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24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4506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8090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870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384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8016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1224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028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00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4856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274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8C184-28FB-4675-9778-3581E04B519C}" type="datetimeFigureOut">
              <a:rPr lang="es-MX" smtClean="0"/>
              <a:t>09/09/2016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F1DDB-86C0-45D2-B55A-B65357DA7B2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233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838200" y="228282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DIPLOMADO EN FORMACIÓN </a:t>
            </a:r>
            <a:br>
              <a:rPr lang="es-MX" dirty="0" smtClean="0"/>
            </a:br>
            <a:r>
              <a:rPr lang="es-MX" dirty="0" smtClean="0"/>
              <a:t>DE TUTORES</a:t>
            </a:r>
            <a:endParaRPr lang="es-MX" dirty="0"/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Módulo 3. Planeación de la Acción Tutorial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746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836712"/>
            <a:ext cx="822960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8552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11</Words>
  <Application>Microsoft Office PowerPoint</Application>
  <PresentationFormat>Presentación en pantalla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de Office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Juan Carlos Soto Patiño</cp:lastModifiedBy>
  <cp:revision>8</cp:revision>
  <dcterms:created xsi:type="dcterms:W3CDTF">2015-10-28T00:39:44Z</dcterms:created>
  <dcterms:modified xsi:type="dcterms:W3CDTF">2016-09-09T19:58:26Z</dcterms:modified>
</cp:coreProperties>
</file>