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64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FA6ED-A5E5-44EF-A087-8CECEDE02CF4}" type="datetimeFigureOut">
              <a:rPr lang="es-MX" smtClean="0"/>
              <a:t>10/09/2014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45EDD-C9F9-4DA2-AFD1-047055980693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FA6ED-A5E5-44EF-A087-8CECEDE02CF4}" type="datetimeFigureOut">
              <a:rPr lang="es-MX" smtClean="0"/>
              <a:t>10/09/2014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45EDD-C9F9-4DA2-AFD1-047055980693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FA6ED-A5E5-44EF-A087-8CECEDE02CF4}" type="datetimeFigureOut">
              <a:rPr lang="es-MX" smtClean="0"/>
              <a:t>10/09/2014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45EDD-C9F9-4DA2-AFD1-047055980693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FA6ED-A5E5-44EF-A087-8CECEDE02CF4}" type="datetimeFigureOut">
              <a:rPr lang="es-MX" smtClean="0"/>
              <a:t>10/09/2014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45EDD-C9F9-4DA2-AFD1-047055980693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FA6ED-A5E5-44EF-A087-8CECEDE02CF4}" type="datetimeFigureOut">
              <a:rPr lang="es-MX" smtClean="0"/>
              <a:t>10/09/2014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45EDD-C9F9-4DA2-AFD1-047055980693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FA6ED-A5E5-44EF-A087-8CECEDE02CF4}" type="datetimeFigureOut">
              <a:rPr lang="es-MX" smtClean="0"/>
              <a:t>10/09/2014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45EDD-C9F9-4DA2-AFD1-047055980693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FA6ED-A5E5-44EF-A087-8CECEDE02CF4}" type="datetimeFigureOut">
              <a:rPr lang="es-MX" smtClean="0"/>
              <a:t>10/09/2014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45EDD-C9F9-4DA2-AFD1-047055980693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FA6ED-A5E5-44EF-A087-8CECEDE02CF4}" type="datetimeFigureOut">
              <a:rPr lang="es-MX" smtClean="0"/>
              <a:t>10/09/2014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45EDD-C9F9-4DA2-AFD1-047055980693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FA6ED-A5E5-44EF-A087-8CECEDE02CF4}" type="datetimeFigureOut">
              <a:rPr lang="es-MX" smtClean="0"/>
              <a:t>10/09/2014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45EDD-C9F9-4DA2-AFD1-047055980693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FA6ED-A5E5-44EF-A087-8CECEDE02CF4}" type="datetimeFigureOut">
              <a:rPr lang="es-MX" smtClean="0"/>
              <a:t>10/09/2014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45EDD-C9F9-4DA2-AFD1-047055980693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FA6ED-A5E5-44EF-A087-8CECEDE02CF4}" type="datetimeFigureOut">
              <a:rPr lang="es-MX" smtClean="0"/>
              <a:t>10/09/2014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45EDD-C9F9-4DA2-AFD1-047055980693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EFA6ED-A5E5-44EF-A087-8CECEDE02CF4}" type="datetimeFigureOut">
              <a:rPr lang="es-MX" smtClean="0"/>
              <a:t>10/09/2014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245EDD-C9F9-4DA2-AFD1-047055980693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El Modelo Educativo para el siglo XXI. Formación y Desarrollo de Competencias Profesionales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Tecnológico Nacional de México</a:t>
            </a:r>
            <a:endParaRPr lang="es-MX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Referencia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DGEST (2012). Modelo Educativo para el Siglo XXI: Formación y Desarrollo de Competencias Profesionales. </a:t>
            </a:r>
            <a:r>
              <a:rPr lang="es-ES"/>
              <a:t>México: DGEST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22253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Dimensiones del Modelo Educativo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es-MX" b="1" dirty="0"/>
              <a:t>La DIMENSIÓN FILOSÓFICA: </a:t>
            </a:r>
            <a:r>
              <a:rPr lang="es-MX" dirty="0"/>
              <a:t>Que se centra en la reflexión trascendental del hombre, la realidad, el conocimiento y la educación como componentes que permiten al ser humano –en su etapa de formación académica– identificarse como persona, ciudadano y profesional capaz de participar, con actitud ética, en la construcción de una sociedad democrática, equitativa y justa.</a:t>
            </a:r>
          </a:p>
          <a:p>
            <a:pPr algn="just"/>
            <a:r>
              <a:rPr lang="es-MX" b="1" dirty="0"/>
              <a:t>La DIMENSIÓN ACADÉMICA: </a:t>
            </a:r>
            <a:r>
              <a:rPr lang="es-MX" dirty="0"/>
              <a:t>Que asume los referentes teóricos de la construcción del conocimiento, del aprendizaje significativo y colaborativo, de la mediación y la evaluación efectiva y de la práctica de las habilidades adquiridas, que se inscriben en dos perspectivas psicopedagógicas: sociocultural y estructuralista.</a:t>
            </a:r>
          </a:p>
          <a:p>
            <a:pPr algn="just"/>
            <a:r>
              <a:rPr lang="es-MX" b="1" dirty="0"/>
              <a:t>La DIMENSIÓN ORGANIZACIONAL: </a:t>
            </a:r>
            <a:r>
              <a:rPr lang="es-MX" dirty="0"/>
              <a:t>Que tiene como conectores esenciales la </a:t>
            </a:r>
            <a:r>
              <a:rPr lang="es-MX" b="1" dirty="0"/>
              <a:t>visión </a:t>
            </a:r>
            <a:r>
              <a:rPr lang="es-MX" dirty="0"/>
              <a:t>y la </a:t>
            </a:r>
            <a:r>
              <a:rPr lang="es-MX" b="1" dirty="0"/>
              <a:t>misión </a:t>
            </a:r>
            <a:r>
              <a:rPr lang="es-MX" dirty="0"/>
              <a:t>del Sistema, y en cuyo campo, la gestión por procesos y la administración educativa despliegan una perspectiva de excelencia sustentada en el alto desempeño y en el liderazgo </a:t>
            </a:r>
            <a:r>
              <a:rPr lang="es-MX" dirty="0" smtClean="0"/>
              <a:t>transformacional (DGEST, 2012).</a:t>
            </a:r>
            <a:endParaRPr lang="es-MX" dirty="0"/>
          </a:p>
          <a:p>
            <a:endParaRPr lang="es-MX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836712"/>
            <a:ext cx="7762366" cy="5361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6588224" y="630932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DGEST, 2012</a:t>
            </a:r>
            <a:endParaRPr lang="es-MX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Dimensión Filosófica (Modelo) (2)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534812"/>
            <a:ext cx="8064896" cy="5918524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Marcador de contenido" descr="Dimensión Académica (2)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260648"/>
            <a:ext cx="8712968" cy="64087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Representación de la Dimensión Académica</a:t>
            </a:r>
            <a:endParaRPr lang="es-MX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600200"/>
            <a:ext cx="5904655" cy="4709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6588224" y="630932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DGEST, 2012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600200"/>
            <a:ext cx="655272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6660232" y="6165304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DGEST, 2012</a:t>
            </a:r>
            <a:endParaRPr lang="es-MX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Dimensión Organizacional (2)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836712"/>
            <a:ext cx="8229600" cy="5544615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Gestión de procesos</a:t>
            </a:r>
            <a:endParaRPr lang="es-MX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600200"/>
            <a:ext cx="561662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6660232" y="6165304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DGEST, 2012</a:t>
            </a:r>
            <a:endParaRPr lang="es-MX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227</Words>
  <Application>Microsoft Office PowerPoint</Application>
  <PresentationFormat>Presentación en pantalla (4:3)</PresentationFormat>
  <Paragraphs>14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Tema de Office</vt:lpstr>
      <vt:lpstr>El Modelo Educativo para el siglo XXI. Formación y Desarrollo de Competencias Profesionales</vt:lpstr>
      <vt:lpstr>Dimensiones del Modelo Educativo</vt:lpstr>
      <vt:lpstr>Presentación de PowerPoint</vt:lpstr>
      <vt:lpstr>Presentación de PowerPoint</vt:lpstr>
      <vt:lpstr>Presentación de PowerPoint</vt:lpstr>
      <vt:lpstr>Representación de la Dimensión Académica</vt:lpstr>
      <vt:lpstr>Presentación de PowerPoint</vt:lpstr>
      <vt:lpstr>Presentación de PowerPoint</vt:lpstr>
      <vt:lpstr>Gestión de procesos</vt:lpstr>
      <vt:lpstr>Referencia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Modelo Educativo para el siglo XXI. Formación y Desarrollo de Competencias Profesionales</dc:title>
  <dc:creator>Juan Carlos</dc:creator>
  <cp:lastModifiedBy>Laboratorios</cp:lastModifiedBy>
  <cp:revision>16</cp:revision>
  <dcterms:created xsi:type="dcterms:W3CDTF">2014-07-31T17:46:10Z</dcterms:created>
  <dcterms:modified xsi:type="dcterms:W3CDTF">2014-09-11T02:51:50Z</dcterms:modified>
</cp:coreProperties>
</file>