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7" r:id="rId1"/>
    <p:sldMasterId id="2147483772" r:id="rId2"/>
  </p:sldMasterIdLst>
  <p:notesMasterIdLst>
    <p:notesMasterId r:id="rId15"/>
  </p:notesMasterIdLst>
  <p:handoutMasterIdLst>
    <p:handoutMasterId r:id="rId16"/>
  </p:handoutMasterIdLst>
  <p:sldIdLst>
    <p:sldId id="286" r:id="rId3"/>
    <p:sldId id="287" r:id="rId4"/>
    <p:sldId id="292" r:id="rId5"/>
    <p:sldId id="291" r:id="rId6"/>
    <p:sldId id="293" r:id="rId7"/>
    <p:sldId id="294" r:id="rId8"/>
    <p:sldId id="295" r:id="rId9"/>
    <p:sldId id="296" r:id="rId10"/>
    <p:sldId id="297" r:id="rId11"/>
    <p:sldId id="312" r:id="rId12"/>
    <p:sldId id="299" r:id="rId13"/>
    <p:sldId id="313" r:id="rId14"/>
  </p:sldIdLst>
  <p:sldSz cx="9144000" cy="6858000" type="screen4x3"/>
  <p:notesSz cx="6985000" cy="9271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0">
          <p15:clr>
            <a:srgbClr val="A4A3A4"/>
          </p15:clr>
        </p15:guide>
        <p15:guide id="2" pos="220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8000"/>
    <a:srgbClr val="FFFF66"/>
    <a:srgbClr val="A50021"/>
    <a:srgbClr val="CC0000"/>
    <a:srgbClr val="99FF99"/>
    <a:srgbClr val="FF99FF"/>
    <a:srgbClr val="66FF66"/>
    <a:srgbClr val="FF66CC"/>
    <a:srgbClr val="FF9966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FECB4D8-DB02-4DC6-A0A2-4F2EBAE1DC90}" styleName="Estilo medio 1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52" autoAdjust="0"/>
    <p:restoredTop sz="96448" autoAdjust="0"/>
  </p:normalViewPr>
  <p:slideViewPr>
    <p:cSldViewPr>
      <p:cViewPr varScale="1">
        <p:scale>
          <a:sx n="74" d="100"/>
          <a:sy n="74" d="100"/>
        </p:scale>
        <p:origin x="140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2814" y="78"/>
      </p:cViewPr>
      <p:guideLst>
        <p:guide orient="horz" pos="2920"/>
        <p:guide pos="22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hyperlink" Target="Presentaci&#243;n%20Docencia%20Consolidacion%20VIILLAHERMOSA2.ppt" TargetMode="External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hyperlink" Target="Presentaci&#243;n%20Docencia%20Consolidacion%20VIILLAHERMOSA2.ppt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4B9654-AE64-4896-B7BD-59FF0E4468D3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D88F5310-B4CD-4DCD-B932-EC976A129517}">
      <dgm:prSet phldrT="[Texto]"/>
      <dgm:spPr/>
      <dgm:t>
        <a:bodyPr/>
        <a:lstStyle/>
        <a:p>
          <a:r>
            <a:rPr lang="es-ES" dirty="0" smtClean="0"/>
            <a:t>Propósito</a:t>
          </a:r>
          <a:endParaRPr lang="es-ES" dirty="0"/>
        </a:p>
      </dgm:t>
    </dgm:pt>
    <dgm:pt modelId="{477C30BE-5A40-4734-A56A-E4DD7FD6FA91}" type="parTrans" cxnId="{E85ABF9F-4107-49FB-8D23-644813E669A3}">
      <dgm:prSet/>
      <dgm:spPr/>
      <dgm:t>
        <a:bodyPr/>
        <a:lstStyle/>
        <a:p>
          <a:endParaRPr lang="es-ES"/>
        </a:p>
      </dgm:t>
    </dgm:pt>
    <dgm:pt modelId="{99E20BD1-0046-4E4B-BE49-DF3D3150AF29}" type="sibTrans" cxnId="{E85ABF9F-4107-49FB-8D23-644813E669A3}">
      <dgm:prSet/>
      <dgm:spPr/>
      <dgm:t>
        <a:bodyPr/>
        <a:lstStyle/>
        <a:p>
          <a:endParaRPr lang="es-ES"/>
        </a:p>
      </dgm:t>
    </dgm:pt>
    <dgm:pt modelId="{EEAC6AF3-5DB6-4269-AF39-74F6B7D2BDE3}">
      <dgm:prSet phldrT="[Texto]"/>
      <dgm:spPr/>
      <dgm:t>
        <a:bodyPr/>
        <a:lstStyle/>
        <a:p>
          <a:pPr algn="l"/>
          <a:r>
            <a:rPr lang="es-ES" b="0" dirty="0" smtClean="0"/>
            <a:t>Conocer y analizar </a:t>
          </a:r>
          <a:r>
            <a:rPr lang="es-ES" b="1" dirty="0" smtClean="0"/>
            <a:t>la instrumentación didáctica</a:t>
          </a:r>
          <a:r>
            <a:rPr lang="es-ES" dirty="0" smtClean="0"/>
            <a:t> propuesta, mediante de la realización  de un ejercicio practico de llenado del formato, para recabar aportaciones que permitan la mejora del mismo.  </a:t>
          </a:r>
          <a:endParaRPr lang="es-ES" dirty="0"/>
        </a:p>
      </dgm:t>
    </dgm:pt>
    <dgm:pt modelId="{6A594698-3A02-4793-803C-47B510D21040}" type="parTrans" cxnId="{F93CB66E-5846-46B7-BB74-6D5DBDF5692D}">
      <dgm:prSet/>
      <dgm:spPr/>
      <dgm:t>
        <a:bodyPr/>
        <a:lstStyle/>
        <a:p>
          <a:endParaRPr lang="es-ES"/>
        </a:p>
      </dgm:t>
    </dgm:pt>
    <dgm:pt modelId="{ECAE5EF8-462E-4B16-929F-D6B2A6E5F34D}" type="sibTrans" cxnId="{F93CB66E-5846-46B7-BB74-6D5DBDF5692D}">
      <dgm:prSet/>
      <dgm:spPr/>
      <dgm:t>
        <a:bodyPr/>
        <a:lstStyle/>
        <a:p>
          <a:endParaRPr lang="es-ES"/>
        </a:p>
      </dgm:t>
    </dgm:pt>
    <dgm:pt modelId="{0A0B90C5-95F5-49BC-BF09-1ECF76E2B65F}" type="pres">
      <dgm:prSet presAssocID="{3B4B9654-AE64-4896-B7BD-59FF0E4468D3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98621F7E-61FA-47B8-9411-EEDBDC3D21CA}" type="pres">
      <dgm:prSet presAssocID="{D88F5310-B4CD-4DCD-B932-EC976A129517}" presName="linNode" presStyleCnt="0"/>
      <dgm:spPr/>
    </dgm:pt>
    <dgm:pt modelId="{46791090-5474-4331-9609-7EDDE0D03C07}" type="pres">
      <dgm:prSet presAssocID="{D88F5310-B4CD-4DCD-B932-EC976A129517}" presName="parent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E82A24E-4130-487E-83F6-4028B8F96236}" type="pres">
      <dgm:prSet presAssocID="{D88F5310-B4CD-4DCD-B932-EC976A129517}" presName="childShp" presStyleLbl="b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9045AF5-7B6A-427C-9CB2-712C2F0321C3}" type="presOf" srcId="{3B4B9654-AE64-4896-B7BD-59FF0E4468D3}" destId="{0A0B90C5-95F5-49BC-BF09-1ECF76E2B65F}" srcOrd="0" destOrd="0" presId="urn:microsoft.com/office/officeart/2005/8/layout/vList6"/>
    <dgm:cxn modelId="{F93CB66E-5846-46B7-BB74-6D5DBDF5692D}" srcId="{D88F5310-B4CD-4DCD-B932-EC976A129517}" destId="{EEAC6AF3-5DB6-4269-AF39-74F6B7D2BDE3}" srcOrd="0" destOrd="0" parTransId="{6A594698-3A02-4793-803C-47B510D21040}" sibTransId="{ECAE5EF8-462E-4B16-929F-D6B2A6E5F34D}"/>
    <dgm:cxn modelId="{D25C2FC7-1699-42AE-8264-6EEC30793D33}" type="presOf" srcId="{EEAC6AF3-5DB6-4269-AF39-74F6B7D2BDE3}" destId="{0E82A24E-4130-487E-83F6-4028B8F96236}" srcOrd="0" destOrd="0" presId="urn:microsoft.com/office/officeart/2005/8/layout/vList6"/>
    <dgm:cxn modelId="{E85ABF9F-4107-49FB-8D23-644813E669A3}" srcId="{3B4B9654-AE64-4896-B7BD-59FF0E4468D3}" destId="{D88F5310-B4CD-4DCD-B932-EC976A129517}" srcOrd="0" destOrd="0" parTransId="{477C30BE-5A40-4734-A56A-E4DD7FD6FA91}" sibTransId="{99E20BD1-0046-4E4B-BE49-DF3D3150AF29}"/>
    <dgm:cxn modelId="{B0D13F29-9400-4FBE-9A61-2048C80CC708}" type="presOf" srcId="{D88F5310-B4CD-4DCD-B932-EC976A129517}" destId="{46791090-5474-4331-9609-7EDDE0D03C07}" srcOrd="0" destOrd="0" presId="urn:microsoft.com/office/officeart/2005/8/layout/vList6"/>
    <dgm:cxn modelId="{6CFC5B9D-7624-4C95-98E0-B149BC3B9246}" type="presParOf" srcId="{0A0B90C5-95F5-49BC-BF09-1ECF76E2B65F}" destId="{98621F7E-61FA-47B8-9411-EEDBDC3D21CA}" srcOrd="0" destOrd="0" presId="urn:microsoft.com/office/officeart/2005/8/layout/vList6"/>
    <dgm:cxn modelId="{B5F4783F-A02D-42B9-BB9B-BBF2A3F1B9A5}" type="presParOf" srcId="{98621F7E-61FA-47B8-9411-EEDBDC3D21CA}" destId="{46791090-5474-4331-9609-7EDDE0D03C07}" srcOrd="0" destOrd="0" presId="urn:microsoft.com/office/officeart/2005/8/layout/vList6"/>
    <dgm:cxn modelId="{BA09EA58-DA59-44E0-AD3E-EBD12D84DFB7}" type="presParOf" srcId="{98621F7E-61FA-47B8-9411-EEDBDC3D21CA}" destId="{0E82A24E-4130-487E-83F6-4028B8F96236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FB8841-E1BF-465C-AF6E-2C6C1373D9BD}" type="doc">
      <dgm:prSet loTypeId="urn:microsoft.com/office/officeart/2005/8/layout/gear1" loCatId="relationship" qsTypeId="urn:microsoft.com/office/officeart/2005/8/quickstyle/simple1" qsCatId="simple" csTypeId="urn:microsoft.com/office/officeart/2005/8/colors/accent1_2" csCatId="accent1" phldr="1"/>
      <dgm:spPr/>
    </dgm:pt>
    <dgm:pt modelId="{4DC16A09-ED13-4B52-98D6-AEB22643913D}">
      <dgm:prSet phldrT="[Texto]"/>
      <dgm:spPr/>
      <dgm:t>
        <a:bodyPr/>
        <a:lstStyle/>
        <a:p>
          <a:r>
            <a:rPr lang="es-ES" dirty="0" smtClean="0"/>
            <a:t>Simulación colegiada </a:t>
          </a:r>
          <a:endParaRPr lang="es-ES" dirty="0"/>
        </a:p>
      </dgm:t>
    </dgm:pt>
    <dgm:pt modelId="{258522D5-F67C-4C68-9C97-E60B99DB8995}" type="parTrans" cxnId="{5C9D5C93-DB66-4D21-89A1-BDAA12B9892F}">
      <dgm:prSet/>
      <dgm:spPr/>
      <dgm:t>
        <a:bodyPr/>
        <a:lstStyle/>
        <a:p>
          <a:endParaRPr lang="es-ES"/>
        </a:p>
      </dgm:t>
    </dgm:pt>
    <dgm:pt modelId="{5842EB83-2BE8-47CA-9348-4D6CA66FBF52}" type="sibTrans" cxnId="{5C9D5C93-DB66-4D21-89A1-BDAA12B9892F}">
      <dgm:prSet/>
      <dgm:spPr/>
      <dgm:t>
        <a:bodyPr/>
        <a:lstStyle/>
        <a:p>
          <a:endParaRPr lang="es-ES"/>
        </a:p>
      </dgm:t>
    </dgm:pt>
    <dgm:pt modelId="{B558E360-D157-4F6D-B6C4-5A23410753E9}">
      <dgm:prSet phldrT="[Texto]"/>
      <dgm:spPr>
        <a:solidFill>
          <a:srgbClr val="FF0000"/>
        </a:solidFill>
      </dgm:spPr>
      <dgm:t>
        <a:bodyPr/>
        <a:lstStyle/>
        <a:p>
          <a:r>
            <a:rPr lang="es-ES" dirty="0" smtClean="0"/>
            <a:t>Programa de estudio</a:t>
          </a:r>
          <a:endParaRPr lang="es-ES" dirty="0"/>
        </a:p>
      </dgm:t>
    </dgm:pt>
    <dgm:pt modelId="{65C1148F-FF7C-430F-B5E2-89FD9490BE71}" type="parTrans" cxnId="{F9E1563F-FBDE-4277-857F-E7E0FC6F9E1A}">
      <dgm:prSet/>
      <dgm:spPr/>
      <dgm:t>
        <a:bodyPr/>
        <a:lstStyle/>
        <a:p>
          <a:endParaRPr lang="es-ES"/>
        </a:p>
      </dgm:t>
    </dgm:pt>
    <dgm:pt modelId="{B15504A6-2B8F-46A7-99C2-69F7E45FDEAA}" type="sibTrans" cxnId="{F9E1563F-FBDE-4277-857F-E7E0FC6F9E1A}">
      <dgm:prSet/>
      <dgm:spPr/>
      <dgm:t>
        <a:bodyPr/>
        <a:lstStyle/>
        <a:p>
          <a:endParaRPr lang="es-ES"/>
        </a:p>
      </dgm:t>
    </dgm:pt>
    <dgm:pt modelId="{AF5B984B-5D2B-49BE-826D-EA97BF8A725F}">
      <dgm:prSet phldrT="[Texto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ES" dirty="0" smtClean="0"/>
            <a:t>Equipo</a:t>
          </a:r>
          <a:endParaRPr lang="es-ES" dirty="0"/>
        </a:p>
      </dgm:t>
    </dgm:pt>
    <dgm:pt modelId="{5A2F0C9E-9358-4C06-A7FF-215D896F781C}" type="parTrans" cxnId="{F03544B9-9152-42C5-8105-E75FADDFA1D2}">
      <dgm:prSet/>
      <dgm:spPr/>
      <dgm:t>
        <a:bodyPr/>
        <a:lstStyle/>
        <a:p>
          <a:endParaRPr lang="es-ES"/>
        </a:p>
      </dgm:t>
    </dgm:pt>
    <dgm:pt modelId="{C824B345-BDDD-4DA4-B4F5-418F85517593}" type="sibTrans" cxnId="{F03544B9-9152-42C5-8105-E75FADDFA1D2}">
      <dgm:prSet/>
      <dgm:spPr/>
      <dgm:t>
        <a:bodyPr/>
        <a:lstStyle/>
        <a:p>
          <a:endParaRPr lang="es-ES"/>
        </a:p>
      </dgm:t>
    </dgm:pt>
    <dgm:pt modelId="{F9CA15B7-6BD9-450E-AC5E-0EDC97BD311C}" type="pres">
      <dgm:prSet presAssocID="{B5FB8841-E1BF-465C-AF6E-2C6C1373D9BD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11280357-A2A6-4F8A-A623-DC10FF7C30E2}" type="pres">
      <dgm:prSet presAssocID="{4DC16A09-ED13-4B52-98D6-AEB22643913D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AE8F18D-39E2-4573-B887-5B0147F5EBC2}" type="pres">
      <dgm:prSet presAssocID="{4DC16A09-ED13-4B52-98D6-AEB22643913D}" presName="gear1srcNode" presStyleLbl="node1" presStyleIdx="0" presStyleCnt="3"/>
      <dgm:spPr/>
      <dgm:t>
        <a:bodyPr/>
        <a:lstStyle/>
        <a:p>
          <a:endParaRPr lang="es-MX"/>
        </a:p>
      </dgm:t>
    </dgm:pt>
    <dgm:pt modelId="{693C4237-9231-45DC-82D8-1271F516224F}" type="pres">
      <dgm:prSet presAssocID="{4DC16A09-ED13-4B52-98D6-AEB22643913D}" presName="gear1dstNode" presStyleLbl="node1" presStyleIdx="0" presStyleCnt="3"/>
      <dgm:spPr/>
      <dgm:t>
        <a:bodyPr/>
        <a:lstStyle/>
        <a:p>
          <a:endParaRPr lang="es-MX"/>
        </a:p>
      </dgm:t>
    </dgm:pt>
    <dgm:pt modelId="{AE340842-E82E-414D-AD11-7AB2C41EB9E8}" type="pres">
      <dgm:prSet presAssocID="{B558E360-D157-4F6D-B6C4-5A23410753E9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2BF654E-5799-44A8-8033-CB6E578D00FC}" type="pres">
      <dgm:prSet presAssocID="{B558E360-D157-4F6D-B6C4-5A23410753E9}" presName="gear2srcNode" presStyleLbl="node1" presStyleIdx="1" presStyleCnt="3"/>
      <dgm:spPr/>
      <dgm:t>
        <a:bodyPr/>
        <a:lstStyle/>
        <a:p>
          <a:endParaRPr lang="es-MX"/>
        </a:p>
      </dgm:t>
    </dgm:pt>
    <dgm:pt modelId="{ADD16252-A981-4352-B88E-147CA9AD4D94}" type="pres">
      <dgm:prSet presAssocID="{B558E360-D157-4F6D-B6C4-5A23410753E9}" presName="gear2dstNode" presStyleLbl="node1" presStyleIdx="1" presStyleCnt="3"/>
      <dgm:spPr/>
      <dgm:t>
        <a:bodyPr/>
        <a:lstStyle/>
        <a:p>
          <a:endParaRPr lang="es-MX"/>
        </a:p>
      </dgm:t>
    </dgm:pt>
    <dgm:pt modelId="{2304DE97-26B7-4E67-96AE-572816F69581}" type="pres">
      <dgm:prSet presAssocID="{AF5B984B-5D2B-49BE-826D-EA97BF8A725F}" presName="gear3" presStyleLbl="node1" presStyleIdx="2" presStyleCnt="3"/>
      <dgm:spPr/>
      <dgm:t>
        <a:bodyPr/>
        <a:lstStyle/>
        <a:p>
          <a:endParaRPr lang="es-ES"/>
        </a:p>
      </dgm:t>
    </dgm:pt>
    <dgm:pt modelId="{6E1D8AA3-148F-46B6-8308-60084AAEDA62}" type="pres">
      <dgm:prSet presAssocID="{AF5B984B-5D2B-49BE-826D-EA97BF8A725F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CD8DC5B-1CA0-43DC-B794-4D257D5F9CB9}" type="pres">
      <dgm:prSet presAssocID="{AF5B984B-5D2B-49BE-826D-EA97BF8A725F}" presName="gear3srcNode" presStyleLbl="node1" presStyleIdx="2" presStyleCnt="3"/>
      <dgm:spPr/>
      <dgm:t>
        <a:bodyPr/>
        <a:lstStyle/>
        <a:p>
          <a:endParaRPr lang="es-MX"/>
        </a:p>
      </dgm:t>
    </dgm:pt>
    <dgm:pt modelId="{70498CE8-8913-4A3B-8054-6E150BFCFA3C}" type="pres">
      <dgm:prSet presAssocID="{AF5B984B-5D2B-49BE-826D-EA97BF8A725F}" presName="gear3dstNode" presStyleLbl="node1" presStyleIdx="2" presStyleCnt="3"/>
      <dgm:spPr/>
      <dgm:t>
        <a:bodyPr/>
        <a:lstStyle/>
        <a:p>
          <a:endParaRPr lang="es-MX"/>
        </a:p>
      </dgm:t>
    </dgm:pt>
    <dgm:pt modelId="{D2CD9FB2-48AD-4A53-8CC3-B89451E8F968}" type="pres">
      <dgm:prSet presAssocID="{5842EB83-2BE8-47CA-9348-4D6CA66FBF52}" presName="connector1" presStyleLbl="sibTrans2D1" presStyleIdx="0" presStyleCnt="3"/>
      <dgm:spPr/>
      <dgm:t>
        <a:bodyPr/>
        <a:lstStyle/>
        <a:p>
          <a:endParaRPr lang="es-MX"/>
        </a:p>
      </dgm:t>
    </dgm:pt>
    <dgm:pt modelId="{D8306D87-B985-442E-9968-9345EBFA075E}" type="pres">
      <dgm:prSet presAssocID="{B15504A6-2B8F-46A7-99C2-69F7E45FDEAA}" presName="connector2" presStyleLbl="sibTrans2D1" presStyleIdx="1" presStyleCnt="3"/>
      <dgm:spPr/>
      <dgm:t>
        <a:bodyPr/>
        <a:lstStyle/>
        <a:p>
          <a:endParaRPr lang="es-MX"/>
        </a:p>
      </dgm:t>
    </dgm:pt>
    <dgm:pt modelId="{23EAEAB0-3493-408B-BC6F-84A3D5CB29E5}" type="pres">
      <dgm:prSet presAssocID="{C824B345-BDDD-4DA4-B4F5-418F85517593}" presName="connector3" presStyleLbl="sibTrans2D1" presStyleIdx="2" presStyleCnt="3"/>
      <dgm:spPr/>
      <dgm:t>
        <a:bodyPr/>
        <a:lstStyle/>
        <a:p>
          <a:endParaRPr lang="es-MX"/>
        </a:p>
      </dgm:t>
    </dgm:pt>
  </dgm:ptLst>
  <dgm:cxnLst>
    <dgm:cxn modelId="{E3E82B6F-0108-4CA3-957D-36480FD70CD7}" type="presOf" srcId="{4DC16A09-ED13-4B52-98D6-AEB22643913D}" destId="{693C4237-9231-45DC-82D8-1271F516224F}" srcOrd="2" destOrd="0" presId="urn:microsoft.com/office/officeart/2005/8/layout/gear1"/>
    <dgm:cxn modelId="{48A19661-49F5-4EF3-9917-2FF10B77DDDF}" type="presOf" srcId="{C824B345-BDDD-4DA4-B4F5-418F85517593}" destId="{23EAEAB0-3493-408B-BC6F-84A3D5CB29E5}" srcOrd="0" destOrd="0" presId="urn:microsoft.com/office/officeart/2005/8/layout/gear1"/>
    <dgm:cxn modelId="{E0B00114-3CD4-47FA-A701-ABB5684F2EC4}" type="presOf" srcId="{B558E360-D157-4F6D-B6C4-5A23410753E9}" destId="{22BF654E-5799-44A8-8033-CB6E578D00FC}" srcOrd="1" destOrd="0" presId="urn:microsoft.com/office/officeart/2005/8/layout/gear1"/>
    <dgm:cxn modelId="{420965B3-EF6C-4378-85B1-8990370E59CE}" type="presOf" srcId="{4DC16A09-ED13-4B52-98D6-AEB22643913D}" destId="{11280357-A2A6-4F8A-A623-DC10FF7C30E2}" srcOrd="0" destOrd="0" presId="urn:microsoft.com/office/officeart/2005/8/layout/gear1"/>
    <dgm:cxn modelId="{9E102682-5620-4999-9F15-DAEA8ACD7C74}" type="presOf" srcId="{B15504A6-2B8F-46A7-99C2-69F7E45FDEAA}" destId="{D8306D87-B985-442E-9968-9345EBFA075E}" srcOrd="0" destOrd="0" presId="urn:microsoft.com/office/officeart/2005/8/layout/gear1"/>
    <dgm:cxn modelId="{A39393C5-2E49-46D5-AB49-FDB1FCF4C37E}" type="presOf" srcId="{B558E360-D157-4F6D-B6C4-5A23410753E9}" destId="{ADD16252-A981-4352-B88E-147CA9AD4D94}" srcOrd="2" destOrd="0" presId="urn:microsoft.com/office/officeart/2005/8/layout/gear1"/>
    <dgm:cxn modelId="{F9E1563F-FBDE-4277-857F-E7E0FC6F9E1A}" srcId="{B5FB8841-E1BF-465C-AF6E-2C6C1373D9BD}" destId="{B558E360-D157-4F6D-B6C4-5A23410753E9}" srcOrd="1" destOrd="0" parTransId="{65C1148F-FF7C-430F-B5E2-89FD9490BE71}" sibTransId="{B15504A6-2B8F-46A7-99C2-69F7E45FDEAA}"/>
    <dgm:cxn modelId="{AEF7EDF6-819F-4B14-B941-2D539B32D8BF}" type="presOf" srcId="{5842EB83-2BE8-47CA-9348-4D6CA66FBF52}" destId="{D2CD9FB2-48AD-4A53-8CC3-B89451E8F968}" srcOrd="0" destOrd="0" presId="urn:microsoft.com/office/officeart/2005/8/layout/gear1"/>
    <dgm:cxn modelId="{5C9D5C93-DB66-4D21-89A1-BDAA12B9892F}" srcId="{B5FB8841-E1BF-465C-AF6E-2C6C1373D9BD}" destId="{4DC16A09-ED13-4B52-98D6-AEB22643913D}" srcOrd="0" destOrd="0" parTransId="{258522D5-F67C-4C68-9C97-E60B99DB8995}" sibTransId="{5842EB83-2BE8-47CA-9348-4D6CA66FBF52}"/>
    <dgm:cxn modelId="{CB955C29-3EAC-4894-9A08-F475E7ADDBBD}" type="presOf" srcId="{AF5B984B-5D2B-49BE-826D-EA97BF8A725F}" destId="{6E1D8AA3-148F-46B6-8308-60084AAEDA62}" srcOrd="1" destOrd="0" presId="urn:microsoft.com/office/officeart/2005/8/layout/gear1"/>
    <dgm:cxn modelId="{674EF772-B4D3-483F-A68B-220018B65A2F}" type="presOf" srcId="{AF5B984B-5D2B-49BE-826D-EA97BF8A725F}" destId="{FCD8DC5B-1CA0-43DC-B794-4D257D5F9CB9}" srcOrd="2" destOrd="0" presId="urn:microsoft.com/office/officeart/2005/8/layout/gear1"/>
    <dgm:cxn modelId="{A9F8191A-CAAB-4431-81DD-5B2DAD885AC5}" type="presOf" srcId="{AF5B984B-5D2B-49BE-826D-EA97BF8A725F}" destId="{2304DE97-26B7-4E67-96AE-572816F69581}" srcOrd="0" destOrd="0" presId="urn:microsoft.com/office/officeart/2005/8/layout/gear1"/>
    <dgm:cxn modelId="{A0BDA8AA-AA18-4CA4-949C-1E7A4060CC7B}" type="presOf" srcId="{4DC16A09-ED13-4B52-98D6-AEB22643913D}" destId="{2AE8F18D-39E2-4573-B887-5B0147F5EBC2}" srcOrd="1" destOrd="0" presId="urn:microsoft.com/office/officeart/2005/8/layout/gear1"/>
    <dgm:cxn modelId="{F03544B9-9152-42C5-8105-E75FADDFA1D2}" srcId="{B5FB8841-E1BF-465C-AF6E-2C6C1373D9BD}" destId="{AF5B984B-5D2B-49BE-826D-EA97BF8A725F}" srcOrd="2" destOrd="0" parTransId="{5A2F0C9E-9358-4C06-A7FF-215D896F781C}" sibTransId="{C824B345-BDDD-4DA4-B4F5-418F85517593}"/>
    <dgm:cxn modelId="{2E01C08B-BB31-4B29-8060-F393DE07A1A8}" type="presOf" srcId="{AF5B984B-5D2B-49BE-826D-EA97BF8A725F}" destId="{70498CE8-8913-4A3B-8054-6E150BFCFA3C}" srcOrd="3" destOrd="0" presId="urn:microsoft.com/office/officeart/2005/8/layout/gear1"/>
    <dgm:cxn modelId="{6A89450C-AB7F-4517-A2FC-788BF712D563}" type="presOf" srcId="{B558E360-D157-4F6D-B6C4-5A23410753E9}" destId="{AE340842-E82E-414D-AD11-7AB2C41EB9E8}" srcOrd="0" destOrd="0" presId="urn:microsoft.com/office/officeart/2005/8/layout/gear1"/>
    <dgm:cxn modelId="{1777E1F3-F605-4CDD-9DAE-0C795B1A1BDE}" type="presOf" srcId="{B5FB8841-E1BF-465C-AF6E-2C6C1373D9BD}" destId="{F9CA15B7-6BD9-450E-AC5E-0EDC97BD311C}" srcOrd="0" destOrd="0" presId="urn:microsoft.com/office/officeart/2005/8/layout/gear1"/>
    <dgm:cxn modelId="{EBC2D3E2-359D-4776-B390-9EAFB67D6110}" type="presParOf" srcId="{F9CA15B7-6BD9-450E-AC5E-0EDC97BD311C}" destId="{11280357-A2A6-4F8A-A623-DC10FF7C30E2}" srcOrd="0" destOrd="0" presId="urn:microsoft.com/office/officeart/2005/8/layout/gear1"/>
    <dgm:cxn modelId="{63659D62-BF45-4A1C-B896-0BCFE4266287}" type="presParOf" srcId="{F9CA15B7-6BD9-450E-AC5E-0EDC97BD311C}" destId="{2AE8F18D-39E2-4573-B887-5B0147F5EBC2}" srcOrd="1" destOrd="0" presId="urn:microsoft.com/office/officeart/2005/8/layout/gear1"/>
    <dgm:cxn modelId="{45EBB5B6-27B6-42E6-A247-5B39CE64B91F}" type="presParOf" srcId="{F9CA15B7-6BD9-450E-AC5E-0EDC97BD311C}" destId="{693C4237-9231-45DC-82D8-1271F516224F}" srcOrd="2" destOrd="0" presId="urn:microsoft.com/office/officeart/2005/8/layout/gear1"/>
    <dgm:cxn modelId="{A225D823-0673-45B1-B102-583ABAE81D59}" type="presParOf" srcId="{F9CA15B7-6BD9-450E-AC5E-0EDC97BD311C}" destId="{AE340842-E82E-414D-AD11-7AB2C41EB9E8}" srcOrd="3" destOrd="0" presId="urn:microsoft.com/office/officeart/2005/8/layout/gear1"/>
    <dgm:cxn modelId="{08F87283-8C97-4B79-9203-0091BFFA1BAE}" type="presParOf" srcId="{F9CA15B7-6BD9-450E-AC5E-0EDC97BD311C}" destId="{22BF654E-5799-44A8-8033-CB6E578D00FC}" srcOrd="4" destOrd="0" presId="urn:microsoft.com/office/officeart/2005/8/layout/gear1"/>
    <dgm:cxn modelId="{8B4CF144-198A-4DCF-BBD6-1890CB39E53F}" type="presParOf" srcId="{F9CA15B7-6BD9-450E-AC5E-0EDC97BD311C}" destId="{ADD16252-A981-4352-B88E-147CA9AD4D94}" srcOrd="5" destOrd="0" presId="urn:microsoft.com/office/officeart/2005/8/layout/gear1"/>
    <dgm:cxn modelId="{ACC1F9AA-5C65-47F2-ACE0-54762D8D75DB}" type="presParOf" srcId="{F9CA15B7-6BD9-450E-AC5E-0EDC97BD311C}" destId="{2304DE97-26B7-4E67-96AE-572816F69581}" srcOrd="6" destOrd="0" presId="urn:microsoft.com/office/officeart/2005/8/layout/gear1"/>
    <dgm:cxn modelId="{35B41DA7-5769-4BF3-8AA0-0227D566F460}" type="presParOf" srcId="{F9CA15B7-6BD9-450E-AC5E-0EDC97BD311C}" destId="{6E1D8AA3-148F-46B6-8308-60084AAEDA62}" srcOrd="7" destOrd="0" presId="urn:microsoft.com/office/officeart/2005/8/layout/gear1"/>
    <dgm:cxn modelId="{C22036AB-0052-40DF-9D84-40C2DA261921}" type="presParOf" srcId="{F9CA15B7-6BD9-450E-AC5E-0EDC97BD311C}" destId="{FCD8DC5B-1CA0-43DC-B794-4D257D5F9CB9}" srcOrd="8" destOrd="0" presId="urn:microsoft.com/office/officeart/2005/8/layout/gear1"/>
    <dgm:cxn modelId="{FD3D65BC-B3C0-439C-A906-9DE067459E21}" type="presParOf" srcId="{F9CA15B7-6BD9-450E-AC5E-0EDC97BD311C}" destId="{70498CE8-8913-4A3B-8054-6E150BFCFA3C}" srcOrd="9" destOrd="0" presId="urn:microsoft.com/office/officeart/2005/8/layout/gear1"/>
    <dgm:cxn modelId="{52A7AAAF-75E4-47CB-B717-CEF33FDC3929}" type="presParOf" srcId="{F9CA15B7-6BD9-450E-AC5E-0EDC97BD311C}" destId="{D2CD9FB2-48AD-4A53-8CC3-B89451E8F968}" srcOrd="10" destOrd="0" presId="urn:microsoft.com/office/officeart/2005/8/layout/gear1"/>
    <dgm:cxn modelId="{9DCA2052-0B2F-4986-8C77-9C3D4E5185C8}" type="presParOf" srcId="{F9CA15B7-6BD9-450E-AC5E-0EDC97BD311C}" destId="{D8306D87-B985-442E-9968-9345EBFA075E}" srcOrd="11" destOrd="0" presId="urn:microsoft.com/office/officeart/2005/8/layout/gear1"/>
    <dgm:cxn modelId="{659205AA-2A4F-4359-B8EF-0CCF7D55233F}" type="presParOf" srcId="{F9CA15B7-6BD9-450E-AC5E-0EDC97BD311C}" destId="{23EAEAB0-3493-408B-BC6F-84A3D5CB29E5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78DBE5B-7F5F-4EC0-8504-D6D1F0031210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7967A12F-1A12-4CFE-B428-E9225A714076}">
      <dgm:prSet phldrT="[Texto]" custT="1"/>
      <dgm:spPr/>
      <dgm:t>
        <a:bodyPr/>
        <a:lstStyle/>
        <a:p>
          <a:r>
            <a:rPr lang="es-ES" sz="2400" b="1" dirty="0" smtClean="0">
              <a:ln>
                <a:solidFill>
                  <a:schemeClr val="bg1"/>
                </a:solidFill>
              </a:ln>
              <a:solidFill>
                <a:schemeClr val="bg1"/>
              </a:solidFill>
              <a:hlinkClick xmlns:r="http://schemas.openxmlformats.org/officeDocument/2006/relationships" r:id="rId1" action="ppaction://hlinkpres?slideindex=1&amp;slidetitle="/>
            </a:rPr>
            <a:t>Instrumentación didáctica</a:t>
          </a:r>
          <a:endParaRPr lang="es-ES" sz="1700" b="1" dirty="0">
            <a:ln>
              <a:solidFill>
                <a:schemeClr val="bg1"/>
              </a:solidFill>
            </a:ln>
            <a:solidFill>
              <a:schemeClr val="bg1"/>
            </a:solidFill>
          </a:endParaRPr>
        </a:p>
      </dgm:t>
    </dgm:pt>
    <dgm:pt modelId="{A055D8EF-B8B0-412A-BF62-AA555A37AEB6}" type="parTrans" cxnId="{868BE40E-CBF8-4C86-AC6C-A60441EE9E75}">
      <dgm:prSet/>
      <dgm:spPr/>
      <dgm:t>
        <a:bodyPr/>
        <a:lstStyle/>
        <a:p>
          <a:endParaRPr lang="es-ES"/>
        </a:p>
      </dgm:t>
    </dgm:pt>
    <dgm:pt modelId="{7F259DC2-ABE4-4586-937D-70A3B41C85B5}" type="sibTrans" cxnId="{868BE40E-CBF8-4C86-AC6C-A60441EE9E75}">
      <dgm:prSet/>
      <dgm:spPr/>
      <dgm:t>
        <a:bodyPr/>
        <a:lstStyle/>
        <a:p>
          <a:endParaRPr lang="es-ES"/>
        </a:p>
      </dgm:t>
    </dgm:pt>
    <dgm:pt modelId="{22D422D8-975B-436C-9508-EB4317E92BEB}">
      <dgm:prSet phldrT="[Texto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ES" sz="2800" dirty="0" smtClean="0">
              <a:solidFill>
                <a:schemeClr val="tx1"/>
              </a:solidFill>
            </a:rPr>
            <a:t>Organización en el espacio - tiempo de un conjunto de ideas y actividades que permiten desarrollar un proceso educativo con sentido, significado y continuidad </a:t>
          </a:r>
          <a:endParaRPr lang="es-ES" sz="2800" dirty="0">
            <a:solidFill>
              <a:schemeClr val="tx1"/>
            </a:solidFill>
          </a:endParaRPr>
        </a:p>
      </dgm:t>
    </dgm:pt>
    <dgm:pt modelId="{FFC3964A-43C4-4E35-B0CC-AACBC7DFB983}" type="parTrans" cxnId="{CF59B137-9BA2-4664-8AA8-99971416399E}">
      <dgm:prSet/>
      <dgm:spPr/>
      <dgm:t>
        <a:bodyPr/>
        <a:lstStyle/>
        <a:p>
          <a:endParaRPr lang="es-ES"/>
        </a:p>
      </dgm:t>
    </dgm:pt>
    <dgm:pt modelId="{35A3D402-96BD-49CB-88CE-F8DBE85C3965}" type="sibTrans" cxnId="{CF59B137-9BA2-4664-8AA8-99971416399E}">
      <dgm:prSet/>
      <dgm:spPr/>
      <dgm:t>
        <a:bodyPr/>
        <a:lstStyle/>
        <a:p>
          <a:endParaRPr lang="es-ES"/>
        </a:p>
      </dgm:t>
    </dgm:pt>
    <dgm:pt modelId="{BAB27D2B-8FDD-4F55-9A65-E3D56E8E4151}">
      <dgm:prSet phldrT="[Texto]" custT="1"/>
      <dgm:spPr>
        <a:solidFill>
          <a:schemeClr val="tx2"/>
        </a:solidFill>
      </dgm:spPr>
      <dgm:t>
        <a:bodyPr/>
        <a:lstStyle/>
        <a:p>
          <a:r>
            <a:rPr lang="es-ES" sz="2400" b="1" dirty="0" smtClean="0"/>
            <a:t>Plan de acción</a:t>
          </a:r>
          <a:endParaRPr lang="es-ES" sz="2400" b="1" dirty="0"/>
        </a:p>
      </dgm:t>
    </dgm:pt>
    <dgm:pt modelId="{85D26334-E586-44F9-A8ED-9E11314E444D}" type="parTrans" cxnId="{A9B41658-EF6B-4E3B-866D-358A586FA18E}">
      <dgm:prSet/>
      <dgm:spPr/>
      <dgm:t>
        <a:bodyPr/>
        <a:lstStyle/>
        <a:p>
          <a:endParaRPr lang="es-ES"/>
        </a:p>
      </dgm:t>
    </dgm:pt>
    <dgm:pt modelId="{2600AFC3-D01E-47CC-BE31-D841582405ED}" type="sibTrans" cxnId="{A9B41658-EF6B-4E3B-866D-358A586FA18E}">
      <dgm:prSet/>
      <dgm:spPr/>
      <dgm:t>
        <a:bodyPr/>
        <a:lstStyle/>
        <a:p>
          <a:endParaRPr lang="es-ES"/>
        </a:p>
      </dgm:t>
    </dgm:pt>
    <dgm:pt modelId="{328C28E9-FAE3-4A29-BBBF-2E9262911B62}" type="pres">
      <dgm:prSet presAssocID="{778DBE5B-7F5F-4EC0-8504-D6D1F003121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1235909-91E3-4324-8E18-0E8477B7FF93}" type="pres">
      <dgm:prSet presAssocID="{BAB27D2B-8FDD-4F55-9A65-E3D56E8E4151}" presName="boxAndChildren" presStyleCnt="0"/>
      <dgm:spPr/>
    </dgm:pt>
    <dgm:pt modelId="{C5427D1B-4937-442C-90DF-349940D9763C}" type="pres">
      <dgm:prSet presAssocID="{BAB27D2B-8FDD-4F55-9A65-E3D56E8E4151}" presName="parentTextBox" presStyleLbl="node1" presStyleIdx="0" presStyleCnt="3" custScaleY="41500"/>
      <dgm:spPr/>
      <dgm:t>
        <a:bodyPr/>
        <a:lstStyle/>
        <a:p>
          <a:endParaRPr lang="es-MX"/>
        </a:p>
      </dgm:t>
    </dgm:pt>
    <dgm:pt modelId="{261ED6D3-6150-41C5-9598-3AF289AEDAD5}" type="pres">
      <dgm:prSet presAssocID="{35A3D402-96BD-49CB-88CE-F8DBE85C3965}" presName="sp" presStyleCnt="0"/>
      <dgm:spPr/>
    </dgm:pt>
    <dgm:pt modelId="{06E1FA57-0413-4D47-9106-CA66F077F405}" type="pres">
      <dgm:prSet presAssocID="{22D422D8-975B-436C-9508-EB4317E92BEB}" presName="arrowAndChildren" presStyleCnt="0"/>
      <dgm:spPr/>
    </dgm:pt>
    <dgm:pt modelId="{F387CC8C-D742-46EE-BD44-E0292CEC38C4}" type="pres">
      <dgm:prSet presAssocID="{22D422D8-975B-436C-9508-EB4317E92BEB}" presName="parentTextArrow" presStyleLbl="node1" presStyleIdx="1" presStyleCnt="3" custScaleY="119167"/>
      <dgm:spPr/>
      <dgm:t>
        <a:bodyPr/>
        <a:lstStyle/>
        <a:p>
          <a:endParaRPr lang="es-ES"/>
        </a:p>
      </dgm:t>
    </dgm:pt>
    <dgm:pt modelId="{4F896358-0A85-4943-9BF9-1C9B233076EF}" type="pres">
      <dgm:prSet presAssocID="{7F259DC2-ABE4-4586-937D-70A3B41C85B5}" presName="sp" presStyleCnt="0"/>
      <dgm:spPr/>
    </dgm:pt>
    <dgm:pt modelId="{32E03073-E06D-4DFE-8215-07EE8081AD43}" type="pres">
      <dgm:prSet presAssocID="{7967A12F-1A12-4CFE-B428-E9225A714076}" presName="arrowAndChildren" presStyleCnt="0"/>
      <dgm:spPr/>
    </dgm:pt>
    <dgm:pt modelId="{88A6A99F-6C1D-4EE2-AB71-527700B29AAF}" type="pres">
      <dgm:prSet presAssocID="{7967A12F-1A12-4CFE-B428-E9225A714076}" presName="parentTextArrow" presStyleLbl="node1" presStyleIdx="2" presStyleCnt="3" custScaleY="77218" custLinFactNeighborX="3632" custLinFactNeighborY="-3237"/>
      <dgm:spPr/>
      <dgm:t>
        <a:bodyPr/>
        <a:lstStyle/>
        <a:p>
          <a:endParaRPr lang="es-MX"/>
        </a:p>
      </dgm:t>
    </dgm:pt>
  </dgm:ptLst>
  <dgm:cxnLst>
    <dgm:cxn modelId="{AED14F67-CF65-425B-B01F-BF8666F61E6E}" type="presOf" srcId="{7967A12F-1A12-4CFE-B428-E9225A714076}" destId="{88A6A99F-6C1D-4EE2-AB71-527700B29AAF}" srcOrd="0" destOrd="0" presId="urn:microsoft.com/office/officeart/2005/8/layout/process4"/>
    <dgm:cxn modelId="{C3D3AE8E-82FC-43C1-BEA3-88EECFB569F3}" type="presOf" srcId="{778DBE5B-7F5F-4EC0-8504-D6D1F0031210}" destId="{328C28E9-FAE3-4A29-BBBF-2E9262911B62}" srcOrd="0" destOrd="0" presId="urn:microsoft.com/office/officeart/2005/8/layout/process4"/>
    <dgm:cxn modelId="{4BE47289-A358-42FA-A7FB-21CC47D39B67}" type="presOf" srcId="{BAB27D2B-8FDD-4F55-9A65-E3D56E8E4151}" destId="{C5427D1B-4937-442C-90DF-349940D9763C}" srcOrd="0" destOrd="0" presId="urn:microsoft.com/office/officeart/2005/8/layout/process4"/>
    <dgm:cxn modelId="{868BE40E-CBF8-4C86-AC6C-A60441EE9E75}" srcId="{778DBE5B-7F5F-4EC0-8504-D6D1F0031210}" destId="{7967A12F-1A12-4CFE-B428-E9225A714076}" srcOrd="0" destOrd="0" parTransId="{A055D8EF-B8B0-412A-BF62-AA555A37AEB6}" sibTransId="{7F259DC2-ABE4-4586-937D-70A3B41C85B5}"/>
    <dgm:cxn modelId="{CF59B137-9BA2-4664-8AA8-99971416399E}" srcId="{778DBE5B-7F5F-4EC0-8504-D6D1F0031210}" destId="{22D422D8-975B-436C-9508-EB4317E92BEB}" srcOrd="1" destOrd="0" parTransId="{FFC3964A-43C4-4E35-B0CC-AACBC7DFB983}" sibTransId="{35A3D402-96BD-49CB-88CE-F8DBE85C3965}"/>
    <dgm:cxn modelId="{310526F3-A4D4-44C0-A1F2-E3D797C9E75D}" type="presOf" srcId="{22D422D8-975B-436C-9508-EB4317E92BEB}" destId="{F387CC8C-D742-46EE-BD44-E0292CEC38C4}" srcOrd="0" destOrd="0" presId="urn:microsoft.com/office/officeart/2005/8/layout/process4"/>
    <dgm:cxn modelId="{A9B41658-EF6B-4E3B-866D-358A586FA18E}" srcId="{778DBE5B-7F5F-4EC0-8504-D6D1F0031210}" destId="{BAB27D2B-8FDD-4F55-9A65-E3D56E8E4151}" srcOrd="2" destOrd="0" parTransId="{85D26334-E586-44F9-A8ED-9E11314E444D}" sibTransId="{2600AFC3-D01E-47CC-BE31-D841582405ED}"/>
    <dgm:cxn modelId="{84F4732F-39D0-4145-88AC-E19D417993A4}" type="presParOf" srcId="{328C28E9-FAE3-4A29-BBBF-2E9262911B62}" destId="{81235909-91E3-4324-8E18-0E8477B7FF93}" srcOrd="0" destOrd="0" presId="urn:microsoft.com/office/officeart/2005/8/layout/process4"/>
    <dgm:cxn modelId="{D4A39A65-1306-4FF4-B5B6-317BB733DAA8}" type="presParOf" srcId="{81235909-91E3-4324-8E18-0E8477B7FF93}" destId="{C5427D1B-4937-442C-90DF-349940D9763C}" srcOrd="0" destOrd="0" presId="urn:microsoft.com/office/officeart/2005/8/layout/process4"/>
    <dgm:cxn modelId="{3B66D39D-561C-4425-ADBE-8025418CB037}" type="presParOf" srcId="{328C28E9-FAE3-4A29-BBBF-2E9262911B62}" destId="{261ED6D3-6150-41C5-9598-3AF289AEDAD5}" srcOrd="1" destOrd="0" presId="urn:microsoft.com/office/officeart/2005/8/layout/process4"/>
    <dgm:cxn modelId="{3826A72D-D7CE-4665-84C6-9A222633BDBC}" type="presParOf" srcId="{328C28E9-FAE3-4A29-BBBF-2E9262911B62}" destId="{06E1FA57-0413-4D47-9106-CA66F077F405}" srcOrd="2" destOrd="0" presId="urn:microsoft.com/office/officeart/2005/8/layout/process4"/>
    <dgm:cxn modelId="{3622E0C3-2B98-429D-8CC1-BA2F5CF1ADF0}" type="presParOf" srcId="{06E1FA57-0413-4D47-9106-CA66F077F405}" destId="{F387CC8C-D742-46EE-BD44-E0292CEC38C4}" srcOrd="0" destOrd="0" presId="urn:microsoft.com/office/officeart/2005/8/layout/process4"/>
    <dgm:cxn modelId="{B8EEB4A5-F0A5-46BE-B4E1-12C8BB888A5D}" type="presParOf" srcId="{328C28E9-FAE3-4A29-BBBF-2E9262911B62}" destId="{4F896358-0A85-4943-9BF9-1C9B233076EF}" srcOrd="3" destOrd="0" presId="urn:microsoft.com/office/officeart/2005/8/layout/process4"/>
    <dgm:cxn modelId="{FBC5A8F2-5923-4822-82AA-49751060D0BD}" type="presParOf" srcId="{328C28E9-FAE3-4A29-BBBF-2E9262911B62}" destId="{32E03073-E06D-4DFE-8215-07EE8081AD43}" srcOrd="4" destOrd="0" presId="urn:microsoft.com/office/officeart/2005/8/layout/process4"/>
    <dgm:cxn modelId="{1E200E50-7CD9-4FA1-96F3-108C3F1EFAA3}" type="presParOf" srcId="{32E03073-E06D-4DFE-8215-07EE8081AD43}" destId="{88A6A99F-6C1D-4EE2-AB71-527700B29AA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82A24E-4130-487E-83F6-4028B8F96236}">
      <dsp:nvSpPr>
        <dsp:cNvPr id="0" name=""/>
        <dsp:cNvSpPr/>
      </dsp:nvSpPr>
      <dsp:spPr>
        <a:xfrm>
          <a:off x="3257572" y="0"/>
          <a:ext cx="4886359" cy="477838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605" tIns="14605" rIns="14605" bIns="1460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300" b="0" kern="1200" dirty="0" smtClean="0"/>
            <a:t>Conocer y analizar </a:t>
          </a:r>
          <a:r>
            <a:rPr lang="es-ES" sz="2300" b="1" kern="1200" dirty="0" smtClean="0"/>
            <a:t>la instrumentación didáctica</a:t>
          </a:r>
          <a:r>
            <a:rPr lang="es-ES" sz="2300" kern="1200" dirty="0" smtClean="0"/>
            <a:t> propuesta, mediante de la realización  de un ejercicio practico de llenado del formato, para recabar aportaciones que permitan la mejora del mismo.  </a:t>
          </a:r>
          <a:endParaRPr lang="es-ES" sz="2300" kern="1200" dirty="0"/>
        </a:p>
      </dsp:txBody>
      <dsp:txXfrm>
        <a:off x="3257572" y="597298"/>
        <a:ext cx="3094467" cy="3583785"/>
      </dsp:txXfrm>
    </dsp:sp>
    <dsp:sp modelId="{46791090-5474-4331-9609-7EDDE0D03C07}">
      <dsp:nvSpPr>
        <dsp:cNvPr id="0" name=""/>
        <dsp:cNvSpPr/>
      </dsp:nvSpPr>
      <dsp:spPr>
        <a:xfrm>
          <a:off x="0" y="0"/>
          <a:ext cx="3257572" cy="47783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97155" rIns="194310" bIns="97155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5100" kern="1200" dirty="0" smtClean="0"/>
            <a:t>Propósito</a:t>
          </a:r>
          <a:endParaRPr lang="es-ES" sz="5100" kern="1200" dirty="0"/>
        </a:p>
      </dsp:txBody>
      <dsp:txXfrm>
        <a:off x="159022" y="159022"/>
        <a:ext cx="2939528" cy="446033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280357-A2A6-4F8A-A623-DC10FF7C30E2}">
      <dsp:nvSpPr>
        <dsp:cNvPr id="0" name=""/>
        <dsp:cNvSpPr/>
      </dsp:nvSpPr>
      <dsp:spPr>
        <a:xfrm>
          <a:off x="3879928" y="2113842"/>
          <a:ext cx="2583584" cy="2583584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Simulación colegiada </a:t>
          </a:r>
          <a:endParaRPr lang="es-ES" sz="1700" kern="1200" dirty="0"/>
        </a:p>
      </dsp:txBody>
      <dsp:txXfrm>
        <a:off x="4399343" y="2719034"/>
        <a:ext cx="1544754" cy="1328016"/>
      </dsp:txXfrm>
    </dsp:sp>
    <dsp:sp modelId="{AE340842-E82E-414D-AD11-7AB2C41EB9E8}">
      <dsp:nvSpPr>
        <dsp:cNvPr id="0" name=""/>
        <dsp:cNvSpPr/>
      </dsp:nvSpPr>
      <dsp:spPr>
        <a:xfrm>
          <a:off x="2376752" y="1503176"/>
          <a:ext cx="1878970" cy="1878970"/>
        </a:xfrm>
        <a:prstGeom prst="gear6">
          <a:avLst/>
        </a:prstGeom>
        <a:solidFill>
          <a:srgbClr val="FF0000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Programa de estudio</a:t>
          </a:r>
          <a:endParaRPr lang="es-ES" sz="1700" kern="1200" dirty="0"/>
        </a:p>
      </dsp:txBody>
      <dsp:txXfrm>
        <a:off x="2849788" y="1979071"/>
        <a:ext cx="932898" cy="927180"/>
      </dsp:txXfrm>
    </dsp:sp>
    <dsp:sp modelId="{2304DE97-26B7-4E67-96AE-572816F69581}">
      <dsp:nvSpPr>
        <dsp:cNvPr id="0" name=""/>
        <dsp:cNvSpPr/>
      </dsp:nvSpPr>
      <dsp:spPr>
        <a:xfrm rot="20700000">
          <a:off x="3429167" y="206878"/>
          <a:ext cx="1841007" cy="1841007"/>
        </a:xfrm>
        <a:prstGeom prst="gear6">
          <a:avLst/>
        </a:prstGeom>
        <a:solidFill>
          <a:schemeClr val="accent6">
            <a:lumMod val="75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Equipo</a:t>
          </a:r>
          <a:endParaRPr lang="es-ES" sz="1700" kern="1200" dirty="0"/>
        </a:p>
      </dsp:txBody>
      <dsp:txXfrm rot="-20700000">
        <a:off x="3832954" y="610665"/>
        <a:ext cx="1033433" cy="1033433"/>
      </dsp:txXfrm>
    </dsp:sp>
    <dsp:sp modelId="{D2CD9FB2-48AD-4A53-8CC3-B89451E8F968}">
      <dsp:nvSpPr>
        <dsp:cNvPr id="0" name=""/>
        <dsp:cNvSpPr/>
      </dsp:nvSpPr>
      <dsp:spPr>
        <a:xfrm>
          <a:off x="3686827" y="1720814"/>
          <a:ext cx="3306988" cy="3306988"/>
        </a:xfrm>
        <a:prstGeom prst="circularArrow">
          <a:avLst>
            <a:gd name="adj1" fmla="val 4687"/>
            <a:gd name="adj2" fmla="val 299029"/>
            <a:gd name="adj3" fmla="val 2527002"/>
            <a:gd name="adj4" fmla="val 15838127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306D87-B985-442E-9968-9345EBFA075E}">
      <dsp:nvSpPr>
        <dsp:cNvPr id="0" name=""/>
        <dsp:cNvSpPr/>
      </dsp:nvSpPr>
      <dsp:spPr>
        <a:xfrm>
          <a:off x="2043989" y="1085272"/>
          <a:ext cx="2402733" cy="2402733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EAEAB0-3493-408B-BC6F-84A3D5CB29E5}">
      <dsp:nvSpPr>
        <dsp:cNvPr id="0" name=""/>
        <dsp:cNvSpPr/>
      </dsp:nvSpPr>
      <dsp:spPr>
        <a:xfrm>
          <a:off x="3003323" y="-198530"/>
          <a:ext cx="2590630" cy="2590630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427D1B-4937-442C-90DF-349940D9763C}">
      <dsp:nvSpPr>
        <dsp:cNvPr id="0" name=""/>
        <dsp:cNvSpPr/>
      </dsp:nvSpPr>
      <dsp:spPr>
        <a:xfrm>
          <a:off x="0" y="4104292"/>
          <a:ext cx="7929618" cy="569368"/>
        </a:xfrm>
        <a:prstGeom prst="rect">
          <a:avLst/>
        </a:prstGeom>
        <a:solidFill>
          <a:schemeClr val="tx2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/>
            <a:t>Plan de acción</a:t>
          </a:r>
          <a:endParaRPr lang="es-ES" sz="2400" b="1" kern="1200" dirty="0"/>
        </a:p>
      </dsp:txBody>
      <dsp:txXfrm>
        <a:off x="0" y="4104292"/>
        <a:ext cx="7929618" cy="569368"/>
      </dsp:txXfrm>
    </dsp:sp>
    <dsp:sp modelId="{F387CC8C-D742-46EE-BD44-E0292CEC38C4}">
      <dsp:nvSpPr>
        <dsp:cNvPr id="0" name=""/>
        <dsp:cNvSpPr/>
      </dsp:nvSpPr>
      <dsp:spPr>
        <a:xfrm rot="10800000">
          <a:off x="0" y="1610337"/>
          <a:ext cx="7929618" cy="2514534"/>
        </a:xfrm>
        <a:prstGeom prst="upArrowCallout">
          <a:avLst/>
        </a:prstGeom>
        <a:solidFill>
          <a:schemeClr val="accent6">
            <a:lumMod val="75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>
              <a:solidFill>
                <a:schemeClr val="tx1"/>
              </a:solidFill>
            </a:rPr>
            <a:t>Organización en el espacio - tiempo de un conjunto de ideas y actividades que permiten desarrollar un proceso educativo con sentido, significado y continuidad </a:t>
          </a:r>
          <a:endParaRPr lang="es-ES" sz="2800" kern="1200" dirty="0">
            <a:solidFill>
              <a:schemeClr val="tx1"/>
            </a:solidFill>
          </a:endParaRPr>
        </a:p>
      </dsp:txBody>
      <dsp:txXfrm rot="10800000">
        <a:off x="0" y="1610337"/>
        <a:ext cx="7929618" cy="1633869"/>
      </dsp:txXfrm>
    </dsp:sp>
    <dsp:sp modelId="{88A6A99F-6C1D-4EE2-AB71-527700B29AAF}">
      <dsp:nvSpPr>
        <dsp:cNvPr id="0" name=""/>
        <dsp:cNvSpPr/>
      </dsp:nvSpPr>
      <dsp:spPr>
        <a:xfrm rot="10800000">
          <a:off x="0" y="0"/>
          <a:ext cx="7929618" cy="1629371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ln>
                <a:solidFill>
                  <a:schemeClr val="bg1"/>
                </a:solidFill>
              </a:ln>
              <a:solidFill>
                <a:schemeClr val="bg1"/>
              </a:solidFill>
              <a:hlinkClick xmlns:r="http://schemas.openxmlformats.org/officeDocument/2006/relationships" r:id="rId1" action="ppaction://hlinkpres?slideindex=1&amp;slidetitle="/>
            </a:rPr>
            <a:t>Instrumentación didáctica</a:t>
          </a:r>
          <a:endParaRPr lang="es-ES" sz="1700" b="1" kern="1200" dirty="0">
            <a:ln>
              <a:solidFill>
                <a:schemeClr val="bg1"/>
              </a:solidFill>
            </a:ln>
            <a:solidFill>
              <a:schemeClr val="bg1"/>
            </a:solidFill>
          </a:endParaRPr>
        </a:p>
      </dsp:txBody>
      <dsp:txXfrm rot="10800000">
        <a:off x="0" y="0"/>
        <a:ext cx="7929618" cy="10587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3550"/>
          </a:xfrm>
          <a:prstGeom prst="rect">
            <a:avLst/>
          </a:prstGeom>
        </p:spPr>
        <p:txBody>
          <a:bodyPr vert="horz" lIns="92885" tIns="46442" rIns="92885" bIns="46442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56550" y="0"/>
            <a:ext cx="3026833" cy="463550"/>
          </a:xfrm>
          <a:prstGeom prst="rect">
            <a:avLst/>
          </a:prstGeom>
        </p:spPr>
        <p:txBody>
          <a:bodyPr vert="horz" lIns="92885" tIns="46442" rIns="92885" bIns="46442" rtlCol="0"/>
          <a:lstStyle>
            <a:lvl1pPr algn="r">
              <a:defRPr sz="1200"/>
            </a:lvl1pPr>
          </a:lstStyle>
          <a:p>
            <a:fld id="{4E3A3A80-0E0D-48DD-BD05-3CA3585B0285}" type="datetimeFigureOut">
              <a:rPr lang="es-MX" smtClean="0"/>
              <a:t>26/05/2016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05841"/>
            <a:ext cx="3026833" cy="463550"/>
          </a:xfrm>
          <a:prstGeom prst="rect">
            <a:avLst/>
          </a:prstGeom>
        </p:spPr>
        <p:txBody>
          <a:bodyPr vert="horz" lIns="92885" tIns="46442" rIns="92885" bIns="46442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56550" y="8805841"/>
            <a:ext cx="3026833" cy="463550"/>
          </a:xfrm>
          <a:prstGeom prst="rect">
            <a:avLst/>
          </a:prstGeom>
        </p:spPr>
        <p:txBody>
          <a:bodyPr vert="horz" lIns="92885" tIns="46442" rIns="92885" bIns="46442" rtlCol="0" anchor="b"/>
          <a:lstStyle>
            <a:lvl1pPr algn="r">
              <a:defRPr sz="1200"/>
            </a:lvl1pPr>
          </a:lstStyle>
          <a:p>
            <a:fld id="{4879AF6D-546D-439A-A0E2-B9D29D79FF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665463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3550"/>
          </a:xfrm>
          <a:prstGeom prst="rect">
            <a:avLst/>
          </a:prstGeom>
        </p:spPr>
        <p:txBody>
          <a:bodyPr vert="horz" lIns="92885" tIns="46442" rIns="92885" bIns="46442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3550"/>
          </a:xfrm>
          <a:prstGeom prst="rect">
            <a:avLst/>
          </a:prstGeom>
        </p:spPr>
        <p:txBody>
          <a:bodyPr vert="horz" lIns="92885" tIns="46442" rIns="92885" bIns="46442" rtlCol="0"/>
          <a:lstStyle>
            <a:lvl1pPr algn="r">
              <a:defRPr sz="1200"/>
            </a:lvl1pPr>
          </a:lstStyle>
          <a:p>
            <a:fld id="{0BD0DC51-16C2-43C3-AAF0-E68856D823E2}" type="datetimeFigureOut">
              <a:rPr lang="es-MX" smtClean="0"/>
              <a:t>26/05/2016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74750" y="695325"/>
            <a:ext cx="4635500" cy="3476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85" tIns="46442" rIns="92885" bIns="46442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98500" y="4403725"/>
            <a:ext cx="5588000" cy="4171950"/>
          </a:xfrm>
          <a:prstGeom prst="rect">
            <a:avLst/>
          </a:prstGeom>
        </p:spPr>
        <p:txBody>
          <a:bodyPr vert="horz" lIns="92885" tIns="46442" rIns="92885" bIns="46442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05841"/>
            <a:ext cx="3026833" cy="463550"/>
          </a:xfrm>
          <a:prstGeom prst="rect">
            <a:avLst/>
          </a:prstGeom>
        </p:spPr>
        <p:txBody>
          <a:bodyPr vert="horz" lIns="92885" tIns="46442" rIns="92885" bIns="46442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56550" y="8805841"/>
            <a:ext cx="3026833" cy="463550"/>
          </a:xfrm>
          <a:prstGeom prst="rect">
            <a:avLst/>
          </a:prstGeom>
        </p:spPr>
        <p:txBody>
          <a:bodyPr vert="horz" lIns="92885" tIns="46442" rIns="92885" bIns="46442" rtlCol="0" anchor="b"/>
          <a:lstStyle>
            <a:lvl1pPr algn="r">
              <a:defRPr sz="1200"/>
            </a:lvl1pPr>
          </a:lstStyle>
          <a:p>
            <a:fld id="{444767A4-D6FA-44AC-8AD9-FE21C416701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895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767A4-D6FA-44AC-8AD9-FE21C416701B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43800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767A4-D6FA-44AC-8AD9-FE21C416701B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614001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767A4-D6FA-44AC-8AD9-FE21C416701B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60122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767A4-D6FA-44AC-8AD9-FE21C416701B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313923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767A4-D6FA-44AC-8AD9-FE21C416701B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845788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767A4-D6FA-44AC-8AD9-FE21C416701B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710753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767A4-D6FA-44AC-8AD9-FE21C416701B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5298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767A4-D6FA-44AC-8AD9-FE21C416701B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392175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767A4-D6FA-44AC-8AD9-FE21C416701B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097079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767A4-D6FA-44AC-8AD9-FE21C416701B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958521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767A4-D6FA-44AC-8AD9-FE21C416701B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32503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dirty="0" smtClean="0">
                <a:solidFill>
                  <a:prstClr val="black"/>
                </a:solidFill>
                <a:ea typeface="ＭＳ Ｐゴシック" charset="0"/>
              </a:rPr>
              <a:t>17.12.2014</a:t>
            </a:r>
            <a:endParaRPr lang="es-MX" dirty="0">
              <a:solidFill>
                <a:prstClr val="black"/>
              </a:solidFill>
              <a:ea typeface="ＭＳ Ｐゴシック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Calibri" panose="020F0502020204030204" pitchFamily="34" charset="0"/>
                <a:ea typeface="+mn-ea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6D67208-0899-1D4E-A7A2-70C14F449979}" type="slidenum">
              <a:rPr lang="es-MX">
                <a:solidFill>
                  <a:prstClr val="black"/>
                </a:solidFill>
                <a:ea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MX">
              <a:solidFill>
                <a:prstClr val="black"/>
              </a:solidFill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8299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7742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910955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65781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NM-Docenc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32 Grupo"/>
          <p:cNvGrpSpPr/>
          <p:nvPr userDrawn="1"/>
        </p:nvGrpSpPr>
        <p:grpSpPr>
          <a:xfrm>
            <a:off x="-25626" y="1844824"/>
            <a:ext cx="9205898" cy="4913849"/>
            <a:chOff x="0" y="3571875"/>
            <a:chExt cx="9144000" cy="2714625"/>
          </a:xfrm>
        </p:grpSpPr>
        <p:grpSp>
          <p:nvGrpSpPr>
            <p:cNvPr id="11" name="14 Grupo"/>
            <p:cNvGrpSpPr/>
            <p:nvPr userDrawn="1"/>
          </p:nvGrpSpPr>
          <p:grpSpPr>
            <a:xfrm>
              <a:off x="0" y="4725988"/>
              <a:ext cx="9144000" cy="1560512"/>
              <a:chOff x="0" y="4725988"/>
              <a:chExt cx="9144000" cy="1560512"/>
            </a:xfrm>
          </p:grpSpPr>
          <p:cxnSp>
            <p:nvCxnSpPr>
              <p:cNvPr id="14" name="13 Conector recto"/>
              <p:cNvCxnSpPr/>
              <p:nvPr userDrawn="1"/>
            </p:nvCxnSpPr>
            <p:spPr>
              <a:xfrm>
                <a:off x="0" y="6227763"/>
                <a:ext cx="4862513" cy="1587"/>
              </a:xfrm>
              <a:prstGeom prst="line">
                <a:avLst/>
              </a:prstGeom>
              <a:solidFill>
                <a:srgbClr val="1B416F"/>
              </a:solidFill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6" name="15 Conector recto"/>
              <p:cNvCxnSpPr/>
              <p:nvPr userDrawn="1"/>
            </p:nvCxnSpPr>
            <p:spPr>
              <a:xfrm>
                <a:off x="0" y="6169025"/>
                <a:ext cx="4862513" cy="1588"/>
              </a:xfrm>
              <a:prstGeom prst="line">
                <a:avLst/>
              </a:prstGeom>
              <a:solidFill>
                <a:srgbClr val="1B416F"/>
              </a:solidFill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7" name="16 Conector recto"/>
              <p:cNvCxnSpPr/>
              <p:nvPr userDrawn="1"/>
            </p:nvCxnSpPr>
            <p:spPr>
              <a:xfrm>
                <a:off x="0" y="6284913"/>
                <a:ext cx="4862513" cy="1587"/>
              </a:xfrm>
              <a:prstGeom prst="line">
                <a:avLst/>
              </a:prstGeom>
              <a:solidFill>
                <a:srgbClr val="1B416F"/>
              </a:solid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8" name="20 Arco"/>
              <p:cNvSpPr>
                <a:spLocks noChangeArrowheads="1"/>
              </p:cNvSpPr>
              <p:nvPr userDrawn="1"/>
            </p:nvSpPr>
            <p:spPr bwMode="auto">
              <a:xfrm flipV="1">
                <a:off x="290513" y="4725988"/>
                <a:ext cx="8853487" cy="1558925"/>
              </a:xfrm>
              <a:custGeom>
                <a:avLst/>
                <a:gdLst>
                  <a:gd name="T0" fmla="*/ 4357704 w 8715405"/>
                  <a:gd name="T1" fmla="*/ 0 h 1929069"/>
                  <a:gd name="T2" fmla="*/ 4357703 w 8715405"/>
                  <a:gd name="T3" fmla="*/ 964535 h 1929069"/>
                  <a:gd name="T4" fmla="*/ 8715405 w 8715405"/>
                  <a:gd name="T5" fmla="*/ 964535 h 1929069"/>
                  <a:gd name="T6" fmla="*/ 11796480 60000 65536"/>
                  <a:gd name="T7" fmla="*/ 11796480 60000 65536"/>
                  <a:gd name="T8" fmla="*/ 5898240 60000 65536"/>
                  <a:gd name="T9" fmla="*/ 4357704 w 8715405"/>
                  <a:gd name="T10" fmla="*/ 0 h 1929069"/>
                  <a:gd name="T11" fmla="*/ 8715405 w 8715405"/>
                  <a:gd name="T12" fmla="*/ 964535 h 192906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715405" h="1929069" stroke="0">
                    <a:moveTo>
                      <a:pt x="4357704" y="0"/>
                    </a:moveTo>
                    <a:lnTo>
                      <a:pt x="4357703" y="0"/>
                    </a:lnTo>
                    <a:cubicBezTo>
                      <a:pt x="6764396" y="0"/>
                      <a:pt x="8715406" y="431837"/>
                      <a:pt x="8715406" y="964535"/>
                    </a:cubicBezTo>
                    <a:cubicBezTo>
                      <a:pt x="8715406" y="964538"/>
                      <a:pt x="8715405" y="964541"/>
                      <a:pt x="8715405" y="964544"/>
                    </a:cubicBezTo>
                    <a:lnTo>
                      <a:pt x="4357703" y="964535"/>
                    </a:lnTo>
                    <a:close/>
                  </a:path>
                  <a:path w="8715405" h="1929069" fill="none">
                    <a:moveTo>
                      <a:pt x="4357704" y="0"/>
                    </a:moveTo>
                    <a:lnTo>
                      <a:pt x="4357703" y="0"/>
                    </a:lnTo>
                    <a:cubicBezTo>
                      <a:pt x="6764396" y="0"/>
                      <a:pt x="8715406" y="431837"/>
                      <a:pt x="8715406" y="964535"/>
                    </a:cubicBezTo>
                    <a:cubicBezTo>
                      <a:pt x="8715406" y="964538"/>
                      <a:pt x="8715405" y="964541"/>
                      <a:pt x="8715405" y="964544"/>
                    </a:cubicBezTo>
                  </a:path>
                </a:pathLst>
              </a:custGeom>
              <a:noFill/>
              <a:ln w="3175" algn="ctr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rot="1080000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MX" sz="1800" b="0">
                  <a:solidFill>
                    <a:schemeClr val="lt1"/>
                  </a:solidFill>
                  <a:latin typeface="+mn-lt"/>
                </a:endParaRPr>
              </a:p>
            </p:txBody>
          </p:sp>
        </p:grpSp>
        <p:sp>
          <p:nvSpPr>
            <p:cNvPr id="12" name="21 Arco"/>
            <p:cNvSpPr>
              <a:spLocks noChangeArrowheads="1"/>
            </p:cNvSpPr>
            <p:nvPr userDrawn="1"/>
          </p:nvSpPr>
          <p:spPr bwMode="auto">
            <a:xfrm flipV="1">
              <a:off x="444500" y="4090988"/>
              <a:ext cx="8699500" cy="2136775"/>
            </a:xfrm>
            <a:custGeom>
              <a:avLst/>
              <a:gdLst>
                <a:gd name="T0" fmla="*/ 4188608 w 8563004"/>
                <a:gd name="T1" fmla="*/ 311 h 2644122"/>
                <a:gd name="T2" fmla="*/ 4281502 w 8563004"/>
                <a:gd name="T3" fmla="*/ 1322061 h 2644122"/>
                <a:gd name="T4" fmla="*/ 8563004 w 8563004"/>
                <a:gd name="T5" fmla="*/ 1322061 h 2644122"/>
                <a:gd name="T6" fmla="*/ 11796480 60000 65536"/>
                <a:gd name="T7" fmla="*/ 5898240 60000 65536"/>
                <a:gd name="T8" fmla="*/ 5898240 60000 65536"/>
                <a:gd name="T9" fmla="*/ 4188608 w 8563004"/>
                <a:gd name="T10" fmla="*/ 0 h 2644122"/>
                <a:gd name="T11" fmla="*/ 8563004 w 8563004"/>
                <a:gd name="T12" fmla="*/ 1322061 h 264412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563004" h="2644122" stroke="0">
                  <a:moveTo>
                    <a:pt x="4188608" y="311"/>
                  </a:moveTo>
                  <a:lnTo>
                    <a:pt x="4188608" y="311"/>
                  </a:lnTo>
                  <a:cubicBezTo>
                    <a:pt x="4219568" y="103"/>
                    <a:pt x="4250534" y="-1"/>
                    <a:pt x="4281502" y="0"/>
                  </a:cubicBezTo>
                  <a:cubicBezTo>
                    <a:pt x="6646110" y="0"/>
                    <a:pt x="8563004" y="591906"/>
                    <a:pt x="8563004" y="1322061"/>
                  </a:cubicBezTo>
                  <a:cubicBezTo>
                    <a:pt x="8563004" y="1322064"/>
                    <a:pt x="8563003" y="1322067"/>
                    <a:pt x="8563003" y="1322070"/>
                  </a:cubicBezTo>
                  <a:lnTo>
                    <a:pt x="4281502" y="1322061"/>
                  </a:lnTo>
                  <a:close/>
                </a:path>
                <a:path w="8563004" h="2644122" fill="none">
                  <a:moveTo>
                    <a:pt x="4188608" y="311"/>
                  </a:moveTo>
                  <a:lnTo>
                    <a:pt x="4188608" y="311"/>
                  </a:lnTo>
                  <a:cubicBezTo>
                    <a:pt x="4219568" y="103"/>
                    <a:pt x="4250534" y="-1"/>
                    <a:pt x="4281502" y="0"/>
                  </a:cubicBezTo>
                  <a:cubicBezTo>
                    <a:pt x="6646110" y="0"/>
                    <a:pt x="8563004" y="591906"/>
                    <a:pt x="8563004" y="1322061"/>
                  </a:cubicBezTo>
                  <a:cubicBezTo>
                    <a:pt x="8563004" y="1322064"/>
                    <a:pt x="8563003" y="1322067"/>
                    <a:pt x="8563003" y="1322070"/>
                  </a:cubicBezTo>
                </a:path>
              </a:pathLst>
            </a:custGeom>
            <a:noFill/>
            <a:ln w="3175" algn="ctr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MX" sz="1800" b="0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3" name="16 Arco"/>
            <p:cNvSpPr>
              <a:spLocks noChangeArrowheads="1"/>
            </p:cNvSpPr>
            <p:nvPr userDrawn="1"/>
          </p:nvSpPr>
          <p:spPr bwMode="auto">
            <a:xfrm flipV="1">
              <a:off x="508000" y="3571875"/>
              <a:ext cx="8636000" cy="2597150"/>
            </a:xfrm>
            <a:custGeom>
              <a:avLst/>
              <a:gdLst>
                <a:gd name="T0" fmla="*/ 4137650 w 8501091"/>
                <a:gd name="T1" fmla="*/ 567 h 3213806"/>
                <a:gd name="T2" fmla="*/ 4250546 w 8501091"/>
                <a:gd name="T3" fmla="*/ 1606903 h 3213806"/>
                <a:gd name="T4" fmla="*/ 8498783 w 8501091"/>
                <a:gd name="T5" fmla="*/ 1659853 h 3213806"/>
                <a:gd name="T6" fmla="*/ 11796480 60000 65536"/>
                <a:gd name="T7" fmla="*/ 5898240 60000 65536"/>
                <a:gd name="T8" fmla="*/ 5898240 60000 65536"/>
                <a:gd name="T9" fmla="*/ 4137650 w 8501091"/>
                <a:gd name="T10" fmla="*/ 0 h 3213806"/>
                <a:gd name="T11" fmla="*/ 8501091 w 8501091"/>
                <a:gd name="T12" fmla="*/ 1659853 h 321380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501091" h="3213806" stroke="0">
                  <a:moveTo>
                    <a:pt x="4137650" y="567"/>
                  </a:moveTo>
                  <a:lnTo>
                    <a:pt x="4137649" y="566"/>
                  </a:lnTo>
                  <a:cubicBezTo>
                    <a:pt x="4175273" y="188"/>
                    <a:pt x="4212908" y="-1"/>
                    <a:pt x="4250545" y="0"/>
                  </a:cubicBezTo>
                  <a:cubicBezTo>
                    <a:pt x="6598056" y="0"/>
                    <a:pt x="8501091" y="719434"/>
                    <a:pt x="8501091" y="1606903"/>
                  </a:cubicBezTo>
                  <a:cubicBezTo>
                    <a:pt x="8501091" y="1624559"/>
                    <a:pt x="8500321" y="1642215"/>
                    <a:pt x="8498781" y="1659862"/>
                  </a:cubicBezTo>
                  <a:lnTo>
                    <a:pt x="4250546" y="1606903"/>
                  </a:lnTo>
                  <a:close/>
                </a:path>
                <a:path w="8501091" h="3213806" fill="none">
                  <a:moveTo>
                    <a:pt x="4137650" y="567"/>
                  </a:moveTo>
                  <a:lnTo>
                    <a:pt x="4137649" y="566"/>
                  </a:lnTo>
                  <a:cubicBezTo>
                    <a:pt x="4175273" y="188"/>
                    <a:pt x="4212908" y="-1"/>
                    <a:pt x="4250545" y="0"/>
                  </a:cubicBezTo>
                  <a:cubicBezTo>
                    <a:pt x="6598056" y="0"/>
                    <a:pt x="8501091" y="719434"/>
                    <a:pt x="8501091" y="1606903"/>
                  </a:cubicBezTo>
                  <a:cubicBezTo>
                    <a:pt x="8501091" y="1624559"/>
                    <a:pt x="8500321" y="1642215"/>
                    <a:pt x="8498781" y="1659862"/>
                  </a:cubicBezTo>
                </a:path>
              </a:pathLst>
            </a:custGeom>
            <a:noFill/>
            <a:ln w="3175" algn="ctr">
              <a:solidFill>
                <a:srgbClr val="00B050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MX" sz="1800" b="0">
                <a:solidFill>
                  <a:schemeClr val="lt1"/>
                </a:solidFill>
                <a:latin typeface="+mn-lt"/>
              </a:endParaRPr>
            </a:p>
          </p:txBody>
        </p:sp>
      </p:grpSp>
      <p:grpSp>
        <p:nvGrpSpPr>
          <p:cNvPr id="20" name="Group 5"/>
          <p:cNvGrpSpPr>
            <a:grpSpLocks noChangeAspect="1"/>
          </p:cNvGrpSpPr>
          <p:nvPr userDrawn="1"/>
        </p:nvGrpSpPr>
        <p:grpSpPr bwMode="auto">
          <a:xfrm>
            <a:off x="0" y="930493"/>
            <a:ext cx="9180000" cy="117105"/>
            <a:chOff x="-11" y="607"/>
            <a:chExt cx="5801" cy="74"/>
          </a:xfrm>
        </p:grpSpPr>
        <p:sp>
          <p:nvSpPr>
            <p:cNvPr id="1048" name="Rectangle 69"/>
            <p:cNvSpPr>
              <a:spLocks noChangeArrowheads="1"/>
            </p:cNvSpPr>
            <p:nvPr userDrawn="1"/>
          </p:nvSpPr>
          <p:spPr bwMode="auto">
            <a:xfrm>
              <a:off x="2257" y="607"/>
              <a:ext cx="1156" cy="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1049" name="Rectangle 70"/>
            <p:cNvSpPr>
              <a:spLocks noChangeArrowheads="1"/>
            </p:cNvSpPr>
            <p:nvPr userDrawn="1"/>
          </p:nvSpPr>
          <p:spPr bwMode="auto">
            <a:xfrm>
              <a:off x="3468" y="630"/>
              <a:ext cx="2322" cy="51"/>
            </a:xfrm>
            <a:prstGeom prst="rect">
              <a:avLst/>
            </a:prstGeom>
            <a:solidFill>
              <a:srgbClr val="BC0A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1047" name="Rectangle 68"/>
            <p:cNvSpPr>
              <a:spLocks noChangeArrowheads="1"/>
            </p:cNvSpPr>
            <p:nvPr userDrawn="1"/>
          </p:nvSpPr>
          <p:spPr bwMode="auto">
            <a:xfrm>
              <a:off x="-11" y="630"/>
              <a:ext cx="2322" cy="51"/>
            </a:xfrm>
            <a:prstGeom prst="rect">
              <a:avLst/>
            </a:prstGeom>
            <a:solidFill>
              <a:srgbClr val="0472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</p:grpSp>
    </p:spTree>
    <p:extLst>
      <p:ext uri="{BB962C8B-B14F-4D97-AF65-F5344CB8AC3E}">
        <p14:creationId xmlns:p14="http://schemas.microsoft.com/office/powerpoint/2010/main" val="714231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980995D-8324-471F-A662-09D24BEC9F52}" type="datetimeFigureOut">
              <a:rPr lang="es-MX" smtClean="0"/>
              <a:t>26/05/2016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EF1807A-347F-4B5D-A616-39B3D187A6E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267337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NM-Docenc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32 Grupo"/>
          <p:cNvGrpSpPr/>
          <p:nvPr userDrawn="1"/>
        </p:nvGrpSpPr>
        <p:grpSpPr>
          <a:xfrm>
            <a:off x="-25626" y="1844824"/>
            <a:ext cx="9205898" cy="4913849"/>
            <a:chOff x="0" y="3571875"/>
            <a:chExt cx="9144000" cy="2714625"/>
          </a:xfrm>
        </p:grpSpPr>
        <p:grpSp>
          <p:nvGrpSpPr>
            <p:cNvPr id="11" name="14 Grupo"/>
            <p:cNvGrpSpPr/>
            <p:nvPr userDrawn="1"/>
          </p:nvGrpSpPr>
          <p:grpSpPr>
            <a:xfrm>
              <a:off x="0" y="4725988"/>
              <a:ext cx="9144000" cy="1560512"/>
              <a:chOff x="0" y="4725988"/>
              <a:chExt cx="9144000" cy="1560512"/>
            </a:xfrm>
          </p:grpSpPr>
          <p:cxnSp>
            <p:nvCxnSpPr>
              <p:cNvPr id="14" name="13 Conector recto"/>
              <p:cNvCxnSpPr/>
              <p:nvPr userDrawn="1"/>
            </p:nvCxnSpPr>
            <p:spPr>
              <a:xfrm>
                <a:off x="0" y="6227763"/>
                <a:ext cx="4862513" cy="1587"/>
              </a:xfrm>
              <a:prstGeom prst="line">
                <a:avLst/>
              </a:prstGeom>
              <a:solidFill>
                <a:srgbClr val="1B416F"/>
              </a:solidFill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6" name="15 Conector recto"/>
              <p:cNvCxnSpPr/>
              <p:nvPr userDrawn="1"/>
            </p:nvCxnSpPr>
            <p:spPr>
              <a:xfrm>
                <a:off x="0" y="6169025"/>
                <a:ext cx="4862513" cy="1588"/>
              </a:xfrm>
              <a:prstGeom prst="line">
                <a:avLst/>
              </a:prstGeom>
              <a:solidFill>
                <a:srgbClr val="1B416F"/>
              </a:solidFill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7" name="16 Conector recto"/>
              <p:cNvCxnSpPr/>
              <p:nvPr userDrawn="1"/>
            </p:nvCxnSpPr>
            <p:spPr>
              <a:xfrm>
                <a:off x="0" y="6284913"/>
                <a:ext cx="4862513" cy="1587"/>
              </a:xfrm>
              <a:prstGeom prst="line">
                <a:avLst/>
              </a:prstGeom>
              <a:solidFill>
                <a:srgbClr val="1B416F"/>
              </a:solid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8" name="20 Arco"/>
              <p:cNvSpPr>
                <a:spLocks noChangeArrowheads="1"/>
              </p:cNvSpPr>
              <p:nvPr userDrawn="1"/>
            </p:nvSpPr>
            <p:spPr bwMode="auto">
              <a:xfrm flipV="1">
                <a:off x="290513" y="4725988"/>
                <a:ext cx="8853487" cy="1558925"/>
              </a:xfrm>
              <a:custGeom>
                <a:avLst/>
                <a:gdLst>
                  <a:gd name="T0" fmla="*/ 4357704 w 8715405"/>
                  <a:gd name="T1" fmla="*/ 0 h 1929069"/>
                  <a:gd name="T2" fmla="*/ 4357703 w 8715405"/>
                  <a:gd name="T3" fmla="*/ 964535 h 1929069"/>
                  <a:gd name="T4" fmla="*/ 8715405 w 8715405"/>
                  <a:gd name="T5" fmla="*/ 964535 h 1929069"/>
                  <a:gd name="T6" fmla="*/ 11796480 60000 65536"/>
                  <a:gd name="T7" fmla="*/ 11796480 60000 65536"/>
                  <a:gd name="T8" fmla="*/ 5898240 60000 65536"/>
                  <a:gd name="T9" fmla="*/ 4357704 w 8715405"/>
                  <a:gd name="T10" fmla="*/ 0 h 1929069"/>
                  <a:gd name="T11" fmla="*/ 8715405 w 8715405"/>
                  <a:gd name="T12" fmla="*/ 964535 h 192906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715405" h="1929069" stroke="0">
                    <a:moveTo>
                      <a:pt x="4357704" y="0"/>
                    </a:moveTo>
                    <a:lnTo>
                      <a:pt x="4357703" y="0"/>
                    </a:lnTo>
                    <a:cubicBezTo>
                      <a:pt x="6764396" y="0"/>
                      <a:pt x="8715406" y="431837"/>
                      <a:pt x="8715406" y="964535"/>
                    </a:cubicBezTo>
                    <a:cubicBezTo>
                      <a:pt x="8715406" y="964538"/>
                      <a:pt x="8715405" y="964541"/>
                      <a:pt x="8715405" y="964544"/>
                    </a:cubicBezTo>
                    <a:lnTo>
                      <a:pt x="4357703" y="964535"/>
                    </a:lnTo>
                    <a:close/>
                  </a:path>
                  <a:path w="8715405" h="1929069" fill="none">
                    <a:moveTo>
                      <a:pt x="4357704" y="0"/>
                    </a:moveTo>
                    <a:lnTo>
                      <a:pt x="4357703" y="0"/>
                    </a:lnTo>
                    <a:cubicBezTo>
                      <a:pt x="6764396" y="0"/>
                      <a:pt x="8715406" y="431837"/>
                      <a:pt x="8715406" y="964535"/>
                    </a:cubicBezTo>
                    <a:cubicBezTo>
                      <a:pt x="8715406" y="964538"/>
                      <a:pt x="8715405" y="964541"/>
                      <a:pt x="8715405" y="964544"/>
                    </a:cubicBezTo>
                  </a:path>
                </a:pathLst>
              </a:custGeom>
              <a:noFill/>
              <a:ln w="3175" algn="ctr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rot="1080000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MX" sz="1800" b="0">
                  <a:solidFill>
                    <a:schemeClr val="lt1"/>
                  </a:solidFill>
                  <a:latin typeface="+mn-lt"/>
                </a:endParaRPr>
              </a:p>
            </p:txBody>
          </p:sp>
        </p:grpSp>
        <p:sp>
          <p:nvSpPr>
            <p:cNvPr id="12" name="21 Arco"/>
            <p:cNvSpPr>
              <a:spLocks noChangeArrowheads="1"/>
            </p:cNvSpPr>
            <p:nvPr userDrawn="1"/>
          </p:nvSpPr>
          <p:spPr bwMode="auto">
            <a:xfrm flipV="1">
              <a:off x="444500" y="4090988"/>
              <a:ext cx="8699500" cy="2136775"/>
            </a:xfrm>
            <a:custGeom>
              <a:avLst/>
              <a:gdLst>
                <a:gd name="T0" fmla="*/ 4188608 w 8563004"/>
                <a:gd name="T1" fmla="*/ 311 h 2644122"/>
                <a:gd name="T2" fmla="*/ 4281502 w 8563004"/>
                <a:gd name="T3" fmla="*/ 1322061 h 2644122"/>
                <a:gd name="T4" fmla="*/ 8563004 w 8563004"/>
                <a:gd name="T5" fmla="*/ 1322061 h 2644122"/>
                <a:gd name="T6" fmla="*/ 11796480 60000 65536"/>
                <a:gd name="T7" fmla="*/ 5898240 60000 65536"/>
                <a:gd name="T8" fmla="*/ 5898240 60000 65536"/>
                <a:gd name="T9" fmla="*/ 4188608 w 8563004"/>
                <a:gd name="T10" fmla="*/ 0 h 2644122"/>
                <a:gd name="T11" fmla="*/ 8563004 w 8563004"/>
                <a:gd name="T12" fmla="*/ 1322061 h 264412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563004" h="2644122" stroke="0">
                  <a:moveTo>
                    <a:pt x="4188608" y="311"/>
                  </a:moveTo>
                  <a:lnTo>
                    <a:pt x="4188608" y="311"/>
                  </a:lnTo>
                  <a:cubicBezTo>
                    <a:pt x="4219568" y="103"/>
                    <a:pt x="4250534" y="-1"/>
                    <a:pt x="4281502" y="0"/>
                  </a:cubicBezTo>
                  <a:cubicBezTo>
                    <a:pt x="6646110" y="0"/>
                    <a:pt x="8563004" y="591906"/>
                    <a:pt x="8563004" y="1322061"/>
                  </a:cubicBezTo>
                  <a:cubicBezTo>
                    <a:pt x="8563004" y="1322064"/>
                    <a:pt x="8563003" y="1322067"/>
                    <a:pt x="8563003" y="1322070"/>
                  </a:cubicBezTo>
                  <a:lnTo>
                    <a:pt x="4281502" y="1322061"/>
                  </a:lnTo>
                  <a:close/>
                </a:path>
                <a:path w="8563004" h="2644122" fill="none">
                  <a:moveTo>
                    <a:pt x="4188608" y="311"/>
                  </a:moveTo>
                  <a:lnTo>
                    <a:pt x="4188608" y="311"/>
                  </a:lnTo>
                  <a:cubicBezTo>
                    <a:pt x="4219568" y="103"/>
                    <a:pt x="4250534" y="-1"/>
                    <a:pt x="4281502" y="0"/>
                  </a:cubicBezTo>
                  <a:cubicBezTo>
                    <a:pt x="6646110" y="0"/>
                    <a:pt x="8563004" y="591906"/>
                    <a:pt x="8563004" y="1322061"/>
                  </a:cubicBezTo>
                  <a:cubicBezTo>
                    <a:pt x="8563004" y="1322064"/>
                    <a:pt x="8563003" y="1322067"/>
                    <a:pt x="8563003" y="1322070"/>
                  </a:cubicBezTo>
                </a:path>
              </a:pathLst>
            </a:custGeom>
            <a:noFill/>
            <a:ln w="3175" algn="ctr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MX" sz="1800" b="0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3" name="16 Arco"/>
            <p:cNvSpPr>
              <a:spLocks noChangeArrowheads="1"/>
            </p:cNvSpPr>
            <p:nvPr userDrawn="1"/>
          </p:nvSpPr>
          <p:spPr bwMode="auto">
            <a:xfrm flipV="1">
              <a:off x="508000" y="3571875"/>
              <a:ext cx="8636000" cy="2597150"/>
            </a:xfrm>
            <a:custGeom>
              <a:avLst/>
              <a:gdLst>
                <a:gd name="T0" fmla="*/ 4137650 w 8501091"/>
                <a:gd name="T1" fmla="*/ 567 h 3213806"/>
                <a:gd name="T2" fmla="*/ 4250546 w 8501091"/>
                <a:gd name="T3" fmla="*/ 1606903 h 3213806"/>
                <a:gd name="T4" fmla="*/ 8498783 w 8501091"/>
                <a:gd name="T5" fmla="*/ 1659853 h 3213806"/>
                <a:gd name="T6" fmla="*/ 11796480 60000 65536"/>
                <a:gd name="T7" fmla="*/ 5898240 60000 65536"/>
                <a:gd name="T8" fmla="*/ 5898240 60000 65536"/>
                <a:gd name="T9" fmla="*/ 4137650 w 8501091"/>
                <a:gd name="T10" fmla="*/ 0 h 3213806"/>
                <a:gd name="T11" fmla="*/ 8501091 w 8501091"/>
                <a:gd name="T12" fmla="*/ 1659853 h 321380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501091" h="3213806" stroke="0">
                  <a:moveTo>
                    <a:pt x="4137650" y="567"/>
                  </a:moveTo>
                  <a:lnTo>
                    <a:pt x="4137649" y="566"/>
                  </a:lnTo>
                  <a:cubicBezTo>
                    <a:pt x="4175273" y="188"/>
                    <a:pt x="4212908" y="-1"/>
                    <a:pt x="4250545" y="0"/>
                  </a:cubicBezTo>
                  <a:cubicBezTo>
                    <a:pt x="6598056" y="0"/>
                    <a:pt x="8501091" y="719434"/>
                    <a:pt x="8501091" y="1606903"/>
                  </a:cubicBezTo>
                  <a:cubicBezTo>
                    <a:pt x="8501091" y="1624559"/>
                    <a:pt x="8500321" y="1642215"/>
                    <a:pt x="8498781" y="1659862"/>
                  </a:cubicBezTo>
                  <a:lnTo>
                    <a:pt x="4250546" y="1606903"/>
                  </a:lnTo>
                  <a:close/>
                </a:path>
                <a:path w="8501091" h="3213806" fill="none">
                  <a:moveTo>
                    <a:pt x="4137650" y="567"/>
                  </a:moveTo>
                  <a:lnTo>
                    <a:pt x="4137649" y="566"/>
                  </a:lnTo>
                  <a:cubicBezTo>
                    <a:pt x="4175273" y="188"/>
                    <a:pt x="4212908" y="-1"/>
                    <a:pt x="4250545" y="0"/>
                  </a:cubicBezTo>
                  <a:cubicBezTo>
                    <a:pt x="6598056" y="0"/>
                    <a:pt x="8501091" y="719434"/>
                    <a:pt x="8501091" y="1606903"/>
                  </a:cubicBezTo>
                  <a:cubicBezTo>
                    <a:pt x="8501091" y="1624559"/>
                    <a:pt x="8500321" y="1642215"/>
                    <a:pt x="8498781" y="1659862"/>
                  </a:cubicBezTo>
                </a:path>
              </a:pathLst>
            </a:custGeom>
            <a:noFill/>
            <a:ln w="3175" algn="ctr">
              <a:solidFill>
                <a:srgbClr val="00B050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MX" sz="1800" b="0">
                <a:solidFill>
                  <a:schemeClr val="lt1"/>
                </a:solidFill>
                <a:latin typeface="+mn-lt"/>
              </a:endParaRPr>
            </a:p>
          </p:txBody>
        </p:sp>
      </p:grpSp>
      <p:grpSp>
        <p:nvGrpSpPr>
          <p:cNvPr id="20" name="Group 5"/>
          <p:cNvGrpSpPr>
            <a:grpSpLocks noChangeAspect="1"/>
          </p:cNvGrpSpPr>
          <p:nvPr userDrawn="1"/>
        </p:nvGrpSpPr>
        <p:grpSpPr bwMode="auto">
          <a:xfrm>
            <a:off x="0" y="930493"/>
            <a:ext cx="9180000" cy="117105"/>
            <a:chOff x="-11" y="607"/>
            <a:chExt cx="5801" cy="74"/>
          </a:xfrm>
        </p:grpSpPr>
        <p:sp>
          <p:nvSpPr>
            <p:cNvPr id="1048" name="Rectangle 69"/>
            <p:cNvSpPr>
              <a:spLocks noChangeArrowheads="1"/>
            </p:cNvSpPr>
            <p:nvPr userDrawn="1"/>
          </p:nvSpPr>
          <p:spPr bwMode="auto">
            <a:xfrm>
              <a:off x="2257" y="607"/>
              <a:ext cx="1156" cy="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1049" name="Rectangle 70"/>
            <p:cNvSpPr>
              <a:spLocks noChangeArrowheads="1"/>
            </p:cNvSpPr>
            <p:nvPr userDrawn="1"/>
          </p:nvSpPr>
          <p:spPr bwMode="auto">
            <a:xfrm>
              <a:off x="3468" y="630"/>
              <a:ext cx="2322" cy="51"/>
            </a:xfrm>
            <a:prstGeom prst="rect">
              <a:avLst/>
            </a:prstGeom>
            <a:solidFill>
              <a:srgbClr val="BC0A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1047" name="Rectangle 68"/>
            <p:cNvSpPr>
              <a:spLocks noChangeArrowheads="1"/>
            </p:cNvSpPr>
            <p:nvPr userDrawn="1"/>
          </p:nvSpPr>
          <p:spPr bwMode="auto">
            <a:xfrm>
              <a:off x="-11" y="630"/>
              <a:ext cx="2322" cy="51"/>
            </a:xfrm>
            <a:prstGeom prst="rect">
              <a:avLst/>
            </a:prstGeom>
            <a:solidFill>
              <a:srgbClr val="0472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</p:grpSp>
    </p:spTree>
    <p:extLst>
      <p:ext uri="{BB962C8B-B14F-4D97-AF65-F5344CB8AC3E}">
        <p14:creationId xmlns:p14="http://schemas.microsoft.com/office/powerpoint/2010/main" val="1151276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dirty="0" smtClean="0">
                <a:solidFill>
                  <a:prstClr val="black"/>
                </a:solidFill>
                <a:ea typeface="ＭＳ Ｐゴシック" charset="0"/>
              </a:rPr>
              <a:t>17.12.2014</a:t>
            </a:r>
            <a:endParaRPr lang="es-MX" dirty="0">
              <a:solidFill>
                <a:prstClr val="black"/>
              </a:solidFill>
              <a:ea typeface="ＭＳ Ｐゴシック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Calibri" panose="020F0502020204030204" pitchFamily="34" charset="0"/>
                <a:ea typeface="+mn-ea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6D67208-0899-1D4E-A7A2-70C14F449979}" type="slidenum">
              <a:rPr lang="es-MX">
                <a:solidFill>
                  <a:prstClr val="black"/>
                </a:solidFill>
                <a:ea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MX">
              <a:solidFill>
                <a:prstClr val="black"/>
              </a:solidFill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8299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66697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9" y="1268760"/>
            <a:ext cx="7729535" cy="1143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2483209"/>
            <a:ext cx="7715304" cy="391160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>
                <a:solidFill>
                  <a:schemeClr val="tx1"/>
                </a:solidFill>
                <a:latin typeface="Soberana Sans" pitchFamily="50" charset="0"/>
              </a:defRPr>
            </a:lvl1pPr>
            <a:lvl2pPr>
              <a:defRPr sz="1400">
                <a:solidFill>
                  <a:schemeClr val="tx1"/>
                </a:solidFill>
                <a:latin typeface="Soberana Sans" pitchFamily="50" charset="0"/>
              </a:defRPr>
            </a:lvl2pPr>
            <a:lvl3pPr>
              <a:defRPr sz="1400">
                <a:solidFill>
                  <a:schemeClr val="tx1"/>
                </a:solidFill>
                <a:latin typeface="Soberana Sans" pitchFamily="50" charset="0"/>
              </a:defRPr>
            </a:lvl3pPr>
            <a:lvl4pPr>
              <a:defRPr sz="1400">
                <a:solidFill>
                  <a:schemeClr val="tx1"/>
                </a:solidFill>
                <a:latin typeface="Soberana Sans" pitchFamily="50" charset="0"/>
              </a:defRPr>
            </a:lvl4pPr>
            <a:lvl5pPr>
              <a:defRPr sz="1400">
                <a:solidFill>
                  <a:schemeClr val="tx1"/>
                </a:solidFill>
                <a:latin typeface="Soberana Sans" pitchFamily="50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110741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46720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66697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charset="0"/>
                <a:ea typeface="ＭＳ Ｐゴシック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Calibri" panose="020F0502020204030204" pitchFamily="34" charset="0"/>
                <a:ea typeface="+mn-ea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>
                <a:solidFill>
                  <a:prstClr val="black"/>
                </a:solidFill>
              </a:rPr>
              <a:t>Toulouse, Francia a 19 de marzo de 2015</a:t>
            </a:r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cs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7F8DFBA-6C29-45D9-9926-E2E9B4876DF6}" type="slidenum">
              <a:rPr lang="es-MX" altLang="es-MX">
                <a:solidFill>
                  <a:prstClr val="black"/>
                </a:solidFill>
                <a:ea typeface="ＭＳ Ｐゴシック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MX" altLang="es-MX">
              <a:solidFill>
                <a:prstClr val="black"/>
              </a:solidFill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2392409"/>
      </p:ext>
    </p:extLst>
  </p:cSld>
  <p:clrMapOvr>
    <a:masterClrMapping/>
  </p:clrMapOvr>
  <p:transition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41099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610245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dirty="0" smtClean="0">
                <a:solidFill>
                  <a:prstClr val="black"/>
                </a:solidFill>
                <a:ea typeface="ＭＳ Ｐゴシック" charset="0"/>
              </a:rPr>
              <a:t>17.12.2014</a:t>
            </a:r>
            <a:endParaRPr lang="es-MX" dirty="0">
              <a:solidFill>
                <a:prstClr val="black"/>
              </a:solidFill>
              <a:ea typeface="ＭＳ Ｐゴシック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Calibri" panose="020F0502020204030204" pitchFamily="34" charset="0"/>
                <a:ea typeface="+mn-ea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6D67208-0899-1D4E-A7A2-70C14F449979}" type="slidenum">
              <a:rPr lang="es-MX">
                <a:solidFill>
                  <a:prstClr val="black"/>
                </a:solidFill>
                <a:ea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MX">
              <a:solidFill>
                <a:prstClr val="black"/>
              </a:solidFill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7571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104782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77424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910955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65781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NM-Docenc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32 Grupo"/>
          <p:cNvGrpSpPr/>
          <p:nvPr userDrawn="1"/>
        </p:nvGrpSpPr>
        <p:grpSpPr>
          <a:xfrm>
            <a:off x="-25626" y="1844824"/>
            <a:ext cx="9205898" cy="4913849"/>
            <a:chOff x="0" y="3571875"/>
            <a:chExt cx="9144000" cy="2714625"/>
          </a:xfrm>
        </p:grpSpPr>
        <p:grpSp>
          <p:nvGrpSpPr>
            <p:cNvPr id="11" name="14 Grupo"/>
            <p:cNvGrpSpPr/>
            <p:nvPr userDrawn="1"/>
          </p:nvGrpSpPr>
          <p:grpSpPr>
            <a:xfrm>
              <a:off x="0" y="4725988"/>
              <a:ext cx="9144000" cy="1560512"/>
              <a:chOff x="0" y="4725988"/>
              <a:chExt cx="9144000" cy="1560512"/>
            </a:xfrm>
          </p:grpSpPr>
          <p:cxnSp>
            <p:nvCxnSpPr>
              <p:cNvPr id="14" name="13 Conector recto"/>
              <p:cNvCxnSpPr/>
              <p:nvPr userDrawn="1"/>
            </p:nvCxnSpPr>
            <p:spPr>
              <a:xfrm>
                <a:off x="0" y="6227763"/>
                <a:ext cx="4862513" cy="1587"/>
              </a:xfrm>
              <a:prstGeom prst="line">
                <a:avLst/>
              </a:prstGeom>
              <a:solidFill>
                <a:srgbClr val="1B416F"/>
              </a:solidFill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6" name="15 Conector recto"/>
              <p:cNvCxnSpPr/>
              <p:nvPr userDrawn="1"/>
            </p:nvCxnSpPr>
            <p:spPr>
              <a:xfrm>
                <a:off x="0" y="6169025"/>
                <a:ext cx="4862513" cy="1588"/>
              </a:xfrm>
              <a:prstGeom prst="line">
                <a:avLst/>
              </a:prstGeom>
              <a:solidFill>
                <a:srgbClr val="1B416F"/>
              </a:solidFill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7" name="16 Conector recto"/>
              <p:cNvCxnSpPr/>
              <p:nvPr userDrawn="1"/>
            </p:nvCxnSpPr>
            <p:spPr>
              <a:xfrm>
                <a:off x="0" y="6284913"/>
                <a:ext cx="4862513" cy="1587"/>
              </a:xfrm>
              <a:prstGeom prst="line">
                <a:avLst/>
              </a:prstGeom>
              <a:solidFill>
                <a:srgbClr val="1B416F"/>
              </a:solid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8" name="20 Arco"/>
              <p:cNvSpPr>
                <a:spLocks noChangeArrowheads="1"/>
              </p:cNvSpPr>
              <p:nvPr userDrawn="1"/>
            </p:nvSpPr>
            <p:spPr bwMode="auto">
              <a:xfrm flipV="1">
                <a:off x="290513" y="4725988"/>
                <a:ext cx="8853487" cy="1558925"/>
              </a:xfrm>
              <a:custGeom>
                <a:avLst/>
                <a:gdLst>
                  <a:gd name="T0" fmla="*/ 4357704 w 8715405"/>
                  <a:gd name="T1" fmla="*/ 0 h 1929069"/>
                  <a:gd name="T2" fmla="*/ 4357703 w 8715405"/>
                  <a:gd name="T3" fmla="*/ 964535 h 1929069"/>
                  <a:gd name="T4" fmla="*/ 8715405 w 8715405"/>
                  <a:gd name="T5" fmla="*/ 964535 h 1929069"/>
                  <a:gd name="T6" fmla="*/ 11796480 60000 65536"/>
                  <a:gd name="T7" fmla="*/ 11796480 60000 65536"/>
                  <a:gd name="T8" fmla="*/ 5898240 60000 65536"/>
                  <a:gd name="T9" fmla="*/ 4357704 w 8715405"/>
                  <a:gd name="T10" fmla="*/ 0 h 1929069"/>
                  <a:gd name="T11" fmla="*/ 8715405 w 8715405"/>
                  <a:gd name="T12" fmla="*/ 964535 h 192906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715405" h="1929069" stroke="0">
                    <a:moveTo>
                      <a:pt x="4357704" y="0"/>
                    </a:moveTo>
                    <a:lnTo>
                      <a:pt x="4357703" y="0"/>
                    </a:lnTo>
                    <a:cubicBezTo>
                      <a:pt x="6764396" y="0"/>
                      <a:pt x="8715406" y="431837"/>
                      <a:pt x="8715406" y="964535"/>
                    </a:cubicBezTo>
                    <a:cubicBezTo>
                      <a:pt x="8715406" y="964538"/>
                      <a:pt x="8715405" y="964541"/>
                      <a:pt x="8715405" y="964544"/>
                    </a:cubicBezTo>
                    <a:lnTo>
                      <a:pt x="4357703" y="964535"/>
                    </a:lnTo>
                    <a:close/>
                  </a:path>
                  <a:path w="8715405" h="1929069" fill="none">
                    <a:moveTo>
                      <a:pt x="4357704" y="0"/>
                    </a:moveTo>
                    <a:lnTo>
                      <a:pt x="4357703" y="0"/>
                    </a:lnTo>
                    <a:cubicBezTo>
                      <a:pt x="6764396" y="0"/>
                      <a:pt x="8715406" y="431837"/>
                      <a:pt x="8715406" y="964535"/>
                    </a:cubicBezTo>
                    <a:cubicBezTo>
                      <a:pt x="8715406" y="964538"/>
                      <a:pt x="8715405" y="964541"/>
                      <a:pt x="8715405" y="964544"/>
                    </a:cubicBezTo>
                  </a:path>
                </a:pathLst>
              </a:custGeom>
              <a:noFill/>
              <a:ln w="3175" algn="ctr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rot="1080000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MX" sz="1800" b="0">
                  <a:solidFill>
                    <a:schemeClr val="lt1"/>
                  </a:solidFill>
                  <a:latin typeface="+mn-lt"/>
                </a:endParaRPr>
              </a:p>
            </p:txBody>
          </p:sp>
        </p:grpSp>
        <p:sp>
          <p:nvSpPr>
            <p:cNvPr id="12" name="21 Arco"/>
            <p:cNvSpPr>
              <a:spLocks noChangeArrowheads="1"/>
            </p:cNvSpPr>
            <p:nvPr userDrawn="1"/>
          </p:nvSpPr>
          <p:spPr bwMode="auto">
            <a:xfrm flipV="1">
              <a:off x="444500" y="4090988"/>
              <a:ext cx="8699500" cy="2136775"/>
            </a:xfrm>
            <a:custGeom>
              <a:avLst/>
              <a:gdLst>
                <a:gd name="T0" fmla="*/ 4188608 w 8563004"/>
                <a:gd name="T1" fmla="*/ 311 h 2644122"/>
                <a:gd name="T2" fmla="*/ 4281502 w 8563004"/>
                <a:gd name="T3" fmla="*/ 1322061 h 2644122"/>
                <a:gd name="T4" fmla="*/ 8563004 w 8563004"/>
                <a:gd name="T5" fmla="*/ 1322061 h 2644122"/>
                <a:gd name="T6" fmla="*/ 11796480 60000 65536"/>
                <a:gd name="T7" fmla="*/ 5898240 60000 65536"/>
                <a:gd name="T8" fmla="*/ 5898240 60000 65536"/>
                <a:gd name="T9" fmla="*/ 4188608 w 8563004"/>
                <a:gd name="T10" fmla="*/ 0 h 2644122"/>
                <a:gd name="T11" fmla="*/ 8563004 w 8563004"/>
                <a:gd name="T12" fmla="*/ 1322061 h 264412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563004" h="2644122" stroke="0">
                  <a:moveTo>
                    <a:pt x="4188608" y="311"/>
                  </a:moveTo>
                  <a:lnTo>
                    <a:pt x="4188608" y="311"/>
                  </a:lnTo>
                  <a:cubicBezTo>
                    <a:pt x="4219568" y="103"/>
                    <a:pt x="4250534" y="-1"/>
                    <a:pt x="4281502" y="0"/>
                  </a:cubicBezTo>
                  <a:cubicBezTo>
                    <a:pt x="6646110" y="0"/>
                    <a:pt x="8563004" y="591906"/>
                    <a:pt x="8563004" y="1322061"/>
                  </a:cubicBezTo>
                  <a:cubicBezTo>
                    <a:pt x="8563004" y="1322064"/>
                    <a:pt x="8563003" y="1322067"/>
                    <a:pt x="8563003" y="1322070"/>
                  </a:cubicBezTo>
                  <a:lnTo>
                    <a:pt x="4281502" y="1322061"/>
                  </a:lnTo>
                  <a:close/>
                </a:path>
                <a:path w="8563004" h="2644122" fill="none">
                  <a:moveTo>
                    <a:pt x="4188608" y="311"/>
                  </a:moveTo>
                  <a:lnTo>
                    <a:pt x="4188608" y="311"/>
                  </a:lnTo>
                  <a:cubicBezTo>
                    <a:pt x="4219568" y="103"/>
                    <a:pt x="4250534" y="-1"/>
                    <a:pt x="4281502" y="0"/>
                  </a:cubicBezTo>
                  <a:cubicBezTo>
                    <a:pt x="6646110" y="0"/>
                    <a:pt x="8563004" y="591906"/>
                    <a:pt x="8563004" y="1322061"/>
                  </a:cubicBezTo>
                  <a:cubicBezTo>
                    <a:pt x="8563004" y="1322064"/>
                    <a:pt x="8563003" y="1322067"/>
                    <a:pt x="8563003" y="1322070"/>
                  </a:cubicBezTo>
                </a:path>
              </a:pathLst>
            </a:custGeom>
            <a:noFill/>
            <a:ln w="3175" algn="ctr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MX" sz="1800" b="0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3" name="16 Arco"/>
            <p:cNvSpPr>
              <a:spLocks noChangeArrowheads="1"/>
            </p:cNvSpPr>
            <p:nvPr userDrawn="1"/>
          </p:nvSpPr>
          <p:spPr bwMode="auto">
            <a:xfrm flipV="1">
              <a:off x="508000" y="3571875"/>
              <a:ext cx="8636000" cy="2597150"/>
            </a:xfrm>
            <a:custGeom>
              <a:avLst/>
              <a:gdLst>
                <a:gd name="T0" fmla="*/ 4137650 w 8501091"/>
                <a:gd name="T1" fmla="*/ 567 h 3213806"/>
                <a:gd name="T2" fmla="*/ 4250546 w 8501091"/>
                <a:gd name="T3" fmla="*/ 1606903 h 3213806"/>
                <a:gd name="T4" fmla="*/ 8498783 w 8501091"/>
                <a:gd name="T5" fmla="*/ 1659853 h 3213806"/>
                <a:gd name="T6" fmla="*/ 11796480 60000 65536"/>
                <a:gd name="T7" fmla="*/ 5898240 60000 65536"/>
                <a:gd name="T8" fmla="*/ 5898240 60000 65536"/>
                <a:gd name="T9" fmla="*/ 4137650 w 8501091"/>
                <a:gd name="T10" fmla="*/ 0 h 3213806"/>
                <a:gd name="T11" fmla="*/ 8501091 w 8501091"/>
                <a:gd name="T12" fmla="*/ 1659853 h 321380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501091" h="3213806" stroke="0">
                  <a:moveTo>
                    <a:pt x="4137650" y="567"/>
                  </a:moveTo>
                  <a:lnTo>
                    <a:pt x="4137649" y="566"/>
                  </a:lnTo>
                  <a:cubicBezTo>
                    <a:pt x="4175273" y="188"/>
                    <a:pt x="4212908" y="-1"/>
                    <a:pt x="4250545" y="0"/>
                  </a:cubicBezTo>
                  <a:cubicBezTo>
                    <a:pt x="6598056" y="0"/>
                    <a:pt x="8501091" y="719434"/>
                    <a:pt x="8501091" y="1606903"/>
                  </a:cubicBezTo>
                  <a:cubicBezTo>
                    <a:pt x="8501091" y="1624559"/>
                    <a:pt x="8500321" y="1642215"/>
                    <a:pt x="8498781" y="1659862"/>
                  </a:cubicBezTo>
                  <a:lnTo>
                    <a:pt x="4250546" y="1606903"/>
                  </a:lnTo>
                  <a:close/>
                </a:path>
                <a:path w="8501091" h="3213806" fill="none">
                  <a:moveTo>
                    <a:pt x="4137650" y="567"/>
                  </a:moveTo>
                  <a:lnTo>
                    <a:pt x="4137649" y="566"/>
                  </a:lnTo>
                  <a:cubicBezTo>
                    <a:pt x="4175273" y="188"/>
                    <a:pt x="4212908" y="-1"/>
                    <a:pt x="4250545" y="0"/>
                  </a:cubicBezTo>
                  <a:cubicBezTo>
                    <a:pt x="6598056" y="0"/>
                    <a:pt x="8501091" y="719434"/>
                    <a:pt x="8501091" y="1606903"/>
                  </a:cubicBezTo>
                  <a:cubicBezTo>
                    <a:pt x="8501091" y="1624559"/>
                    <a:pt x="8500321" y="1642215"/>
                    <a:pt x="8498781" y="1659862"/>
                  </a:cubicBezTo>
                </a:path>
              </a:pathLst>
            </a:custGeom>
            <a:noFill/>
            <a:ln w="3175" algn="ctr">
              <a:solidFill>
                <a:srgbClr val="00B050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MX" sz="1800" b="0">
                <a:solidFill>
                  <a:schemeClr val="lt1"/>
                </a:solidFill>
                <a:latin typeface="+mn-lt"/>
              </a:endParaRPr>
            </a:p>
          </p:txBody>
        </p:sp>
      </p:grpSp>
      <p:grpSp>
        <p:nvGrpSpPr>
          <p:cNvPr id="20" name="Group 5"/>
          <p:cNvGrpSpPr>
            <a:grpSpLocks noChangeAspect="1"/>
          </p:cNvGrpSpPr>
          <p:nvPr userDrawn="1"/>
        </p:nvGrpSpPr>
        <p:grpSpPr bwMode="auto">
          <a:xfrm>
            <a:off x="0" y="930493"/>
            <a:ext cx="9180000" cy="117105"/>
            <a:chOff x="-11" y="607"/>
            <a:chExt cx="5801" cy="74"/>
          </a:xfrm>
        </p:grpSpPr>
        <p:sp>
          <p:nvSpPr>
            <p:cNvPr id="1048" name="Rectangle 69"/>
            <p:cNvSpPr>
              <a:spLocks noChangeArrowheads="1"/>
            </p:cNvSpPr>
            <p:nvPr userDrawn="1"/>
          </p:nvSpPr>
          <p:spPr bwMode="auto">
            <a:xfrm>
              <a:off x="2257" y="607"/>
              <a:ext cx="1156" cy="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1049" name="Rectangle 70"/>
            <p:cNvSpPr>
              <a:spLocks noChangeArrowheads="1"/>
            </p:cNvSpPr>
            <p:nvPr userDrawn="1"/>
          </p:nvSpPr>
          <p:spPr bwMode="auto">
            <a:xfrm>
              <a:off x="3468" y="630"/>
              <a:ext cx="2322" cy="51"/>
            </a:xfrm>
            <a:prstGeom prst="rect">
              <a:avLst/>
            </a:prstGeom>
            <a:solidFill>
              <a:srgbClr val="BC0A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1047" name="Rectangle 68"/>
            <p:cNvSpPr>
              <a:spLocks noChangeArrowheads="1"/>
            </p:cNvSpPr>
            <p:nvPr userDrawn="1"/>
          </p:nvSpPr>
          <p:spPr bwMode="auto">
            <a:xfrm>
              <a:off x="-11" y="630"/>
              <a:ext cx="2322" cy="51"/>
            </a:xfrm>
            <a:prstGeom prst="rect">
              <a:avLst/>
            </a:prstGeom>
            <a:solidFill>
              <a:srgbClr val="0472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</p:grpSp>
    </p:spTree>
    <p:extLst>
      <p:ext uri="{BB962C8B-B14F-4D97-AF65-F5344CB8AC3E}">
        <p14:creationId xmlns:p14="http://schemas.microsoft.com/office/powerpoint/2010/main" val="714231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980995D-8324-471F-A662-09D24BEC9F52}" type="datetimeFigureOut">
              <a:rPr lang="es-MX" smtClean="0"/>
              <a:t>26/05/2016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EF1807A-347F-4B5D-A616-39B3D187A6E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26733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9" y="1268760"/>
            <a:ext cx="7729535" cy="1143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2483209"/>
            <a:ext cx="7715304" cy="391160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>
                <a:solidFill>
                  <a:schemeClr val="tx1"/>
                </a:solidFill>
                <a:latin typeface="Soberana Sans" pitchFamily="50" charset="0"/>
              </a:defRPr>
            </a:lvl1pPr>
            <a:lvl2pPr>
              <a:defRPr sz="1400">
                <a:solidFill>
                  <a:schemeClr val="tx1"/>
                </a:solidFill>
                <a:latin typeface="Soberana Sans" pitchFamily="50" charset="0"/>
              </a:defRPr>
            </a:lvl2pPr>
            <a:lvl3pPr>
              <a:defRPr sz="1400">
                <a:solidFill>
                  <a:schemeClr val="tx1"/>
                </a:solidFill>
                <a:latin typeface="Soberana Sans" pitchFamily="50" charset="0"/>
              </a:defRPr>
            </a:lvl3pPr>
            <a:lvl4pPr>
              <a:defRPr sz="1400">
                <a:solidFill>
                  <a:schemeClr val="tx1"/>
                </a:solidFill>
                <a:latin typeface="Soberana Sans" pitchFamily="50" charset="0"/>
              </a:defRPr>
            </a:lvl4pPr>
            <a:lvl5pPr>
              <a:defRPr sz="1400">
                <a:solidFill>
                  <a:schemeClr val="tx1"/>
                </a:solidFill>
                <a:latin typeface="Soberana Sans" pitchFamily="50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11074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46720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charset="0"/>
                <a:ea typeface="ＭＳ Ｐゴシック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Calibri" panose="020F0502020204030204" pitchFamily="34" charset="0"/>
                <a:ea typeface="+mn-ea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>
                <a:solidFill>
                  <a:prstClr val="black"/>
                </a:solidFill>
              </a:rPr>
              <a:t>Toulouse, Francia a 19 de marzo de 2015</a:t>
            </a:r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cs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7F8DFBA-6C29-45D9-9926-E2E9B4876DF6}" type="slidenum">
              <a:rPr lang="es-MX" altLang="es-MX">
                <a:solidFill>
                  <a:prstClr val="black"/>
                </a:solidFill>
                <a:ea typeface="ＭＳ Ｐゴシック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MX" altLang="es-MX">
              <a:solidFill>
                <a:prstClr val="black"/>
              </a:solidFill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2392409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4109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61024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dirty="0" smtClean="0">
                <a:solidFill>
                  <a:prstClr val="black"/>
                </a:solidFill>
                <a:ea typeface="ＭＳ Ｐゴシック" charset="0"/>
              </a:rPr>
              <a:t>17.12.2014</a:t>
            </a:r>
            <a:endParaRPr lang="es-MX" dirty="0">
              <a:solidFill>
                <a:prstClr val="black"/>
              </a:solidFill>
              <a:ea typeface="ＭＳ Ｐゴシック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Calibri" panose="020F0502020204030204" pitchFamily="34" charset="0"/>
                <a:ea typeface="+mn-ea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6D67208-0899-1D4E-A7A2-70C14F449979}" type="slidenum">
              <a:rPr lang="es-MX">
                <a:solidFill>
                  <a:prstClr val="black"/>
                </a:solidFill>
                <a:ea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MX">
              <a:solidFill>
                <a:prstClr val="black"/>
              </a:solidFill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7571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10478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7" name="Group 5"/>
          <p:cNvGrpSpPr>
            <a:grpSpLocks noChangeAspect="1"/>
          </p:cNvGrpSpPr>
          <p:nvPr userDrawn="1"/>
        </p:nvGrpSpPr>
        <p:grpSpPr bwMode="auto">
          <a:xfrm>
            <a:off x="2" y="930277"/>
            <a:ext cx="9180513" cy="117475"/>
            <a:chOff x="-11" y="607"/>
            <a:chExt cx="5801" cy="74"/>
          </a:xfrm>
        </p:grpSpPr>
        <p:sp>
          <p:nvSpPr>
            <p:cNvPr id="1037" name="Rectangle 69"/>
            <p:cNvSpPr>
              <a:spLocks noChangeArrowheads="1"/>
            </p:cNvSpPr>
            <p:nvPr userDrawn="1"/>
          </p:nvSpPr>
          <p:spPr bwMode="auto">
            <a:xfrm>
              <a:off x="2257" y="607"/>
              <a:ext cx="1156" cy="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s-MX" altLang="es-MX" smtClean="0">
                <a:solidFill>
                  <a:prstClr val="black"/>
                </a:solidFill>
                <a:ea typeface="ＭＳ Ｐゴシック" charset="0"/>
              </a:endParaRPr>
            </a:p>
          </p:txBody>
        </p:sp>
        <p:sp>
          <p:nvSpPr>
            <p:cNvPr id="1038" name="Rectangle 70"/>
            <p:cNvSpPr>
              <a:spLocks noChangeArrowheads="1"/>
            </p:cNvSpPr>
            <p:nvPr userDrawn="1"/>
          </p:nvSpPr>
          <p:spPr bwMode="auto">
            <a:xfrm>
              <a:off x="3468" y="630"/>
              <a:ext cx="2322" cy="51"/>
            </a:xfrm>
            <a:prstGeom prst="rect">
              <a:avLst/>
            </a:prstGeom>
            <a:solidFill>
              <a:srgbClr val="BC0A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s-MX" altLang="es-MX" smtClean="0">
                <a:solidFill>
                  <a:prstClr val="black"/>
                </a:solidFill>
                <a:ea typeface="ＭＳ Ｐゴシック" charset="0"/>
              </a:endParaRPr>
            </a:p>
          </p:txBody>
        </p:sp>
        <p:sp>
          <p:nvSpPr>
            <p:cNvPr id="1039" name="Rectangle 68"/>
            <p:cNvSpPr>
              <a:spLocks noChangeArrowheads="1"/>
            </p:cNvSpPr>
            <p:nvPr userDrawn="1"/>
          </p:nvSpPr>
          <p:spPr bwMode="auto">
            <a:xfrm>
              <a:off x="-11" y="630"/>
              <a:ext cx="2322" cy="51"/>
            </a:xfrm>
            <a:prstGeom prst="rect">
              <a:avLst/>
            </a:prstGeom>
            <a:solidFill>
              <a:srgbClr val="0472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s-MX" altLang="es-MX" smtClean="0">
                <a:solidFill>
                  <a:prstClr val="black"/>
                </a:solidFill>
                <a:ea typeface="ＭＳ Ｐゴシック" charset="0"/>
              </a:endParaRPr>
            </a:p>
          </p:txBody>
        </p:sp>
      </p:grpSp>
      <p:grpSp>
        <p:nvGrpSpPr>
          <p:cNvPr id="1028" name="32 Grupo"/>
          <p:cNvGrpSpPr>
            <a:grpSpLocks/>
          </p:cNvGrpSpPr>
          <p:nvPr userDrawn="1"/>
        </p:nvGrpSpPr>
        <p:grpSpPr bwMode="auto">
          <a:xfrm>
            <a:off x="-25398" y="1844675"/>
            <a:ext cx="9205913" cy="4913313"/>
            <a:chOff x="0" y="3571875"/>
            <a:chExt cx="9144000" cy="2714625"/>
          </a:xfrm>
        </p:grpSpPr>
        <p:grpSp>
          <p:nvGrpSpPr>
            <p:cNvPr id="1029" name="14 Grupo"/>
            <p:cNvGrpSpPr>
              <a:grpSpLocks/>
            </p:cNvGrpSpPr>
            <p:nvPr userDrawn="1"/>
          </p:nvGrpSpPr>
          <p:grpSpPr bwMode="auto">
            <a:xfrm>
              <a:off x="0" y="4725988"/>
              <a:ext cx="9144000" cy="1560512"/>
              <a:chOff x="0" y="4725988"/>
              <a:chExt cx="9144000" cy="1560512"/>
            </a:xfrm>
          </p:grpSpPr>
          <p:cxnSp>
            <p:nvCxnSpPr>
              <p:cNvPr id="17" name="16 Conector recto"/>
              <p:cNvCxnSpPr/>
              <p:nvPr userDrawn="1"/>
            </p:nvCxnSpPr>
            <p:spPr>
              <a:xfrm>
                <a:off x="0" y="6227734"/>
                <a:ext cx="4862924" cy="1754"/>
              </a:xfrm>
              <a:prstGeom prst="line">
                <a:avLst/>
              </a:prstGeom>
              <a:solidFill>
                <a:srgbClr val="1B416F"/>
              </a:solidFill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8" name="17 Conector recto"/>
              <p:cNvCxnSpPr/>
              <p:nvPr userDrawn="1"/>
            </p:nvCxnSpPr>
            <p:spPr>
              <a:xfrm>
                <a:off x="0" y="6168969"/>
                <a:ext cx="4862924" cy="1754"/>
              </a:xfrm>
              <a:prstGeom prst="line">
                <a:avLst/>
              </a:prstGeom>
              <a:solidFill>
                <a:srgbClr val="1B416F"/>
              </a:solidFill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9" name="18 Conector recto"/>
              <p:cNvCxnSpPr/>
              <p:nvPr userDrawn="1"/>
            </p:nvCxnSpPr>
            <p:spPr>
              <a:xfrm>
                <a:off x="0" y="6284746"/>
                <a:ext cx="4862924" cy="1754"/>
              </a:xfrm>
              <a:prstGeom prst="line">
                <a:avLst/>
              </a:prstGeom>
              <a:solidFill>
                <a:srgbClr val="1B416F"/>
              </a:solid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035" name="20 Arco"/>
              <p:cNvSpPr>
                <a:spLocks noChangeArrowheads="1"/>
              </p:cNvSpPr>
              <p:nvPr userDrawn="1"/>
            </p:nvSpPr>
            <p:spPr bwMode="auto">
              <a:xfrm flipV="1">
                <a:off x="290513" y="4725988"/>
                <a:ext cx="8853487" cy="1558925"/>
              </a:xfrm>
              <a:custGeom>
                <a:avLst/>
                <a:gdLst>
                  <a:gd name="T0" fmla="*/ 5019944 w 8715405"/>
                  <a:gd name="T1" fmla="*/ 0 h 1929069"/>
                  <a:gd name="T2" fmla="*/ 5019942 w 8715405"/>
                  <a:gd name="T3" fmla="*/ 141780 h 1929069"/>
                  <a:gd name="T4" fmla="*/ 10039882 w 8715405"/>
                  <a:gd name="T5" fmla="*/ 141780 h 1929069"/>
                  <a:gd name="T6" fmla="*/ 11796480 60000 65536"/>
                  <a:gd name="T7" fmla="*/ 11796480 60000 65536"/>
                  <a:gd name="T8" fmla="*/ 5898240 60000 65536"/>
                  <a:gd name="T9" fmla="*/ 4357704 w 8715405"/>
                  <a:gd name="T10" fmla="*/ 0 h 1929069"/>
                  <a:gd name="T11" fmla="*/ 8715405 w 8715405"/>
                  <a:gd name="T12" fmla="*/ 964535 h 192906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715405" h="1929069" stroke="0">
                    <a:moveTo>
                      <a:pt x="4357704" y="0"/>
                    </a:moveTo>
                    <a:lnTo>
                      <a:pt x="4357703" y="0"/>
                    </a:lnTo>
                    <a:cubicBezTo>
                      <a:pt x="6764396" y="0"/>
                      <a:pt x="8715406" y="431837"/>
                      <a:pt x="8715406" y="964535"/>
                    </a:cubicBezTo>
                    <a:cubicBezTo>
                      <a:pt x="8715406" y="964538"/>
                      <a:pt x="8715405" y="964541"/>
                      <a:pt x="8715405" y="964544"/>
                    </a:cubicBezTo>
                    <a:lnTo>
                      <a:pt x="4357703" y="964535"/>
                    </a:lnTo>
                    <a:lnTo>
                      <a:pt x="4357704" y="0"/>
                    </a:lnTo>
                    <a:close/>
                  </a:path>
                  <a:path w="8715405" h="1929069" fill="none">
                    <a:moveTo>
                      <a:pt x="4357704" y="0"/>
                    </a:moveTo>
                    <a:lnTo>
                      <a:pt x="4357703" y="0"/>
                    </a:lnTo>
                    <a:cubicBezTo>
                      <a:pt x="6764396" y="0"/>
                      <a:pt x="8715406" y="431837"/>
                      <a:pt x="8715406" y="964535"/>
                    </a:cubicBezTo>
                    <a:cubicBezTo>
                      <a:pt x="8715406" y="964538"/>
                      <a:pt x="8715405" y="964541"/>
                      <a:pt x="8715405" y="964544"/>
                    </a:cubicBezTo>
                  </a:path>
                </a:pathLst>
              </a:custGeom>
              <a:noFill/>
              <a:ln w="3175">
                <a:solidFill>
                  <a:srgbClr val="FF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s-ES">
                  <a:solidFill>
                    <a:prstClr val="black"/>
                  </a:solidFill>
                  <a:ea typeface="ＭＳ Ｐゴシック" charset="0"/>
                </a:endParaRPr>
              </a:p>
            </p:txBody>
          </p:sp>
        </p:grpSp>
        <p:sp>
          <p:nvSpPr>
            <p:cNvPr id="15" name="21 Arco"/>
            <p:cNvSpPr>
              <a:spLocks noChangeArrowheads="1"/>
            </p:cNvSpPr>
            <p:nvPr userDrawn="1"/>
          </p:nvSpPr>
          <p:spPr bwMode="auto">
            <a:xfrm flipV="1">
              <a:off x="444664" y="4091118"/>
              <a:ext cx="8699336" cy="2136616"/>
            </a:xfrm>
            <a:custGeom>
              <a:avLst/>
              <a:gdLst>
                <a:gd name="T0" fmla="*/ 4188608 w 8563004"/>
                <a:gd name="T1" fmla="*/ 311 h 2644122"/>
                <a:gd name="T2" fmla="*/ 4281502 w 8563004"/>
                <a:gd name="T3" fmla="*/ 1322061 h 2644122"/>
                <a:gd name="T4" fmla="*/ 8563004 w 8563004"/>
                <a:gd name="T5" fmla="*/ 1322061 h 2644122"/>
                <a:gd name="T6" fmla="*/ 11796480 60000 65536"/>
                <a:gd name="T7" fmla="*/ 5898240 60000 65536"/>
                <a:gd name="T8" fmla="*/ 5898240 60000 65536"/>
                <a:gd name="T9" fmla="*/ 4188608 w 8563004"/>
                <a:gd name="T10" fmla="*/ 0 h 2644122"/>
                <a:gd name="T11" fmla="*/ 8563004 w 8563004"/>
                <a:gd name="T12" fmla="*/ 1322061 h 264412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563004" h="2644122" stroke="0">
                  <a:moveTo>
                    <a:pt x="4188608" y="311"/>
                  </a:moveTo>
                  <a:lnTo>
                    <a:pt x="4188608" y="311"/>
                  </a:lnTo>
                  <a:cubicBezTo>
                    <a:pt x="4219568" y="103"/>
                    <a:pt x="4250534" y="-1"/>
                    <a:pt x="4281502" y="0"/>
                  </a:cubicBezTo>
                  <a:cubicBezTo>
                    <a:pt x="6646110" y="0"/>
                    <a:pt x="8563004" y="591906"/>
                    <a:pt x="8563004" y="1322061"/>
                  </a:cubicBezTo>
                  <a:cubicBezTo>
                    <a:pt x="8563004" y="1322064"/>
                    <a:pt x="8563003" y="1322067"/>
                    <a:pt x="8563003" y="1322070"/>
                  </a:cubicBezTo>
                  <a:lnTo>
                    <a:pt x="4281502" y="1322061"/>
                  </a:lnTo>
                  <a:close/>
                </a:path>
                <a:path w="8563004" h="2644122" fill="none">
                  <a:moveTo>
                    <a:pt x="4188608" y="311"/>
                  </a:moveTo>
                  <a:lnTo>
                    <a:pt x="4188608" y="311"/>
                  </a:lnTo>
                  <a:cubicBezTo>
                    <a:pt x="4219568" y="103"/>
                    <a:pt x="4250534" y="-1"/>
                    <a:pt x="4281502" y="0"/>
                  </a:cubicBezTo>
                  <a:cubicBezTo>
                    <a:pt x="6646110" y="0"/>
                    <a:pt x="8563004" y="591906"/>
                    <a:pt x="8563004" y="1322061"/>
                  </a:cubicBezTo>
                  <a:cubicBezTo>
                    <a:pt x="8563004" y="1322064"/>
                    <a:pt x="8563003" y="1322067"/>
                    <a:pt x="8563003" y="1322070"/>
                  </a:cubicBezTo>
                </a:path>
              </a:pathLst>
            </a:custGeom>
            <a:noFill/>
            <a:ln w="3175" algn="ctr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>
                <a:defRPr/>
              </a:pPr>
              <a:endParaRPr lang="es-MX">
                <a:solidFill>
                  <a:prstClr val="white"/>
                </a:solidFill>
                <a:ea typeface="ＭＳ Ｐゴシック" charset="0"/>
                <a:cs typeface="Arial" charset="0"/>
              </a:endParaRPr>
            </a:p>
          </p:txBody>
        </p:sp>
        <p:sp>
          <p:nvSpPr>
            <p:cNvPr id="1031" name="16 Arco"/>
            <p:cNvSpPr>
              <a:spLocks noChangeArrowheads="1"/>
            </p:cNvSpPr>
            <p:nvPr userDrawn="1"/>
          </p:nvSpPr>
          <p:spPr bwMode="auto">
            <a:xfrm flipV="1">
              <a:off x="508000" y="3571875"/>
              <a:ext cx="8636000" cy="2597150"/>
            </a:xfrm>
            <a:custGeom>
              <a:avLst/>
              <a:gdLst>
                <a:gd name="T0" fmla="*/ 4767553 w 8501091"/>
                <a:gd name="T1" fmla="*/ 83 h 3213806"/>
                <a:gd name="T2" fmla="*/ 4897634 w 8501091"/>
                <a:gd name="T3" fmla="*/ 236204 h 3213806"/>
                <a:gd name="T4" fmla="*/ 9792609 w 8501091"/>
                <a:gd name="T5" fmla="*/ 243987 h 3213806"/>
                <a:gd name="T6" fmla="*/ 11796480 60000 65536"/>
                <a:gd name="T7" fmla="*/ 5898240 60000 65536"/>
                <a:gd name="T8" fmla="*/ 5898240 60000 65536"/>
                <a:gd name="T9" fmla="*/ 4137650 w 8501091"/>
                <a:gd name="T10" fmla="*/ 0 h 3213806"/>
                <a:gd name="T11" fmla="*/ 8501091 w 8501091"/>
                <a:gd name="T12" fmla="*/ 1659853 h 321380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501091" h="3213806" stroke="0">
                  <a:moveTo>
                    <a:pt x="4137650" y="567"/>
                  </a:moveTo>
                  <a:lnTo>
                    <a:pt x="4137649" y="566"/>
                  </a:lnTo>
                  <a:cubicBezTo>
                    <a:pt x="4175273" y="188"/>
                    <a:pt x="4212908" y="-1"/>
                    <a:pt x="4250545" y="0"/>
                  </a:cubicBezTo>
                  <a:cubicBezTo>
                    <a:pt x="6598056" y="0"/>
                    <a:pt x="8501091" y="719434"/>
                    <a:pt x="8501091" y="1606903"/>
                  </a:cubicBezTo>
                  <a:cubicBezTo>
                    <a:pt x="8501091" y="1624559"/>
                    <a:pt x="8500321" y="1642215"/>
                    <a:pt x="8498781" y="1659862"/>
                  </a:cubicBezTo>
                  <a:lnTo>
                    <a:pt x="4250546" y="1606903"/>
                  </a:lnTo>
                  <a:lnTo>
                    <a:pt x="4137650" y="567"/>
                  </a:lnTo>
                  <a:close/>
                </a:path>
                <a:path w="8501091" h="3213806" fill="none">
                  <a:moveTo>
                    <a:pt x="4137650" y="567"/>
                  </a:moveTo>
                  <a:lnTo>
                    <a:pt x="4137649" y="566"/>
                  </a:lnTo>
                  <a:cubicBezTo>
                    <a:pt x="4175273" y="188"/>
                    <a:pt x="4212908" y="-1"/>
                    <a:pt x="4250545" y="0"/>
                  </a:cubicBezTo>
                  <a:cubicBezTo>
                    <a:pt x="6598056" y="0"/>
                    <a:pt x="8501091" y="719434"/>
                    <a:pt x="8501091" y="1606903"/>
                  </a:cubicBezTo>
                  <a:cubicBezTo>
                    <a:pt x="8501091" y="1624559"/>
                    <a:pt x="8500321" y="1642215"/>
                    <a:pt x="8498781" y="1659862"/>
                  </a:cubicBezTo>
                </a:path>
              </a:pathLst>
            </a:custGeom>
            <a:noFill/>
            <a:ln w="3175">
              <a:solidFill>
                <a:srgbClr val="00B05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ES">
                <a:solidFill>
                  <a:prstClr val="black"/>
                </a:solidFill>
                <a:ea typeface="ＭＳ Ｐゴシック" charset="0"/>
              </a:endParaRPr>
            </a:p>
          </p:txBody>
        </p:sp>
      </p:grpSp>
      <p:pic>
        <p:nvPicPr>
          <p:cNvPr id="16" name="2 Imagen" descr="LOGO SEP SOBERANA.jpg"/>
          <p:cNvPicPr/>
          <p:nvPr userDrawn="1"/>
        </p:nvPicPr>
        <p:blipFill>
          <a:blip r:embed="rId17"/>
          <a:stretch>
            <a:fillRect/>
          </a:stretch>
        </p:blipFill>
        <p:spPr>
          <a:xfrm>
            <a:off x="2" y="0"/>
            <a:ext cx="2699790" cy="963615"/>
          </a:xfrm>
          <a:prstGeom prst="rect">
            <a:avLst/>
          </a:prstGeom>
        </p:spPr>
      </p:pic>
      <p:sp>
        <p:nvSpPr>
          <p:cNvPr id="20" name="CuadroTexto 19"/>
          <p:cNvSpPr txBox="1"/>
          <p:nvPr userDrawn="1"/>
        </p:nvSpPr>
        <p:spPr>
          <a:xfrm>
            <a:off x="3347867" y="332656"/>
            <a:ext cx="58326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sz="2000" dirty="0" smtClean="0">
                <a:solidFill>
                  <a:prstClr val="black"/>
                </a:solidFill>
                <a:latin typeface="Soberana Titular" panose="02000000000000000000" pitchFamily="50" charset="0"/>
                <a:ea typeface="ＭＳ Ｐゴシック" charset="0"/>
              </a:rPr>
              <a:t>TECNOLÓGICO NACIONAL DE MÉXICO</a:t>
            </a:r>
            <a:endParaRPr lang="es-ES" sz="2000" dirty="0">
              <a:solidFill>
                <a:prstClr val="black"/>
              </a:solidFill>
              <a:latin typeface="Soberana Titular" panose="02000000000000000000" pitchFamily="50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1181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  <p:sldLayoutId id="2147483799" r:id="rId12"/>
    <p:sldLayoutId id="2147483800" r:id="rId13"/>
    <p:sldLayoutId id="2147483801" r:id="rId14"/>
    <p:sldLayoutId id="2147483771" r:id="rId15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7" name="Group 5"/>
          <p:cNvGrpSpPr>
            <a:grpSpLocks noChangeAspect="1"/>
          </p:cNvGrpSpPr>
          <p:nvPr userDrawn="1"/>
        </p:nvGrpSpPr>
        <p:grpSpPr bwMode="auto">
          <a:xfrm>
            <a:off x="2" y="930277"/>
            <a:ext cx="9180513" cy="117475"/>
            <a:chOff x="-11" y="607"/>
            <a:chExt cx="5801" cy="74"/>
          </a:xfrm>
        </p:grpSpPr>
        <p:sp>
          <p:nvSpPr>
            <p:cNvPr id="1037" name="Rectangle 69"/>
            <p:cNvSpPr>
              <a:spLocks noChangeArrowheads="1"/>
            </p:cNvSpPr>
            <p:nvPr userDrawn="1"/>
          </p:nvSpPr>
          <p:spPr bwMode="auto">
            <a:xfrm>
              <a:off x="2257" y="607"/>
              <a:ext cx="1156" cy="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s-MX" altLang="es-MX" smtClean="0">
                <a:solidFill>
                  <a:prstClr val="black"/>
                </a:solidFill>
                <a:ea typeface="ＭＳ Ｐゴシック" charset="0"/>
              </a:endParaRPr>
            </a:p>
          </p:txBody>
        </p:sp>
        <p:sp>
          <p:nvSpPr>
            <p:cNvPr id="1038" name="Rectangle 70"/>
            <p:cNvSpPr>
              <a:spLocks noChangeArrowheads="1"/>
            </p:cNvSpPr>
            <p:nvPr userDrawn="1"/>
          </p:nvSpPr>
          <p:spPr bwMode="auto">
            <a:xfrm>
              <a:off x="3468" y="630"/>
              <a:ext cx="2322" cy="51"/>
            </a:xfrm>
            <a:prstGeom prst="rect">
              <a:avLst/>
            </a:prstGeom>
            <a:solidFill>
              <a:srgbClr val="BC0A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s-MX" altLang="es-MX" smtClean="0">
                <a:solidFill>
                  <a:prstClr val="black"/>
                </a:solidFill>
                <a:ea typeface="ＭＳ Ｐゴシック" charset="0"/>
              </a:endParaRPr>
            </a:p>
          </p:txBody>
        </p:sp>
        <p:sp>
          <p:nvSpPr>
            <p:cNvPr id="1039" name="Rectangle 68"/>
            <p:cNvSpPr>
              <a:spLocks noChangeArrowheads="1"/>
            </p:cNvSpPr>
            <p:nvPr userDrawn="1"/>
          </p:nvSpPr>
          <p:spPr bwMode="auto">
            <a:xfrm>
              <a:off x="-11" y="630"/>
              <a:ext cx="2322" cy="51"/>
            </a:xfrm>
            <a:prstGeom prst="rect">
              <a:avLst/>
            </a:prstGeom>
            <a:solidFill>
              <a:srgbClr val="0472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s-MX" altLang="es-MX" smtClean="0">
                <a:solidFill>
                  <a:prstClr val="black"/>
                </a:solidFill>
                <a:ea typeface="ＭＳ Ｐゴシック" charset="0"/>
              </a:endParaRPr>
            </a:p>
          </p:txBody>
        </p:sp>
      </p:grpSp>
      <p:grpSp>
        <p:nvGrpSpPr>
          <p:cNvPr id="1028" name="32 Grupo"/>
          <p:cNvGrpSpPr>
            <a:grpSpLocks/>
          </p:cNvGrpSpPr>
          <p:nvPr userDrawn="1"/>
        </p:nvGrpSpPr>
        <p:grpSpPr bwMode="auto">
          <a:xfrm>
            <a:off x="-25398" y="1844675"/>
            <a:ext cx="9205913" cy="4913313"/>
            <a:chOff x="0" y="3571875"/>
            <a:chExt cx="9144000" cy="2714625"/>
          </a:xfrm>
        </p:grpSpPr>
        <p:grpSp>
          <p:nvGrpSpPr>
            <p:cNvPr id="1029" name="14 Grupo"/>
            <p:cNvGrpSpPr>
              <a:grpSpLocks/>
            </p:cNvGrpSpPr>
            <p:nvPr userDrawn="1"/>
          </p:nvGrpSpPr>
          <p:grpSpPr bwMode="auto">
            <a:xfrm>
              <a:off x="0" y="4725988"/>
              <a:ext cx="9144000" cy="1560512"/>
              <a:chOff x="0" y="4725988"/>
              <a:chExt cx="9144000" cy="1560512"/>
            </a:xfrm>
          </p:grpSpPr>
          <p:cxnSp>
            <p:nvCxnSpPr>
              <p:cNvPr id="17" name="16 Conector recto"/>
              <p:cNvCxnSpPr/>
              <p:nvPr userDrawn="1"/>
            </p:nvCxnSpPr>
            <p:spPr>
              <a:xfrm>
                <a:off x="0" y="6227734"/>
                <a:ext cx="4862924" cy="1754"/>
              </a:xfrm>
              <a:prstGeom prst="line">
                <a:avLst/>
              </a:prstGeom>
              <a:solidFill>
                <a:srgbClr val="1B416F"/>
              </a:solidFill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8" name="17 Conector recto"/>
              <p:cNvCxnSpPr/>
              <p:nvPr userDrawn="1"/>
            </p:nvCxnSpPr>
            <p:spPr>
              <a:xfrm>
                <a:off x="0" y="6168969"/>
                <a:ext cx="4862924" cy="1754"/>
              </a:xfrm>
              <a:prstGeom prst="line">
                <a:avLst/>
              </a:prstGeom>
              <a:solidFill>
                <a:srgbClr val="1B416F"/>
              </a:solidFill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9" name="18 Conector recto"/>
              <p:cNvCxnSpPr/>
              <p:nvPr userDrawn="1"/>
            </p:nvCxnSpPr>
            <p:spPr>
              <a:xfrm>
                <a:off x="0" y="6284746"/>
                <a:ext cx="4862924" cy="1754"/>
              </a:xfrm>
              <a:prstGeom prst="line">
                <a:avLst/>
              </a:prstGeom>
              <a:solidFill>
                <a:srgbClr val="1B416F"/>
              </a:solid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035" name="20 Arco"/>
              <p:cNvSpPr>
                <a:spLocks noChangeArrowheads="1"/>
              </p:cNvSpPr>
              <p:nvPr userDrawn="1"/>
            </p:nvSpPr>
            <p:spPr bwMode="auto">
              <a:xfrm flipV="1">
                <a:off x="290513" y="4725988"/>
                <a:ext cx="8853487" cy="1558925"/>
              </a:xfrm>
              <a:custGeom>
                <a:avLst/>
                <a:gdLst>
                  <a:gd name="T0" fmla="*/ 5019944 w 8715405"/>
                  <a:gd name="T1" fmla="*/ 0 h 1929069"/>
                  <a:gd name="T2" fmla="*/ 5019942 w 8715405"/>
                  <a:gd name="T3" fmla="*/ 141780 h 1929069"/>
                  <a:gd name="T4" fmla="*/ 10039882 w 8715405"/>
                  <a:gd name="T5" fmla="*/ 141780 h 1929069"/>
                  <a:gd name="T6" fmla="*/ 11796480 60000 65536"/>
                  <a:gd name="T7" fmla="*/ 11796480 60000 65536"/>
                  <a:gd name="T8" fmla="*/ 5898240 60000 65536"/>
                  <a:gd name="T9" fmla="*/ 4357704 w 8715405"/>
                  <a:gd name="T10" fmla="*/ 0 h 1929069"/>
                  <a:gd name="T11" fmla="*/ 8715405 w 8715405"/>
                  <a:gd name="T12" fmla="*/ 964535 h 192906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715405" h="1929069" stroke="0">
                    <a:moveTo>
                      <a:pt x="4357704" y="0"/>
                    </a:moveTo>
                    <a:lnTo>
                      <a:pt x="4357703" y="0"/>
                    </a:lnTo>
                    <a:cubicBezTo>
                      <a:pt x="6764396" y="0"/>
                      <a:pt x="8715406" y="431837"/>
                      <a:pt x="8715406" y="964535"/>
                    </a:cubicBezTo>
                    <a:cubicBezTo>
                      <a:pt x="8715406" y="964538"/>
                      <a:pt x="8715405" y="964541"/>
                      <a:pt x="8715405" y="964544"/>
                    </a:cubicBezTo>
                    <a:lnTo>
                      <a:pt x="4357703" y="964535"/>
                    </a:lnTo>
                    <a:lnTo>
                      <a:pt x="4357704" y="0"/>
                    </a:lnTo>
                    <a:close/>
                  </a:path>
                  <a:path w="8715405" h="1929069" fill="none">
                    <a:moveTo>
                      <a:pt x="4357704" y="0"/>
                    </a:moveTo>
                    <a:lnTo>
                      <a:pt x="4357703" y="0"/>
                    </a:lnTo>
                    <a:cubicBezTo>
                      <a:pt x="6764396" y="0"/>
                      <a:pt x="8715406" y="431837"/>
                      <a:pt x="8715406" y="964535"/>
                    </a:cubicBezTo>
                    <a:cubicBezTo>
                      <a:pt x="8715406" y="964538"/>
                      <a:pt x="8715405" y="964541"/>
                      <a:pt x="8715405" y="964544"/>
                    </a:cubicBezTo>
                  </a:path>
                </a:pathLst>
              </a:custGeom>
              <a:noFill/>
              <a:ln w="3175">
                <a:solidFill>
                  <a:srgbClr val="FF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s-ES">
                  <a:solidFill>
                    <a:prstClr val="black"/>
                  </a:solidFill>
                  <a:ea typeface="ＭＳ Ｐゴシック" charset="0"/>
                </a:endParaRPr>
              </a:p>
            </p:txBody>
          </p:sp>
        </p:grpSp>
        <p:sp>
          <p:nvSpPr>
            <p:cNvPr id="15" name="21 Arco"/>
            <p:cNvSpPr>
              <a:spLocks noChangeArrowheads="1"/>
            </p:cNvSpPr>
            <p:nvPr userDrawn="1"/>
          </p:nvSpPr>
          <p:spPr bwMode="auto">
            <a:xfrm flipV="1">
              <a:off x="444664" y="4091118"/>
              <a:ext cx="8699336" cy="2136616"/>
            </a:xfrm>
            <a:custGeom>
              <a:avLst/>
              <a:gdLst>
                <a:gd name="T0" fmla="*/ 4188608 w 8563004"/>
                <a:gd name="T1" fmla="*/ 311 h 2644122"/>
                <a:gd name="T2" fmla="*/ 4281502 w 8563004"/>
                <a:gd name="T3" fmla="*/ 1322061 h 2644122"/>
                <a:gd name="T4" fmla="*/ 8563004 w 8563004"/>
                <a:gd name="T5" fmla="*/ 1322061 h 2644122"/>
                <a:gd name="T6" fmla="*/ 11796480 60000 65536"/>
                <a:gd name="T7" fmla="*/ 5898240 60000 65536"/>
                <a:gd name="T8" fmla="*/ 5898240 60000 65536"/>
                <a:gd name="T9" fmla="*/ 4188608 w 8563004"/>
                <a:gd name="T10" fmla="*/ 0 h 2644122"/>
                <a:gd name="T11" fmla="*/ 8563004 w 8563004"/>
                <a:gd name="T12" fmla="*/ 1322061 h 264412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563004" h="2644122" stroke="0">
                  <a:moveTo>
                    <a:pt x="4188608" y="311"/>
                  </a:moveTo>
                  <a:lnTo>
                    <a:pt x="4188608" y="311"/>
                  </a:lnTo>
                  <a:cubicBezTo>
                    <a:pt x="4219568" y="103"/>
                    <a:pt x="4250534" y="-1"/>
                    <a:pt x="4281502" y="0"/>
                  </a:cubicBezTo>
                  <a:cubicBezTo>
                    <a:pt x="6646110" y="0"/>
                    <a:pt x="8563004" y="591906"/>
                    <a:pt x="8563004" y="1322061"/>
                  </a:cubicBezTo>
                  <a:cubicBezTo>
                    <a:pt x="8563004" y="1322064"/>
                    <a:pt x="8563003" y="1322067"/>
                    <a:pt x="8563003" y="1322070"/>
                  </a:cubicBezTo>
                  <a:lnTo>
                    <a:pt x="4281502" y="1322061"/>
                  </a:lnTo>
                  <a:close/>
                </a:path>
                <a:path w="8563004" h="2644122" fill="none">
                  <a:moveTo>
                    <a:pt x="4188608" y="311"/>
                  </a:moveTo>
                  <a:lnTo>
                    <a:pt x="4188608" y="311"/>
                  </a:lnTo>
                  <a:cubicBezTo>
                    <a:pt x="4219568" y="103"/>
                    <a:pt x="4250534" y="-1"/>
                    <a:pt x="4281502" y="0"/>
                  </a:cubicBezTo>
                  <a:cubicBezTo>
                    <a:pt x="6646110" y="0"/>
                    <a:pt x="8563004" y="591906"/>
                    <a:pt x="8563004" y="1322061"/>
                  </a:cubicBezTo>
                  <a:cubicBezTo>
                    <a:pt x="8563004" y="1322064"/>
                    <a:pt x="8563003" y="1322067"/>
                    <a:pt x="8563003" y="1322070"/>
                  </a:cubicBezTo>
                </a:path>
              </a:pathLst>
            </a:custGeom>
            <a:noFill/>
            <a:ln w="3175" algn="ctr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>
                <a:defRPr/>
              </a:pPr>
              <a:endParaRPr lang="es-MX">
                <a:solidFill>
                  <a:prstClr val="white"/>
                </a:solidFill>
                <a:ea typeface="ＭＳ Ｐゴシック" charset="0"/>
                <a:cs typeface="Arial" charset="0"/>
              </a:endParaRPr>
            </a:p>
          </p:txBody>
        </p:sp>
        <p:sp>
          <p:nvSpPr>
            <p:cNvPr id="1031" name="16 Arco"/>
            <p:cNvSpPr>
              <a:spLocks noChangeArrowheads="1"/>
            </p:cNvSpPr>
            <p:nvPr userDrawn="1"/>
          </p:nvSpPr>
          <p:spPr bwMode="auto">
            <a:xfrm flipV="1">
              <a:off x="508000" y="3571875"/>
              <a:ext cx="8636000" cy="2597150"/>
            </a:xfrm>
            <a:custGeom>
              <a:avLst/>
              <a:gdLst>
                <a:gd name="T0" fmla="*/ 4767553 w 8501091"/>
                <a:gd name="T1" fmla="*/ 83 h 3213806"/>
                <a:gd name="T2" fmla="*/ 4897634 w 8501091"/>
                <a:gd name="T3" fmla="*/ 236204 h 3213806"/>
                <a:gd name="T4" fmla="*/ 9792609 w 8501091"/>
                <a:gd name="T5" fmla="*/ 243987 h 3213806"/>
                <a:gd name="T6" fmla="*/ 11796480 60000 65536"/>
                <a:gd name="T7" fmla="*/ 5898240 60000 65536"/>
                <a:gd name="T8" fmla="*/ 5898240 60000 65536"/>
                <a:gd name="T9" fmla="*/ 4137650 w 8501091"/>
                <a:gd name="T10" fmla="*/ 0 h 3213806"/>
                <a:gd name="T11" fmla="*/ 8501091 w 8501091"/>
                <a:gd name="T12" fmla="*/ 1659853 h 321380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501091" h="3213806" stroke="0">
                  <a:moveTo>
                    <a:pt x="4137650" y="567"/>
                  </a:moveTo>
                  <a:lnTo>
                    <a:pt x="4137649" y="566"/>
                  </a:lnTo>
                  <a:cubicBezTo>
                    <a:pt x="4175273" y="188"/>
                    <a:pt x="4212908" y="-1"/>
                    <a:pt x="4250545" y="0"/>
                  </a:cubicBezTo>
                  <a:cubicBezTo>
                    <a:pt x="6598056" y="0"/>
                    <a:pt x="8501091" y="719434"/>
                    <a:pt x="8501091" y="1606903"/>
                  </a:cubicBezTo>
                  <a:cubicBezTo>
                    <a:pt x="8501091" y="1624559"/>
                    <a:pt x="8500321" y="1642215"/>
                    <a:pt x="8498781" y="1659862"/>
                  </a:cubicBezTo>
                  <a:lnTo>
                    <a:pt x="4250546" y="1606903"/>
                  </a:lnTo>
                  <a:lnTo>
                    <a:pt x="4137650" y="567"/>
                  </a:lnTo>
                  <a:close/>
                </a:path>
                <a:path w="8501091" h="3213806" fill="none">
                  <a:moveTo>
                    <a:pt x="4137650" y="567"/>
                  </a:moveTo>
                  <a:lnTo>
                    <a:pt x="4137649" y="566"/>
                  </a:lnTo>
                  <a:cubicBezTo>
                    <a:pt x="4175273" y="188"/>
                    <a:pt x="4212908" y="-1"/>
                    <a:pt x="4250545" y="0"/>
                  </a:cubicBezTo>
                  <a:cubicBezTo>
                    <a:pt x="6598056" y="0"/>
                    <a:pt x="8501091" y="719434"/>
                    <a:pt x="8501091" y="1606903"/>
                  </a:cubicBezTo>
                  <a:cubicBezTo>
                    <a:pt x="8501091" y="1624559"/>
                    <a:pt x="8500321" y="1642215"/>
                    <a:pt x="8498781" y="1659862"/>
                  </a:cubicBezTo>
                </a:path>
              </a:pathLst>
            </a:custGeom>
            <a:noFill/>
            <a:ln w="3175">
              <a:solidFill>
                <a:srgbClr val="00B05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ES">
                <a:solidFill>
                  <a:prstClr val="black"/>
                </a:solidFill>
                <a:ea typeface="ＭＳ Ｐゴシック" charset="0"/>
              </a:endParaRPr>
            </a:p>
          </p:txBody>
        </p:sp>
      </p:grpSp>
      <p:pic>
        <p:nvPicPr>
          <p:cNvPr id="16" name="2 Imagen" descr="LOGO SEP SOBERANA.jpg"/>
          <p:cNvPicPr/>
          <p:nvPr userDrawn="1"/>
        </p:nvPicPr>
        <p:blipFill>
          <a:blip r:embed="rId16"/>
          <a:stretch>
            <a:fillRect/>
          </a:stretch>
        </p:blipFill>
        <p:spPr>
          <a:xfrm>
            <a:off x="2" y="0"/>
            <a:ext cx="2699790" cy="963615"/>
          </a:xfrm>
          <a:prstGeom prst="rect">
            <a:avLst/>
          </a:prstGeom>
        </p:spPr>
      </p:pic>
      <p:sp>
        <p:nvSpPr>
          <p:cNvPr id="20" name="CuadroTexto 19"/>
          <p:cNvSpPr txBox="1"/>
          <p:nvPr userDrawn="1"/>
        </p:nvSpPr>
        <p:spPr>
          <a:xfrm>
            <a:off x="3347867" y="332656"/>
            <a:ext cx="58326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sz="2000" dirty="0" smtClean="0">
                <a:solidFill>
                  <a:prstClr val="black"/>
                </a:solidFill>
                <a:latin typeface="Soberana Titular" panose="02000000000000000000" pitchFamily="50" charset="0"/>
                <a:ea typeface="ＭＳ Ｐゴシック" charset="0"/>
              </a:rPr>
              <a:t>TECNOLÓGICO NACIONAL DE MÉXICO</a:t>
            </a:r>
            <a:endParaRPr lang="es-ES" sz="2000" dirty="0">
              <a:solidFill>
                <a:prstClr val="black"/>
              </a:solidFill>
              <a:latin typeface="Soberana Titular" panose="02000000000000000000" pitchFamily="50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1181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  <p:sldLayoutId id="2147483784" r:id="rId12"/>
    <p:sldLayoutId id="2147483785" r:id="rId13"/>
    <p:sldLayoutId id="2147483786" r:id="rId1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Título"/>
          <p:cNvSpPr txBox="1">
            <a:spLocks/>
          </p:cNvSpPr>
          <p:nvPr/>
        </p:nvSpPr>
        <p:spPr>
          <a:xfrm>
            <a:off x="714375" y="2447059"/>
            <a:ext cx="7772400" cy="256611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  <a:defRPr/>
            </a:pPr>
            <a:r>
              <a:rPr lang="es-ES" sz="3200" b="1" dirty="0" smtClean="0">
                <a:solidFill>
                  <a:srgbClr val="0070C0"/>
                </a:solidFill>
                <a:latin typeface="Soberana Sans Light" panose="02000000000000000000" pitchFamily="50" charset="0"/>
                <a:cs typeface="Arial" pitchFamily="34" charset="0"/>
              </a:rPr>
              <a:t>ELABORACIÓN Y ANÁLISIS DE LA INSTRUMENTACIÓN </a:t>
            </a:r>
            <a:r>
              <a:rPr lang="es-ES" sz="3200" b="1" dirty="0" smtClean="0">
                <a:solidFill>
                  <a:srgbClr val="0070C0"/>
                </a:solidFill>
                <a:latin typeface="Soberana Sans Light" panose="02000000000000000000" pitchFamily="50" charset="0"/>
                <a:cs typeface="Arial" pitchFamily="34" charset="0"/>
              </a:rPr>
              <a:t>DIDÁCTICA</a:t>
            </a:r>
          </a:p>
          <a:p>
            <a:pPr>
              <a:lnSpc>
                <a:spcPct val="150000"/>
              </a:lnSpc>
              <a:defRPr/>
            </a:pPr>
            <a:r>
              <a:rPr lang="es-ES" sz="3200" b="1" dirty="0" smtClean="0">
                <a:solidFill>
                  <a:srgbClr val="0070C0"/>
                </a:solidFill>
                <a:latin typeface="Soberana Sans Light" panose="02000000000000000000" pitchFamily="50" charset="0"/>
                <a:cs typeface="Arial" pitchFamily="34" charset="0"/>
              </a:rPr>
              <a:t>2016</a:t>
            </a:r>
          </a:p>
          <a:p>
            <a:pPr>
              <a:lnSpc>
                <a:spcPct val="150000"/>
              </a:lnSpc>
              <a:defRPr/>
            </a:pPr>
            <a:r>
              <a:rPr lang="es-ES" sz="32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" sz="32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es-ES" sz="3200" b="1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endParaRPr lang="es-ES" sz="3200" b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es-ES" sz="32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" sz="32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es-ES" sz="2000" b="1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761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4958627"/>
              </p:ext>
            </p:extLst>
          </p:nvPr>
        </p:nvGraphicFramePr>
        <p:xfrm>
          <a:off x="467544" y="1920240"/>
          <a:ext cx="7886701" cy="1409328"/>
        </p:xfrm>
        <a:graphic>
          <a:graphicData uri="http://schemas.openxmlformats.org/drawingml/2006/table">
            <a:tbl>
              <a:tblPr firstRow="1" firstCol="1" bandRow="1"/>
              <a:tblGrid>
                <a:gridCol w="2174931"/>
                <a:gridCol w="1110882"/>
                <a:gridCol w="328769"/>
                <a:gridCol w="328769"/>
                <a:gridCol w="328769"/>
                <a:gridCol w="328769"/>
                <a:gridCol w="1642906"/>
                <a:gridCol w="1642906"/>
              </a:tblGrid>
              <a:tr h="269759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Evidencia de aprendizaje</a:t>
                      </a:r>
                      <a:endParaRPr lang="es-MX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80" marR="50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%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80" marR="50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Indicador de alcance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80" marR="50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Evaluación formativa de la competencia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80" marR="50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879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A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80" marR="50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80" marR="50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80" marR="50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80" marR="50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80" marR="50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80" marR="50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2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MX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80" marR="50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MX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80" marR="50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MX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80" marR="50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80" marR="50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80" marR="50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80" marR="50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80" marR="50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MX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80" marR="50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8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80" marR="50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80" marR="50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80" marR="50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MX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80" marR="50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80" marR="50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80" marR="50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80" marR="50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80" marR="50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8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80" marR="50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80" marR="50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80" marR="50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80" marR="50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80" marR="50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80" marR="50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80" marR="50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80" marR="50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8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80" marR="50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80" marR="50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80" marR="50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80" marR="50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80" marR="50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80" marR="50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80" marR="50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80" marR="50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8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80" marR="50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Total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80" marR="50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80" marR="50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80" marR="50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80" marR="50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80" marR="50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80" marR="50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80" marR="50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395536" y="1340768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Matriz de evaluación</a:t>
            </a:r>
            <a:endParaRPr lang="es-MX" b="1" dirty="0"/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403225" y="4725144"/>
            <a:ext cx="4024759" cy="10652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4860033" y="4725144"/>
            <a:ext cx="3240360" cy="10366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4788024" y="4293096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Apoyos didácticos</a:t>
            </a:r>
            <a:endParaRPr lang="es-MX" b="1" dirty="0"/>
          </a:p>
        </p:txBody>
      </p:sp>
      <p:sp>
        <p:nvSpPr>
          <p:cNvPr id="10" name="CuadroTexto 9"/>
          <p:cNvSpPr txBox="1"/>
          <p:nvPr/>
        </p:nvSpPr>
        <p:spPr>
          <a:xfrm>
            <a:off x="395536" y="4293096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Fuentes de información </a:t>
            </a:r>
            <a:endParaRPr lang="es-MX" b="1" dirty="0"/>
          </a:p>
        </p:txBody>
      </p:sp>
      <p:sp>
        <p:nvSpPr>
          <p:cNvPr id="11" name="13 Llamada rectangular redondeada"/>
          <p:cNvSpPr/>
          <p:nvPr/>
        </p:nvSpPr>
        <p:spPr>
          <a:xfrm>
            <a:off x="107504" y="2492896"/>
            <a:ext cx="2416391" cy="500061"/>
          </a:xfrm>
          <a:prstGeom prst="wedgeRoundRectCallout">
            <a:avLst>
              <a:gd name="adj1" fmla="val -1266"/>
              <a:gd name="adj2" fmla="val -119304"/>
              <a:gd name="adj3" fmla="val 16667"/>
            </a:avLst>
          </a:prstGeom>
          <a:solidFill>
            <a:srgbClr val="F8FB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es-ES_tradnl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Determinar las actividades y productos de </a:t>
            </a:r>
            <a:r>
              <a:rPr lang="es-ES_tradnl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aprendizaje </a:t>
            </a:r>
            <a:r>
              <a:rPr lang="es-ES_tradnl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que se esperan del estudiante.</a:t>
            </a:r>
            <a:endParaRPr lang="es-ES_tradnl" sz="1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13 Llamada rectangular redondeada"/>
          <p:cNvSpPr/>
          <p:nvPr/>
        </p:nvSpPr>
        <p:spPr>
          <a:xfrm>
            <a:off x="6228184" y="2687519"/>
            <a:ext cx="2416391" cy="720080"/>
          </a:xfrm>
          <a:prstGeom prst="wedgeRoundRectCallout">
            <a:avLst>
              <a:gd name="adj1" fmla="val -16189"/>
              <a:gd name="adj2" fmla="val -131680"/>
              <a:gd name="adj3" fmla="val 16667"/>
            </a:avLst>
          </a:prstGeom>
          <a:solidFill>
            <a:srgbClr val="F8FB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MX" sz="1000" dirty="0" smtClean="0"/>
              <a:t>Propiciar procesos de </a:t>
            </a:r>
            <a:r>
              <a:rPr lang="es-MX" sz="1000" dirty="0" err="1" smtClean="0"/>
              <a:t>autoe</a:t>
            </a:r>
            <a:endParaRPr lang="es-MX" sz="1000" dirty="0" smtClean="0"/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MX" sz="1000" dirty="0" smtClean="0"/>
              <a:t>valuación y c</a:t>
            </a:r>
          </a:p>
          <a:p>
            <a:pPr lvl="0">
              <a:spcAft>
                <a:spcPts val="0"/>
              </a:spcAft>
            </a:pPr>
            <a:endParaRPr lang="es-MX" sz="100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es-MX" sz="1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Propiciar </a:t>
            </a:r>
            <a:r>
              <a:rPr lang="es-MX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procesos de autoevaluación y coevaluación que completen y enriquezcan el proceso de evaluación y retroalimentación del profesor. </a:t>
            </a:r>
          </a:p>
          <a:p>
            <a:pPr lvl="0" algn="just">
              <a:defRPr/>
            </a:pPr>
            <a:r>
              <a:rPr lang="es-MX" sz="1000" dirty="0" err="1" smtClean="0"/>
              <a:t>oevaluación</a:t>
            </a:r>
            <a:r>
              <a:rPr lang="es-MX" sz="1000" dirty="0" smtClean="0"/>
              <a:t> que completen y enriquezcan el proceso de evaluación y retroalimentación del profesor. </a:t>
            </a:r>
          </a:p>
          <a:p>
            <a:pPr algn="just">
              <a:defRPr/>
            </a:pPr>
            <a:endParaRPr lang="es-ES_tradnl" sz="1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281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79512" y="1196752"/>
            <a:ext cx="40804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/>
              <a:t>Calendarización de evaluación (semanas</a:t>
            </a:r>
            <a:r>
              <a:rPr lang="es-MX" sz="1400" b="1" dirty="0"/>
              <a:t>)</a:t>
            </a:r>
            <a:endParaRPr lang="es-MX" dirty="0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2560222"/>
              </p:ext>
            </p:extLst>
          </p:nvPr>
        </p:nvGraphicFramePr>
        <p:xfrm>
          <a:off x="323528" y="1700808"/>
          <a:ext cx="8208916" cy="1300380"/>
        </p:xfrm>
        <a:graphic>
          <a:graphicData uri="http://schemas.openxmlformats.org/drawingml/2006/table">
            <a:tbl>
              <a:tblPr firstRow="1" firstCol="1" bandRow="1"/>
              <a:tblGrid>
                <a:gridCol w="1104976"/>
                <a:gridCol w="438222"/>
                <a:gridCol w="438830"/>
                <a:gridCol w="439438"/>
                <a:gridCol w="438222"/>
                <a:gridCol w="438222"/>
                <a:gridCol w="438830"/>
                <a:gridCol w="438222"/>
                <a:gridCol w="438830"/>
                <a:gridCol w="438222"/>
                <a:gridCol w="450986"/>
                <a:gridCol w="450986"/>
                <a:gridCol w="450986"/>
                <a:gridCol w="450986"/>
                <a:gridCol w="450986"/>
                <a:gridCol w="450986"/>
                <a:gridCol w="450986"/>
              </a:tblGrid>
              <a:tr h="2541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Semana</a:t>
                      </a:r>
                      <a:endParaRPr lang="es-MX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4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5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6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7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8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9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10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11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12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13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14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15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16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1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TEMA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MX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MX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MX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MX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MX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MX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7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T.P.</a:t>
                      </a:r>
                      <a:endParaRPr lang="es-MX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MX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MX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MX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MX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MX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1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T.R.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1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S.D.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066" marR="630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AutoShape 2"/>
          <p:cNvSpPr>
            <a:spLocks noChangeShapeType="1"/>
          </p:cNvSpPr>
          <p:nvPr/>
        </p:nvSpPr>
        <p:spPr bwMode="auto">
          <a:xfrm>
            <a:off x="6516216" y="4581128"/>
            <a:ext cx="2438401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323528" y="3154705"/>
            <a:ext cx="8228535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06700" algn="ctr"/>
                <a:tab pos="5611813" algn="r"/>
              </a:tabLst>
            </a:pPr>
            <a:r>
              <a:rPr kumimoji="0" lang="es-MX" altLang="es-MX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SymbolMT"/>
              </a:rPr>
              <a:t>ED </a:t>
            </a:r>
            <a:r>
              <a:rPr kumimoji="0" lang="es-MX" altLang="es-MX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 Evaluación diagnóstica. EF n</a:t>
            </a:r>
            <a:r>
              <a:rPr kumimoji="0" lang="es-MX" altLang="es-MX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SymbolMT"/>
              </a:rPr>
              <a:t> </a:t>
            </a:r>
            <a:r>
              <a:rPr kumimoji="0" lang="es-MX" altLang="es-MX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 Evaluación formativa. ES</a:t>
            </a:r>
            <a:r>
              <a:rPr kumimoji="0" lang="es-MX" altLang="es-MX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SymbolMT"/>
              </a:rPr>
              <a:t> </a:t>
            </a:r>
            <a:r>
              <a:rPr kumimoji="0" lang="es-MX" altLang="es-MX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 Evaluación </a:t>
            </a:r>
            <a:r>
              <a:rPr kumimoji="0" lang="es-MX" altLang="es-MX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sumativa</a:t>
            </a:r>
            <a:r>
              <a:rPr kumimoji="0" lang="es-MX" altLang="es-MX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endParaRPr kumimoji="0" lang="es-MX" altLang="es-MX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06700" algn="ctr"/>
                <a:tab pos="5611813" algn="r"/>
              </a:tabLst>
            </a:pPr>
            <a:r>
              <a:rPr kumimoji="0" lang="es-MX" altLang="es-MX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TP= Tiempo planeado TR=Tiempo real  SD = Seguimiento departamental</a:t>
            </a:r>
            <a:endParaRPr kumimoji="0" lang="es-MX" altLang="es-MX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06700" algn="ctr"/>
                <a:tab pos="5611813" algn="r"/>
              </a:tabLst>
            </a:pPr>
            <a:r>
              <a:rPr kumimoji="0" lang="es-MX" altLang="es-MX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	</a:t>
            </a:r>
            <a:r>
              <a:rPr kumimoji="0" lang="es-MX" altLang="es-MX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                 </a:t>
            </a:r>
            <a:r>
              <a:rPr kumimoji="0" lang="es-MX" altLang="es-MX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Fecha de elaboración:__________________</a:t>
            </a:r>
            <a:endParaRPr kumimoji="0" lang="es-MX" altLang="es-MX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06700" algn="ctr"/>
                <a:tab pos="5611813" algn="r"/>
              </a:tabLst>
            </a:pPr>
            <a:endParaRPr kumimoji="0" lang="es-MX" alt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323528" y="458112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06700" algn="ctr"/>
                <a:tab pos="5611813" algn="r"/>
              </a:tabLst>
            </a:pPr>
            <a:r>
              <a:rPr kumimoji="0" lang="es-MX" altLang="es-MX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s-MX" altLang="es-MX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s-MX" alt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06700" algn="ctr"/>
                <a:tab pos="5611813" algn="r"/>
              </a:tabLst>
            </a:pPr>
            <a:r>
              <a:rPr kumimoji="0" lang="es-MX" altLang="es-MX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Nombre y Firma del Docente 			</a:t>
            </a:r>
            <a:r>
              <a:rPr kumimoji="0" lang="es-MX" altLang="es-MX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</a:t>
            </a:r>
            <a:r>
              <a:rPr kumimoji="0" lang="es-MX" altLang="es-MX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Bo. Jefe del Departamento</a:t>
            </a:r>
            <a:endParaRPr kumimoji="0" lang="es-MX" altLang="es-MX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06700" algn="ctr"/>
                <a:tab pos="5611813" algn="r"/>
              </a:tabLst>
            </a:pPr>
            <a:endParaRPr kumimoji="0" lang="es-MX" alt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AutoShape 2"/>
          <p:cNvSpPr>
            <a:spLocks noChangeShapeType="1"/>
          </p:cNvSpPr>
          <p:nvPr/>
        </p:nvSpPr>
        <p:spPr bwMode="auto">
          <a:xfrm>
            <a:off x="323528" y="4581128"/>
            <a:ext cx="2438401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3" name="13 Llamada rectangular redondeada"/>
          <p:cNvSpPr/>
          <p:nvPr/>
        </p:nvSpPr>
        <p:spPr>
          <a:xfrm>
            <a:off x="5148064" y="1052736"/>
            <a:ext cx="2416391" cy="500061"/>
          </a:xfrm>
          <a:prstGeom prst="wedgeRoundRectCallout">
            <a:avLst>
              <a:gd name="adj1" fmla="val -40706"/>
              <a:gd name="adj2" fmla="val 71280"/>
              <a:gd name="adj3" fmla="val 16667"/>
            </a:avLst>
          </a:prstGeom>
          <a:solidFill>
            <a:srgbClr val="F8FB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es-ES_tradnl" sz="1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En este apartado el docente registrará los diversos momentos de las evaluaciones</a:t>
            </a:r>
          </a:p>
        </p:txBody>
      </p:sp>
    </p:spTree>
    <p:extLst>
      <p:ext uri="{BB962C8B-B14F-4D97-AF65-F5344CB8AC3E}">
        <p14:creationId xmlns:p14="http://schemas.microsoft.com/office/powerpoint/2010/main" val="3228409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28 Grupo"/>
          <p:cNvGrpSpPr>
            <a:grpSpLocks/>
          </p:cNvGrpSpPr>
          <p:nvPr/>
        </p:nvGrpSpPr>
        <p:grpSpPr bwMode="auto">
          <a:xfrm>
            <a:off x="107156" y="1268760"/>
            <a:ext cx="8929688" cy="860425"/>
            <a:chOff x="-32" y="4068553"/>
            <a:chExt cx="8929718" cy="860645"/>
          </a:xfrm>
        </p:grpSpPr>
        <p:sp>
          <p:nvSpPr>
            <p:cNvPr id="3" name="18 CuadroTexto"/>
            <p:cNvSpPr txBox="1">
              <a:spLocks noChangeArrowheads="1"/>
            </p:cNvSpPr>
            <p:nvPr/>
          </p:nvSpPr>
          <p:spPr bwMode="auto">
            <a:xfrm>
              <a:off x="-32" y="4068553"/>
              <a:ext cx="8929718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MX" b="1" dirty="0"/>
                <a:t>3</a:t>
              </a:r>
              <a:r>
                <a:rPr lang="es-MX" b="1" dirty="0" smtClean="0"/>
                <a:t>. Competencia de la asignatura</a:t>
              </a:r>
              <a:endParaRPr lang="es-MX" b="1" dirty="0"/>
            </a:p>
            <a:p>
              <a:endParaRPr lang="es-MX" dirty="0">
                <a:latin typeface="Constantia" pitchFamily="18" charset="0"/>
              </a:endParaRPr>
            </a:p>
          </p:txBody>
        </p:sp>
        <p:sp>
          <p:nvSpPr>
            <p:cNvPr id="4" name="25 Rectángulo"/>
            <p:cNvSpPr/>
            <p:nvPr/>
          </p:nvSpPr>
          <p:spPr>
            <a:xfrm>
              <a:off x="142843" y="4429007"/>
              <a:ext cx="8643967" cy="50019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MX" dirty="0"/>
            </a:p>
          </p:txBody>
        </p:sp>
      </p:grpSp>
      <p:sp>
        <p:nvSpPr>
          <p:cNvPr id="5" name="7 Llamada rectangular redondeada"/>
          <p:cNvSpPr/>
          <p:nvPr/>
        </p:nvSpPr>
        <p:spPr>
          <a:xfrm>
            <a:off x="5741344" y="3789040"/>
            <a:ext cx="3402731" cy="648072"/>
          </a:xfrm>
          <a:prstGeom prst="wedgeRoundRectCallout">
            <a:avLst>
              <a:gd name="adj1" fmla="val -11881"/>
              <a:gd name="adj2" fmla="val 102338"/>
              <a:gd name="adj3" fmla="val 16667"/>
            </a:avLst>
          </a:prstGeom>
          <a:solidFill>
            <a:srgbClr val="F8FB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es-MX" sz="1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 base en las actividades de aprendizaje establecidas en las unidades, analizarlas en su conjunto y establecer que competencias genéricas se están desarrollando con dichas actividades</a:t>
            </a:r>
            <a:endParaRPr lang="es-ES_tradnl" sz="1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6 Llamada rectangular redondeada"/>
          <p:cNvSpPr/>
          <p:nvPr/>
        </p:nvSpPr>
        <p:spPr>
          <a:xfrm>
            <a:off x="4139952" y="5445224"/>
            <a:ext cx="3096344" cy="936104"/>
          </a:xfrm>
          <a:prstGeom prst="wedgeRoundRectCallout">
            <a:avLst>
              <a:gd name="adj1" fmla="val -109"/>
              <a:gd name="adj2" fmla="val -101607"/>
              <a:gd name="adj3" fmla="val 16667"/>
            </a:avLst>
          </a:prstGeom>
          <a:solidFill>
            <a:srgbClr val="F8FB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es-MX" sz="1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 base en las actividades de aprendizaje establecidas en las unidades, analizarlas en su conjunto y establecer que competencias genéricas se están desarrollando con dichas actividades</a:t>
            </a:r>
            <a:endParaRPr lang="es-ES_tradnl" sz="1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5 Llamada rectangular redondeada"/>
          <p:cNvSpPr/>
          <p:nvPr/>
        </p:nvSpPr>
        <p:spPr>
          <a:xfrm>
            <a:off x="2051720" y="3789040"/>
            <a:ext cx="2860923" cy="914425"/>
          </a:xfrm>
          <a:prstGeom prst="wedgeRoundRectCallout">
            <a:avLst>
              <a:gd name="adj1" fmla="val -22822"/>
              <a:gd name="adj2" fmla="val 84029"/>
              <a:gd name="adj3" fmla="val 16667"/>
            </a:avLst>
          </a:prstGeom>
          <a:solidFill>
            <a:srgbClr val="F8FB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es-ES_tradnl" sz="1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Las actividades que el estudiante desarrollará y que el docente indicará, organizará, coordinará y pondrá en juego para propiciar el desarrollo de tales competencias profesionales</a:t>
            </a:r>
          </a:p>
        </p:txBody>
      </p:sp>
      <p:sp>
        <p:nvSpPr>
          <p:cNvPr id="8" name="4 Llamada rectangular redondeada"/>
          <p:cNvSpPr/>
          <p:nvPr/>
        </p:nvSpPr>
        <p:spPr>
          <a:xfrm>
            <a:off x="179512" y="5373216"/>
            <a:ext cx="2664296" cy="792088"/>
          </a:xfrm>
          <a:prstGeom prst="wedgeRoundRectCallout">
            <a:avLst>
              <a:gd name="adj1" fmla="val 7794"/>
              <a:gd name="adj2" fmla="val -93352"/>
              <a:gd name="adj3" fmla="val 16667"/>
            </a:avLst>
          </a:prstGeom>
          <a:solidFill>
            <a:srgbClr val="F8FB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es-MX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Presentar el temario de manera concreta, clara organizada y secuenciada, evitando una presentación enciclopédica.</a:t>
            </a:r>
            <a:endParaRPr lang="es-ES_tradnl" sz="1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3 Llamada rectangular redondeada"/>
          <p:cNvSpPr/>
          <p:nvPr/>
        </p:nvSpPr>
        <p:spPr>
          <a:xfrm>
            <a:off x="5004048" y="2348880"/>
            <a:ext cx="3402731" cy="576064"/>
          </a:xfrm>
          <a:prstGeom prst="wedgeRoundRectCallout">
            <a:avLst>
              <a:gd name="adj1" fmla="val -67140"/>
              <a:gd name="adj2" fmla="val 72529"/>
              <a:gd name="adj3" fmla="val 16667"/>
            </a:avLst>
          </a:prstGeom>
          <a:solidFill>
            <a:srgbClr val="F8FB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es-ES_tradnl" sz="10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¿Qué debe saber y saber hacer el estudiante?</a:t>
            </a:r>
            <a:r>
              <a:rPr lang="es-ES_tradnl" sz="1000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como resultado de su proceso formativo en el </a:t>
            </a:r>
            <a:r>
              <a:rPr lang="es-ES_tradnl" sz="10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desarrollo </a:t>
            </a:r>
            <a:r>
              <a:rPr lang="es-ES_tradnl" sz="1000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del tema</a:t>
            </a:r>
            <a:endParaRPr lang="es-ES_tradnl" sz="1000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0" name="2 Llamada rectangular redondeada"/>
          <p:cNvSpPr/>
          <p:nvPr/>
        </p:nvSpPr>
        <p:spPr>
          <a:xfrm>
            <a:off x="755576" y="2204864"/>
            <a:ext cx="3402731" cy="360040"/>
          </a:xfrm>
          <a:prstGeom prst="wedgeRoundRectCallout">
            <a:avLst>
              <a:gd name="adj1" fmla="val -11501"/>
              <a:gd name="adj2" fmla="val 183815"/>
              <a:gd name="adj3" fmla="val 16667"/>
            </a:avLst>
          </a:prstGeom>
          <a:solidFill>
            <a:srgbClr val="F8FB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es-MX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 escribe el número de competencia, acorde a la cantidad de temas establecidos en la asignatura</a:t>
            </a:r>
            <a:endParaRPr lang="es-ES_tradnl" sz="1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1 Llamada rectangular redondeada"/>
          <p:cNvSpPr/>
          <p:nvPr/>
        </p:nvSpPr>
        <p:spPr>
          <a:xfrm>
            <a:off x="4355976" y="1124744"/>
            <a:ext cx="3024336" cy="735365"/>
          </a:xfrm>
          <a:prstGeom prst="wedgeRoundRectCallout">
            <a:avLst>
              <a:gd name="adj1" fmla="val -54643"/>
              <a:gd name="adj2" fmla="val 78720"/>
              <a:gd name="adj3" fmla="val 16667"/>
            </a:avLst>
          </a:prstGeom>
          <a:solidFill>
            <a:srgbClr val="F8FB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es-ES_tradnl" sz="11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¿Qué debe saber y saber hacer el estudiante?</a:t>
            </a:r>
            <a:r>
              <a:rPr lang="es-ES_tradnl" sz="1100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como resultado de su proceso formativo en el </a:t>
            </a:r>
            <a:r>
              <a:rPr lang="es-ES_tradnl" sz="11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desarrollo de la asignatura</a:t>
            </a:r>
            <a:endParaRPr lang="es-ES_tradnl" sz="1100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2" name="26 CuadroTexto"/>
          <p:cNvSpPr txBox="1">
            <a:spLocks noChangeArrowheads="1"/>
          </p:cNvSpPr>
          <p:nvPr/>
        </p:nvSpPr>
        <p:spPr bwMode="auto">
          <a:xfrm>
            <a:off x="251520" y="2564904"/>
            <a:ext cx="66436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b="1" dirty="0"/>
              <a:t>4</a:t>
            </a:r>
            <a:r>
              <a:rPr lang="es-MX" b="1" dirty="0" smtClean="0"/>
              <a:t>. </a:t>
            </a:r>
            <a:r>
              <a:rPr lang="es-MX" b="1" dirty="0"/>
              <a:t>Análisis por </a:t>
            </a:r>
            <a:r>
              <a:rPr lang="es-MX" b="1" dirty="0" smtClean="0"/>
              <a:t>competencias específicas</a:t>
            </a:r>
            <a:endParaRPr lang="es-MX" dirty="0"/>
          </a:p>
          <a:p>
            <a:endParaRPr lang="es-MX" dirty="0">
              <a:latin typeface="Constantia" pitchFamily="18" charset="0"/>
            </a:endParaRPr>
          </a:p>
        </p:txBody>
      </p:sp>
      <p:graphicFrame>
        <p:nvGraphicFramePr>
          <p:cNvPr id="1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4616436"/>
              </p:ext>
            </p:extLst>
          </p:nvPr>
        </p:nvGraphicFramePr>
        <p:xfrm>
          <a:off x="214312" y="4293096"/>
          <a:ext cx="8715376" cy="1540828"/>
        </p:xfrm>
        <a:graphic>
          <a:graphicData uri="http://schemas.openxmlformats.org/drawingml/2006/table">
            <a:tbl>
              <a:tblPr/>
              <a:tblGrid>
                <a:gridCol w="1847291"/>
                <a:gridCol w="2308787"/>
                <a:gridCol w="2145826"/>
                <a:gridCol w="1512168"/>
                <a:gridCol w="901304"/>
              </a:tblGrid>
              <a:tr h="287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805113" algn="ctr"/>
                          <a:tab pos="5611813" algn="r"/>
                        </a:tabLst>
                      </a:pPr>
                      <a:r>
                        <a:rPr kumimoji="0" lang="es-MX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Temas y subtemas para desarrollar la competencia específica</a:t>
                      </a:r>
                      <a:endParaRPr kumimoji="0" lang="es-MX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805113" algn="ctr"/>
                          <a:tab pos="5611813" algn="r"/>
                        </a:tabLst>
                        <a:defRPr/>
                      </a:pPr>
                      <a:r>
                        <a:rPr kumimoji="0" lang="es-MX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Actividades de aprendizaje</a:t>
                      </a:r>
                      <a:endParaRPr kumimoji="0" lang="es-MX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805113" algn="ctr"/>
                          <a:tab pos="5611813" algn="r"/>
                        </a:tabLst>
                      </a:pPr>
                      <a:endParaRPr kumimoji="0" lang="es-MX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805113" algn="ctr"/>
                          <a:tab pos="5611813" algn="r"/>
                        </a:tabLst>
                      </a:pPr>
                      <a:r>
                        <a:rPr kumimoji="0" lang="es-MX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Actividades de </a:t>
                      </a:r>
                      <a:r>
                        <a:rPr kumimoji="0" lang="es-MX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enseñanza</a:t>
                      </a:r>
                      <a:endParaRPr kumimoji="0" lang="es-MX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805113" algn="ctr"/>
                          <a:tab pos="5611813" algn="r"/>
                        </a:tabLst>
                      </a:pPr>
                      <a:r>
                        <a:rPr kumimoji="0" lang="es-MX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Desarrollo de competencias genéricas</a:t>
                      </a:r>
                      <a:endParaRPr kumimoji="0" lang="es-MX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805113" algn="ctr"/>
                          <a:tab pos="5611813" algn="r"/>
                        </a:tabLst>
                      </a:pPr>
                      <a:r>
                        <a:rPr kumimoji="0" lang="es-MX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Horas teórico-prácticas</a:t>
                      </a:r>
                      <a:endParaRPr kumimoji="0" lang="es-MX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7388">
                <a:tc>
                  <a:txBody>
                    <a:bodyPr/>
                    <a:lstStyle/>
                    <a:p>
                      <a:pPr marL="1143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805113" algn="ctr"/>
                          <a:tab pos="5611813" algn="r"/>
                        </a:tabLst>
                      </a:pPr>
                      <a:endParaRPr kumimoji="0" lang="es-MX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216025" algn="l"/>
                        </a:tabLst>
                      </a:pPr>
                      <a:endParaRPr kumimoji="0" lang="es-MX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805113" algn="ctr"/>
                          <a:tab pos="5611813" algn="r"/>
                        </a:tabLst>
                      </a:pPr>
                      <a:endParaRPr kumimoji="0" lang="es-MX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" name="Rectángulo 13"/>
          <p:cNvSpPr/>
          <p:nvPr/>
        </p:nvSpPr>
        <p:spPr>
          <a:xfrm>
            <a:off x="251520" y="2828836"/>
            <a:ext cx="84969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MX" sz="1400" dirty="0">
                <a:latin typeface="Arial" panose="020B0604020202020204" pitchFamily="34" charset="0"/>
                <a:ea typeface="Times New Roman" panose="02020603050405020304" pitchFamily="18" charset="0"/>
              </a:rPr>
              <a:t>Competencia No.:  </a:t>
            </a:r>
            <a:r>
              <a:rPr lang="es-MX" sz="14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            	      Descripción</a:t>
            </a:r>
            <a:r>
              <a:rPr lang="es-MX" sz="1400" dirty="0">
                <a:latin typeface="Arial" panose="020B0604020202020204" pitchFamily="34" charset="0"/>
                <a:ea typeface="Times New Roman" panose="02020603050405020304" pitchFamily="18" charset="0"/>
              </a:rPr>
              <a:t>: </a:t>
            </a:r>
            <a:r>
              <a:rPr lang="es-ES" sz="14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es-MX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5379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3 Diagrama"/>
          <p:cNvGraphicFramePr/>
          <p:nvPr>
            <p:extLst>
              <p:ext uri="{D42A27DB-BD31-4B8C-83A1-F6EECF244321}">
                <p14:modId xmlns:p14="http://schemas.microsoft.com/office/powerpoint/2010/main" val="763519211"/>
              </p:ext>
            </p:extLst>
          </p:nvPr>
        </p:nvGraphicFramePr>
        <p:xfrm>
          <a:off x="539552" y="1340768"/>
          <a:ext cx="8143932" cy="47783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3794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5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5550764"/>
              </p:ext>
            </p:extLst>
          </p:nvPr>
        </p:nvGraphicFramePr>
        <p:xfrm>
          <a:off x="8317" y="1844824"/>
          <a:ext cx="8229600" cy="46974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500063" y="1124744"/>
            <a:ext cx="82296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dirty="0" smtClean="0"/>
              <a:t>Metodología de trabajo</a:t>
            </a: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353156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 txBox="1">
            <a:spLocks/>
          </p:cNvSpPr>
          <p:nvPr/>
        </p:nvSpPr>
        <p:spPr>
          <a:xfrm>
            <a:off x="457200" y="1484784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charset="0"/>
              <a:buNone/>
              <a:defRPr/>
            </a:pPr>
            <a:endParaRPr lang="es-ES" dirty="0" smtClean="0"/>
          </a:p>
          <a:p>
            <a:pPr>
              <a:buFont typeface="Arial" charset="0"/>
              <a:buNone/>
              <a:defRPr/>
            </a:pPr>
            <a:endParaRPr lang="es-ES" dirty="0" smtClean="0"/>
          </a:p>
          <a:p>
            <a:pPr algn="ctr">
              <a:buFont typeface="Arial" charset="0"/>
              <a:buNone/>
              <a:defRPr/>
            </a:pPr>
            <a:r>
              <a:rPr lang="es-ES" sz="3600" b="1" dirty="0" smtClean="0">
                <a:solidFill>
                  <a:schemeClr val="tx2">
                    <a:lumMod val="50000"/>
                  </a:schemeClr>
                </a:solidFill>
              </a:rPr>
              <a:t>¿Qué es instrumentar?</a:t>
            </a:r>
          </a:p>
          <a:p>
            <a:pPr algn="ctr">
              <a:defRPr/>
            </a:pPr>
            <a:endParaRPr lang="es-ES" sz="36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>
              <a:buFont typeface="Arial" charset="0"/>
              <a:buNone/>
              <a:defRPr/>
            </a:pPr>
            <a:r>
              <a:rPr lang="es-ES" sz="3600" b="1" dirty="0" smtClean="0">
                <a:solidFill>
                  <a:schemeClr val="tx2">
                    <a:lumMod val="50000"/>
                  </a:schemeClr>
                </a:solidFill>
              </a:rPr>
              <a:t>¿Qué es instrumentar didácticamente?</a:t>
            </a:r>
            <a:endParaRPr lang="es-ES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851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2278737484"/>
              </p:ext>
            </p:extLst>
          </p:nvPr>
        </p:nvGraphicFramePr>
        <p:xfrm>
          <a:off x="683568" y="1412776"/>
          <a:ext cx="7929618" cy="46752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60577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4 CuadroTexto"/>
          <p:cNvSpPr txBox="1">
            <a:spLocks noChangeArrowheads="1"/>
          </p:cNvSpPr>
          <p:nvPr/>
        </p:nvSpPr>
        <p:spPr bwMode="auto">
          <a:xfrm>
            <a:off x="571472" y="2348880"/>
            <a:ext cx="807249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 Instrumentación Didáctica</a:t>
            </a:r>
            <a:endParaRPr lang="es-MX" sz="54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436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8 CuadroTexto"/>
          <p:cNvSpPr txBox="1">
            <a:spLocks noChangeArrowheads="1"/>
          </p:cNvSpPr>
          <p:nvPr/>
        </p:nvSpPr>
        <p:spPr bwMode="auto">
          <a:xfrm>
            <a:off x="107156" y="1268760"/>
            <a:ext cx="89296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MX" b="1" dirty="0" smtClean="0"/>
          </a:p>
          <a:p>
            <a:pPr algn="ctr"/>
            <a:r>
              <a:rPr lang="es-MX" b="1" dirty="0" smtClean="0"/>
              <a:t>Instrumentación </a:t>
            </a:r>
            <a:r>
              <a:rPr lang="es-MX" b="1" dirty="0"/>
              <a:t>didáctica para la formación y desarrollo de </a:t>
            </a:r>
            <a:r>
              <a:rPr lang="es-MX" b="1" dirty="0" smtClean="0"/>
              <a:t>competencias</a:t>
            </a:r>
          </a:p>
          <a:p>
            <a:pPr algn="ctr"/>
            <a:r>
              <a:rPr lang="es-MX" b="1" dirty="0" smtClean="0"/>
              <a:t>			Periodo</a:t>
            </a:r>
            <a:endParaRPr lang="es-MX" b="1" dirty="0"/>
          </a:p>
          <a:p>
            <a:endParaRPr lang="es-MX" dirty="0">
              <a:latin typeface="Constantia" pitchFamily="18" charset="0"/>
            </a:endParaRPr>
          </a:p>
        </p:txBody>
      </p:sp>
      <p:graphicFrame>
        <p:nvGraphicFramePr>
          <p:cNvPr id="5" name="1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8675930"/>
              </p:ext>
            </p:extLst>
          </p:nvPr>
        </p:nvGraphicFramePr>
        <p:xfrm>
          <a:off x="0" y="2285992"/>
          <a:ext cx="8286807" cy="1143008"/>
        </p:xfrm>
        <a:graphic>
          <a:graphicData uri="http://schemas.openxmlformats.org/drawingml/2006/table">
            <a:tbl>
              <a:tblPr/>
              <a:tblGrid>
                <a:gridCol w="3185448"/>
                <a:gridCol w="198883"/>
                <a:gridCol w="4902476"/>
              </a:tblGrid>
              <a:tr h="285752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MX" sz="1400" dirty="0">
                          <a:latin typeface="Arial"/>
                          <a:ea typeface="Times New Roman"/>
                        </a:rPr>
                        <a:t>Nombre de la asignatura: </a:t>
                      </a:r>
                      <a:endParaRPr lang="es-MX" sz="14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MX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MX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MX" sz="1400" dirty="0">
                          <a:latin typeface="Arial"/>
                          <a:ea typeface="Times New Roman"/>
                        </a:rPr>
                        <a:t>Carrera: </a:t>
                      </a:r>
                      <a:endParaRPr lang="es-MX" sz="14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MX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MX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MX" sz="1400" dirty="0">
                          <a:latin typeface="Arial"/>
                          <a:ea typeface="Times New Roman"/>
                        </a:rPr>
                        <a:t>Clave de la asignatura:</a:t>
                      </a:r>
                      <a:endParaRPr lang="es-MX" sz="14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MX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MX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MX" sz="1400" dirty="0">
                          <a:latin typeface="Arial"/>
                          <a:ea typeface="Times New Roman"/>
                        </a:rPr>
                        <a:t>Horas teoría-Horas práctica-Créditos:</a:t>
                      </a:r>
                      <a:endParaRPr lang="es-MX" sz="14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MX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MX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6" name="27 Grupo"/>
          <p:cNvGrpSpPr>
            <a:grpSpLocks/>
          </p:cNvGrpSpPr>
          <p:nvPr/>
        </p:nvGrpSpPr>
        <p:grpSpPr bwMode="auto">
          <a:xfrm>
            <a:off x="0" y="3645024"/>
            <a:ext cx="8929688" cy="860425"/>
            <a:chOff x="-32" y="3139859"/>
            <a:chExt cx="8929718" cy="860645"/>
          </a:xfrm>
        </p:grpSpPr>
        <p:sp>
          <p:nvSpPr>
            <p:cNvPr id="7" name="16 CuadroTexto"/>
            <p:cNvSpPr txBox="1">
              <a:spLocks noChangeArrowheads="1"/>
            </p:cNvSpPr>
            <p:nvPr/>
          </p:nvSpPr>
          <p:spPr bwMode="auto">
            <a:xfrm>
              <a:off x="-32" y="3139859"/>
              <a:ext cx="8929718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MX" b="1" dirty="0"/>
                <a:t>1. Caracterización de la asignatura</a:t>
              </a:r>
              <a:endParaRPr lang="es-MX" dirty="0"/>
            </a:p>
            <a:p>
              <a:endParaRPr lang="es-MX" dirty="0">
                <a:latin typeface="Constantia" pitchFamily="18" charset="0"/>
              </a:endParaRPr>
            </a:p>
          </p:txBody>
        </p:sp>
        <p:sp>
          <p:nvSpPr>
            <p:cNvPr id="8" name="22 Rectángulo"/>
            <p:cNvSpPr/>
            <p:nvPr/>
          </p:nvSpPr>
          <p:spPr>
            <a:xfrm>
              <a:off x="142843" y="3500314"/>
              <a:ext cx="8643967" cy="50019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MX" dirty="0"/>
            </a:p>
          </p:txBody>
        </p:sp>
      </p:grpSp>
      <p:grpSp>
        <p:nvGrpSpPr>
          <p:cNvPr id="9" name="28 Grupo"/>
          <p:cNvGrpSpPr>
            <a:grpSpLocks/>
          </p:cNvGrpSpPr>
          <p:nvPr/>
        </p:nvGrpSpPr>
        <p:grpSpPr bwMode="auto">
          <a:xfrm>
            <a:off x="0" y="4869160"/>
            <a:ext cx="8929688" cy="860425"/>
            <a:chOff x="-32" y="4068553"/>
            <a:chExt cx="8929718" cy="860645"/>
          </a:xfrm>
        </p:grpSpPr>
        <p:sp>
          <p:nvSpPr>
            <p:cNvPr id="10" name="18 CuadroTexto"/>
            <p:cNvSpPr txBox="1">
              <a:spLocks noChangeArrowheads="1"/>
            </p:cNvSpPr>
            <p:nvPr/>
          </p:nvSpPr>
          <p:spPr bwMode="auto">
            <a:xfrm>
              <a:off x="-32" y="4068553"/>
              <a:ext cx="8929718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MX" b="1" dirty="0"/>
                <a:t>2. </a:t>
              </a:r>
              <a:r>
                <a:rPr lang="es-MX" b="1" dirty="0" smtClean="0"/>
                <a:t>Intención didáctica</a:t>
              </a:r>
              <a:endParaRPr lang="es-MX" b="1" dirty="0"/>
            </a:p>
            <a:p>
              <a:endParaRPr lang="es-MX" dirty="0">
                <a:latin typeface="Constantia" pitchFamily="18" charset="0"/>
              </a:endParaRPr>
            </a:p>
          </p:txBody>
        </p:sp>
        <p:sp>
          <p:nvSpPr>
            <p:cNvPr id="11" name="25 Rectángulo"/>
            <p:cNvSpPr/>
            <p:nvPr/>
          </p:nvSpPr>
          <p:spPr>
            <a:xfrm>
              <a:off x="142843" y="4429007"/>
              <a:ext cx="8643967" cy="50019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MX" dirty="0"/>
            </a:p>
          </p:txBody>
        </p:sp>
      </p:grpSp>
      <p:sp>
        <p:nvSpPr>
          <p:cNvPr id="14" name="28 Llamada rectangular redondeada"/>
          <p:cNvSpPr/>
          <p:nvPr/>
        </p:nvSpPr>
        <p:spPr>
          <a:xfrm>
            <a:off x="3707904" y="3284984"/>
            <a:ext cx="3349575" cy="720080"/>
          </a:xfrm>
          <a:prstGeom prst="wedgeRoundRectCallout">
            <a:avLst>
              <a:gd name="adj1" fmla="val -50448"/>
              <a:gd name="adj2" fmla="val 74531"/>
              <a:gd name="adj3" fmla="val 16667"/>
            </a:avLst>
          </a:prstGeom>
          <a:solidFill>
            <a:srgbClr val="F8FB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Explicar  en que consiste la asignatura, su aportación al perfil profesional y su  relación con los temas y competencias específicas de otras asignaturas.</a:t>
            </a:r>
          </a:p>
        </p:txBody>
      </p:sp>
      <p:sp>
        <p:nvSpPr>
          <p:cNvPr id="16" name="28 Llamada rectangular redondeada"/>
          <p:cNvSpPr/>
          <p:nvPr/>
        </p:nvSpPr>
        <p:spPr>
          <a:xfrm>
            <a:off x="2483768" y="4365104"/>
            <a:ext cx="3349575" cy="866445"/>
          </a:xfrm>
          <a:prstGeom prst="wedgeRoundRectCallout">
            <a:avLst>
              <a:gd name="adj1" fmla="val -50448"/>
              <a:gd name="adj2" fmla="val 74531"/>
              <a:gd name="adj3" fmla="val 16667"/>
            </a:avLst>
          </a:prstGeom>
          <a:solidFill>
            <a:srgbClr val="F8FB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Explicar  </a:t>
            </a:r>
            <a:r>
              <a:rPr lang="es-MX" sz="1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el enfoque, extensión y profundidad </a:t>
            </a:r>
            <a:r>
              <a:rPr lang="es-MX" sz="1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 el que deben ser tratados los contenidos, las actividades y competencias genéricas que se desarrollarán así como el papel del docente.</a:t>
            </a:r>
            <a:endParaRPr lang="es-MX" sz="11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2372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28 Grupo"/>
          <p:cNvGrpSpPr>
            <a:grpSpLocks/>
          </p:cNvGrpSpPr>
          <p:nvPr/>
        </p:nvGrpSpPr>
        <p:grpSpPr bwMode="auto">
          <a:xfrm>
            <a:off x="107156" y="1268760"/>
            <a:ext cx="8929688" cy="860425"/>
            <a:chOff x="-32" y="4068553"/>
            <a:chExt cx="8929718" cy="860645"/>
          </a:xfrm>
        </p:grpSpPr>
        <p:sp>
          <p:nvSpPr>
            <p:cNvPr id="38" name="18 CuadroTexto"/>
            <p:cNvSpPr txBox="1">
              <a:spLocks noChangeArrowheads="1"/>
            </p:cNvSpPr>
            <p:nvPr/>
          </p:nvSpPr>
          <p:spPr bwMode="auto">
            <a:xfrm>
              <a:off x="-32" y="4068553"/>
              <a:ext cx="8929718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MX" b="1" dirty="0"/>
                <a:t>3</a:t>
              </a:r>
              <a:r>
                <a:rPr lang="es-MX" b="1" dirty="0" smtClean="0"/>
                <a:t>. Competencia de la asignatura</a:t>
              </a:r>
              <a:endParaRPr lang="es-MX" b="1" dirty="0"/>
            </a:p>
            <a:p>
              <a:endParaRPr lang="es-MX" dirty="0">
                <a:latin typeface="Constantia" pitchFamily="18" charset="0"/>
              </a:endParaRPr>
            </a:p>
          </p:txBody>
        </p:sp>
        <p:sp>
          <p:nvSpPr>
            <p:cNvPr id="39" name="25 Rectángulo"/>
            <p:cNvSpPr/>
            <p:nvPr/>
          </p:nvSpPr>
          <p:spPr>
            <a:xfrm>
              <a:off x="142843" y="4429007"/>
              <a:ext cx="8643967" cy="50019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MX" dirty="0"/>
            </a:p>
          </p:txBody>
        </p:sp>
      </p:grpSp>
      <p:sp>
        <p:nvSpPr>
          <p:cNvPr id="40" name="1 Llamada rectangular redondeada"/>
          <p:cNvSpPr/>
          <p:nvPr/>
        </p:nvSpPr>
        <p:spPr>
          <a:xfrm>
            <a:off x="4427984" y="1052736"/>
            <a:ext cx="3024336" cy="735365"/>
          </a:xfrm>
          <a:prstGeom prst="wedgeRoundRectCallout">
            <a:avLst>
              <a:gd name="adj1" fmla="val -54643"/>
              <a:gd name="adj2" fmla="val 78720"/>
              <a:gd name="adj3" fmla="val 16667"/>
            </a:avLst>
          </a:prstGeom>
          <a:solidFill>
            <a:srgbClr val="F8FB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es-ES_tradnl" sz="11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¿Qué debe saber y saber hacer el estudiante?</a:t>
            </a:r>
            <a:r>
              <a:rPr lang="es-ES_tradnl" sz="1100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como resultado de su proceso formativo en el </a:t>
            </a:r>
            <a:r>
              <a:rPr lang="es-ES_tradnl" sz="11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desarrollo de la asignatura</a:t>
            </a:r>
            <a:endParaRPr lang="es-ES_tradnl" sz="1100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41" name="26 CuadroTexto"/>
          <p:cNvSpPr txBox="1">
            <a:spLocks noChangeArrowheads="1"/>
          </p:cNvSpPr>
          <p:nvPr/>
        </p:nvSpPr>
        <p:spPr bwMode="auto">
          <a:xfrm>
            <a:off x="251520" y="2564904"/>
            <a:ext cx="664368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b="1" dirty="0"/>
              <a:t>4</a:t>
            </a:r>
            <a:r>
              <a:rPr lang="es-MX" b="1" dirty="0" smtClean="0"/>
              <a:t>. </a:t>
            </a:r>
            <a:r>
              <a:rPr lang="es-MX" b="1" dirty="0"/>
              <a:t>Análisis por </a:t>
            </a:r>
            <a:r>
              <a:rPr lang="es-MX" b="1" dirty="0" smtClean="0"/>
              <a:t>competencias específicas</a:t>
            </a:r>
          </a:p>
          <a:p>
            <a:r>
              <a:rPr lang="es-MX" dirty="0" smtClean="0"/>
              <a:t>Competencia No.: ___	Descripción: </a:t>
            </a:r>
            <a:endParaRPr lang="es-MX" dirty="0"/>
          </a:p>
          <a:p>
            <a:endParaRPr lang="es-MX" dirty="0">
              <a:latin typeface="Constantia" pitchFamily="18" charset="0"/>
            </a:endParaRPr>
          </a:p>
        </p:txBody>
      </p:sp>
      <p:sp>
        <p:nvSpPr>
          <p:cNvPr id="42" name="2 Llamada rectangular redondeada"/>
          <p:cNvSpPr/>
          <p:nvPr/>
        </p:nvSpPr>
        <p:spPr>
          <a:xfrm>
            <a:off x="827584" y="2204864"/>
            <a:ext cx="3402731" cy="360040"/>
          </a:xfrm>
          <a:prstGeom prst="wedgeRoundRectCallout">
            <a:avLst>
              <a:gd name="adj1" fmla="val -11501"/>
              <a:gd name="adj2" fmla="val 183815"/>
              <a:gd name="adj3" fmla="val 16667"/>
            </a:avLst>
          </a:prstGeom>
          <a:solidFill>
            <a:srgbClr val="F8FB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es-MX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 escribe el número de competencia, acorde a la cantidad de temas establecidos en la asignatura</a:t>
            </a:r>
            <a:endParaRPr lang="es-ES_tradnl" sz="1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3 Llamada rectangular redondeada"/>
          <p:cNvSpPr/>
          <p:nvPr/>
        </p:nvSpPr>
        <p:spPr>
          <a:xfrm>
            <a:off x="5004048" y="2348880"/>
            <a:ext cx="3402731" cy="576064"/>
          </a:xfrm>
          <a:prstGeom prst="wedgeRoundRectCallout">
            <a:avLst>
              <a:gd name="adj1" fmla="val -67140"/>
              <a:gd name="adj2" fmla="val 72529"/>
              <a:gd name="adj3" fmla="val 16667"/>
            </a:avLst>
          </a:prstGeom>
          <a:solidFill>
            <a:srgbClr val="F8FB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es-ES_tradnl" sz="10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¿Qué debe saber y saber hacer el estudiante?</a:t>
            </a:r>
            <a:r>
              <a:rPr lang="es-ES_tradnl" sz="1000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como resultado de su proceso formativo en el </a:t>
            </a:r>
            <a:r>
              <a:rPr lang="es-ES_tradnl" sz="10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desarrollo </a:t>
            </a:r>
            <a:r>
              <a:rPr lang="es-ES_tradnl" sz="1000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del tema</a:t>
            </a:r>
            <a:endParaRPr lang="es-ES_tradnl" sz="1000" dirty="0">
              <a:solidFill>
                <a:schemeClr val="tx1"/>
              </a:solidFill>
              <a:latin typeface="Arial" pitchFamily="34" charset="0"/>
            </a:endParaRPr>
          </a:p>
        </p:txBody>
      </p:sp>
      <p:graphicFrame>
        <p:nvGraphicFramePr>
          <p:cNvPr id="44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76258"/>
              </p:ext>
            </p:extLst>
          </p:nvPr>
        </p:nvGraphicFramePr>
        <p:xfrm>
          <a:off x="214312" y="4005064"/>
          <a:ext cx="8715376" cy="1540828"/>
        </p:xfrm>
        <a:graphic>
          <a:graphicData uri="http://schemas.openxmlformats.org/drawingml/2006/table">
            <a:tbl>
              <a:tblPr/>
              <a:tblGrid>
                <a:gridCol w="1847291"/>
                <a:gridCol w="2308787"/>
                <a:gridCol w="2145826"/>
                <a:gridCol w="1512168"/>
                <a:gridCol w="901304"/>
              </a:tblGrid>
              <a:tr h="287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805113" algn="ctr"/>
                          <a:tab pos="5611813" algn="r"/>
                        </a:tabLst>
                      </a:pPr>
                      <a:r>
                        <a:rPr kumimoji="0" lang="es-MX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Temas y subtemas para desarrollar la competencia específica</a:t>
                      </a:r>
                      <a:endParaRPr kumimoji="0" lang="es-MX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805113" algn="ctr"/>
                          <a:tab pos="5611813" algn="r"/>
                        </a:tabLst>
                        <a:defRPr/>
                      </a:pPr>
                      <a:r>
                        <a:rPr kumimoji="0" lang="es-MX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Actividades de aprendizaje</a:t>
                      </a:r>
                      <a:endParaRPr kumimoji="0" lang="es-MX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805113" algn="ctr"/>
                          <a:tab pos="5611813" algn="r"/>
                        </a:tabLst>
                      </a:pPr>
                      <a:endParaRPr kumimoji="0" lang="es-MX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805113" algn="ctr"/>
                          <a:tab pos="5611813" algn="r"/>
                        </a:tabLst>
                      </a:pPr>
                      <a:r>
                        <a:rPr kumimoji="0" lang="es-MX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Actividades de </a:t>
                      </a:r>
                      <a:r>
                        <a:rPr kumimoji="0" lang="es-MX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enseñanza</a:t>
                      </a:r>
                      <a:endParaRPr kumimoji="0" lang="es-MX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805113" algn="ctr"/>
                          <a:tab pos="5611813" algn="r"/>
                        </a:tabLst>
                      </a:pPr>
                      <a:r>
                        <a:rPr kumimoji="0" lang="es-MX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Desarrollo de competencias genéricas</a:t>
                      </a:r>
                      <a:endParaRPr kumimoji="0" lang="es-MX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805113" algn="ctr"/>
                          <a:tab pos="5611813" algn="r"/>
                        </a:tabLst>
                      </a:pPr>
                      <a:r>
                        <a:rPr kumimoji="0" lang="es-MX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Horas teórico-prácticas</a:t>
                      </a:r>
                      <a:endParaRPr kumimoji="0" lang="es-MX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7388">
                <a:tc>
                  <a:txBody>
                    <a:bodyPr/>
                    <a:lstStyle/>
                    <a:p>
                      <a:pPr marL="1143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805113" algn="ctr"/>
                          <a:tab pos="5611813" algn="r"/>
                        </a:tabLst>
                      </a:pPr>
                      <a:endParaRPr kumimoji="0" lang="es-MX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216025" algn="l"/>
                        </a:tabLst>
                      </a:pPr>
                      <a:endParaRPr kumimoji="0" lang="es-MX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805113" algn="ctr"/>
                          <a:tab pos="5611813" algn="r"/>
                        </a:tabLst>
                      </a:pPr>
                      <a:endParaRPr kumimoji="0" lang="es-MX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7" name="4 Llamada rectangular redondeada"/>
          <p:cNvSpPr/>
          <p:nvPr/>
        </p:nvSpPr>
        <p:spPr>
          <a:xfrm>
            <a:off x="0" y="5373216"/>
            <a:ext cx="2664296" cy="792088"/>
          </a:xfrm>
          <a:prstGeom prst="wedgeRoundRectCallout">
            <a:avLst>
              <a:gd name="adj1" fmla="val 7794"/>
              <a:gd name="adj2" fmla="val -93352"/>
              <a:gd name="adj3" fmla="val 16667"/>
            </a:avLst>
          </a:prstGeom>
          <a:solidFill>
            <a:srgbClr val="F8FB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es-MX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Presentar el temario de manera concreta, clara organizada y secuenciada, evitando una presentación enciclopédica.</a:t>
            </a:r>
            <a:endParaRPr lang="es-ES_tradnl" sz="1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5 Llamada rectangular redondeada"/>
          <p:cNvSpPr/>
          <p:nvPr/>
        </p:nvSpPr>
        <p:spPr>
          <a:xfrm>
            <a:off x="1403648" y="3212976"/>
            <a:ext cx="3581003" cy="698401"/>
          </a:xfrm>
          <a:prstGeom prst="wedgeRoundRectCallout">
            <a:avLst>
              <a:gd name="adj1" fmla="val -22822"/>
              <a:gd name="adj2" fmla="val 84029"/>
              <a:gd name="adj3" fmla="val 16667"/>
            </a:avLst>
          </a:prstGeom>
          <a:solidFill>
            <a:srgbClr val="F8FB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es-ES_tradnl" sz="1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Las actividades que el estudiante desarrollará y que el docente indicará, organizará, coordinará y pondrá en juego para propiciar el desarrollo de tales competencias profesionales</a:t>
            </a:r>
          </a:p>
        </p:txBody>
      </p:sp>
      <p:sp>
        <p:nvSpPr>
          <p:cNvPr id="49" name="6 Llamada rectangular redondeada"/>
          <p:cNvSpPr/>
          <p:nvPr/>
        </p:nvSpPr>
        <p:spPr>
          <a:xfrm>
            <a:off x="4211960" y="5085184"/>
            <a:ext cx="3096344" cy="792088"/>
          </a:xfrm>
          <a:prstGeom prst="wedgeRoundRectCallout">
            <a:avLst>
              <a:gd name="adj1" fmla="val -109"/>
              <a:gd name="adj2" fmla="val -101607"/>
              <a:gd name="adj3" fmla="val 16667"/>
            </a:avLst>
          </a:prstGeom>
          <a:solidFill>
            <a:srgbClr val="F8FB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es-MX" sz="1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 base en las actividades de aprendizaje establecidas en las unidades, analizarlas en su conjunto y establecer que competencias genéricas se están desarrollando con dichas actividades</a:t>
            </a:r>
            <a:endParaRPr lang="es-ES_tradnl" sz="1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7 Llamada rectangular redondeada"/>
          <p:cNvSpPr/>
          <p:nvPr/>
        </p:nvSpPr>
        <p:spPr>
          <a:xfrm>
            <a:off x="5741269" y="3104964"/>
            <a:ext cx="3402731" cy="648072"/>
          </a:xfrm>
          <a:prstGeom prst="wedgeRoundRectCallout">
            <a:avLst>
              <a:gd name="adj1" fmla="val -11881"/>
              <a:gd name="adj2" fmla="val 102338"/>
              <a:gd name="adj3" fmla="val 16667"/>
            </a:avLst>
          </a:prstGeom>
          <a:solidFill>
            <a:srgbClr val="F8FB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es-MX" sz="1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 base en las actividades de aprendizaje establecidas en las unidades, analizarlas en su conjunto y establecer que competencias genéricas se están desarrollando con dichas actividades</a:t>
            </a:r>
            <a:endParaRPr lang="es-ES_tradnl" sz="1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0087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/>
      <p:bldP spid="42" grpId="0" animBg="1"/>
      <p:bldP spid="43" grpId="0" animBg="1"/>
      <p:bldP spid="47" grpId="0" animBg="1"/>
      <p:bldP spid="48" grpId="0" animBg="1"/>
      <p:bldP spid="49" grpId="0" animBg="1"/>
      <p:bldP spid="5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Tab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7032364"/>
              </p:ext>
            </p:extLst>
          </p:nvPr>
        </p:nvGraphicFramePr>
        <p:xfrm>
          <a:off x="467544" y="1556792"/>
          <a:ext cx="7886700" cy="1175016"/>
        </p:xfrm>
        <a:graphic>
          <a:graphicData uri="http://schemas.openxmlformats.org/drawingml/2006/table">
            <a:tbl>
              <a:tblPr firstRow="1" firstCol="1" bandRow="1"/>
              <a:tblGrid>
                <a:gridCol w="5745236"/>
                <a:gridCol w="2141464"/>
              </a:tblGrid>
              <a:tr h="2403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Indicadores de alcance</a:t>
                      </a:r>
                      <a:endParaRPr lang="es-MX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745" marR="62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Valor del indicador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745" marR="62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97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745" marR="62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MX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745" marR="62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" name="17 Llamada rectangular redondeada"/>
          <p:cNvSpPr/>
          <p:nvPr/>
        </p:nvSpPr>
        <p:spPr>
          <a:xfrm>
            <a:off x="0" y="836712"/>
            <a:ext cx="3130003" cy="612336"/>
          </a:xfrm>
          <a:prstGeom prst="wedgeRoundRectCallout">
            <a:avLst>
              <a:gd name="adj1" fmla="val 28709"/>
              <a:gd name="adj2" fmla="val 87368"/>
              <a:gd name="adj3" fmla="val 16667"/>
            </a:avLst>
          </a:prstGeom>
          <a:solidFill>
            <a:srgbClr val="F8FB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es-ES_tradnl" sz="1000" dirty="0" smtClean="0">
                <a:solidFill>
                  <a:schemeClr val="tx1"/>
                </a:solidFill>
                <a:latin typeface="Arial" pitchFamily="34" charset="0"/>
              </a:rPr>
              <a:t>Indica los criterios de valoración po</a:t>
            </a:r>
            <a:r>
              <a:rPr lang="es-ES_tradnl" sz="1000" dirty="0" smtClean="0">
                <a:solidFill>
                  <a:schemeClr val="tx1"/>
                </a:solidFill>
                <a:latin typeface="Arial" pitchFamily="34" charset="0"/>
              </a:rPr>
              <a:t>r excelencia al definir con claridad y precisión los conocimientos y habilidades </a:t>
            </a:r>
            <a:r>
              <a:rPr lang="es-ES_tradnl" sz="1000" dirty="0" smtClean="0">
                <a:solidFill>
                  <a:schemeClr val="tx1"/>
                </a:solidFill>
                <a:latin typeface="Arial" pitchFamily="34" charset="0"/>
              </a:rPr>
              <a:t>que integran la competencia (productos de aprendizaje)</a:t>
            </a:r>
            <a:endParaRPr lang="es-ES_tradnl" sz="1000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1" name="17 Llamada rectangular redondeada"/>
          <p:cNvSpPr/>
          <p:nvPr/>
        </p:nvSpPr>
        <p:spPr>
          <a:xfrm>
            <a:off x="5796136" y="1052736"/>
            <a:ext cx="3130003" cy="432048"/>
          </a:xfrm>
          <a:prstGeom prst="wedgeRoundRectCallout">
            <a:avLst>
              <a:gd name="adj1" fmla="val -94"/>
              <a:gd name="adj2" fmla="val 64233"/>
              <a:gd name="adj3" fmla="val 16667"/>
            </a:avLst>
          </a:prstGeom>
          <a:solidFill>
            <a:srgbClr val="F8FB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es-ES_tradnl" sz="1000" dirty="0" smtClean="0">
                <a:solidFill>
                  <a:schemeClr val="tx1"/>
                </a:solidFill>
                <a:latin typeface="Arial" pitchFamily="34" charset="0"/>
              </a:rPr>
              <a:t>Indica la ponderación de los criterios de valoración definidos en los indicadores de alcance.</a:t>
            </a:r>
            <a:endParaRPr lang="es-ES_tradnl" sz="1000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467544" y="299695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Niveles de desempeño</a:t>
            </a:r>
            <a:endParaRPr lang="es-MX" b="1" dirty="0"/>
          </a:p>
        </p:txBody>
      </p:sp>
      <p:graphicFrame>
        <p:nvGraphicFramePr>
          <p:cNvPr id="24" name="Tab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5578405"/>
              </p:ext>
            </p:extLst>
          </p:nvPr>
        </p:nvGraphicFramePr>
        <p:xfrm>
          <a:off x="467544" y="3458546"/>
          <a:ext cx="7886699" cy="1926523"/>
        </p:xfrm>
        <a:graphic>
          <a:graphicData uri="http://schemas.openxmlformats.org/drawingml/2006/table">
            <a:tbl>
              <a:tblPr firstRow="1" firstCol="1" bandRow="1"/>
              <a:tblGrid>
                <a:gridCol w="1439094"/>
                <a:gridCol w="2907621"/>
                <a:gridCol w="2907621"/>
                <a:gridCol w="632363"/>
              </a:tblGrid>
              <a:tr h="2568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Desempeño</a:t>
                      </a:r>
                      <a:endParaRPr lang="es-MX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163" marR="48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Nivel de desempeño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163" marR="48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Indicadores de alcance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163" marR="48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Valoración numérica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163" marR="48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3261">
                <a:tc row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Competencia alcanzada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163" marR="48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Excelente</a:t>
                      </a:r>
                      <a:endParaRPr lang="es-MX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163" marR="48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7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1. Se adapta a situaciones y contextos complejos.</a:t>
                      </a:r>
                      <a:endParaRPr lang="es-MX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7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2. Hace aportaciones a las actividades académicas desarrolladas.</a:t>
                      </a:r>
                      <a:endParaRPr lang="es-MX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7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3. Propone y/o explica soluciones o procedimientos no vistos en clase (creatividad).</a:t>
                      </a:r>
                      <a:endParaRPr lang="es-MX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7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4. Introduce recursos y experiencias que promueven un pensamiento crítico.</a:t>
                      </a:r>
                      <a:endParaRPr lang="es-MX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7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5. Incorpora conocimientos y actividades interdisciplinarias en su aprendizaje.</a:t>
                      </a:r>
                      <a:endParaRPr lang="es-MX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7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6. Realiza su trabajo de manera autónoma y autorregulada. </a:t>
                      </a:r>
                      <a:endParaRPr lang="es-MX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163" marR="48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95-100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163" marR="48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43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Notable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163" marR="48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7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Cumple 4 de los indicadores definidos en desempeño excelente.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163" marR="48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85-94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163" marR="48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43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Bueno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163" marR="48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7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Cumple 3 de los indicadores definidos en desempeño excelente.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163" marR="48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75-84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163" marR="48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43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Suficiente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163" marR="48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7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Cumple 2 de los indicadores definidos en desempeño excelente.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163" marR="48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70-74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163" marR="48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0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Competencia no alcanzada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163" marR="48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Insuficiente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163" marR="48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7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No se cumple con el 100% de evidencias conceptuales, procedimentales y actitudinales de los indicadores definidos en el desempeño excelente.</a:t>
                      </a:r>
                      <a:endParaRPr lang="es-MX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163" marR="48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NA (no alcanzada)</a:t>
                      </a:r>
                      <a:endParaRPr lang="es-MX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163" marR="48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5" name="14 Llamada rectangular redondeada"/>
          <p:cNvSpPr/>
          <p:nvPr/>
        </p:nvSpPr>
        <p:spPr>
          <a:xfrm>
            <a:off x="4139952" y="2708920"/>
            <a:ext cx="4032448" cy="576064"/>
          </a:xfrm>
          <a:prstGeom prst="wedgeRoundRectCallout">
            <a:avLst>
              <a:gd name="adj1" fmla="val -56412"/>
              <a:gd name="adj2" fmla="val 116746"/>
              <a:gd name="adj3" fmla="val 16667"/>
            </a:avLst>
          </a:prstGeom>
          <a:solidFill>
            <a:srgbClr val="F8FB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es-MX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Establece en modo escalonado y jerárquico los diferentes niveles de logro de las competencias. Se encuentran definidos en los lineamientos determinados por el TecNM</a:t>
            </a:r>
            <a:endParaRPr lang="es-ES_tradnl" sz="1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352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5" grpId="0" animBg="1"/>
    </p:bldLst>
  </p:timing>
</p:sld>
</file>

<file path=ppt/theme/theme1.xml><?xml version="1.0" encoding="utf-8"?>
<a:theme xmlns:a="http://schemas.openxmlformats.org/drawingml/2006/main" name="2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lta costura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lta costura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3469</TotalTime>
  <Words>950</Words>
  <Application>Microsoft Office PowerPoint</Application>
  <PresentationFormat>Presentación en pantalla (4:3)</PresentationFormat>
  <Paragraphs>245</Paragraphs>
  <Slides>12</Slides>
  <Notes>11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12</vt:i4>
      </vt:variant>
    </vt:vector>
  </HeadingPairs>
  <TitlesOfParts>
    <vt:vector size="24" baseType="lpstr">
      <vt:lpstr>MS PGothic</vt:lpstr>
      <vt:lpstr>Arial</vt:lpstr>
      <vt:lpstr>Calibri</vt:lpstr>
      <vt:lpstr>Constantia</vt:lpstr>
      <vt:lpstr>Soberana Sans</vt:lpstr>
      <vt:lpstr>Soberana Sans Light</vt:lpstr>
      <vt:lpstr>Soberana Titular</vt:lpstr>
      <vt:lpstr>Symbol</vt:lpstr>
      <vt:lpstr>SymbolMT</vt:lpstr>
      <vt:lpstr>Times New Roman</vt:lpstr>
      <vt:lpstr>2_Tema de Office</vt:lpstr>
      <vt:lpstr>1_Tema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Secretaria de Educacion Publica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JDP-DA-TecNM</dc:creator>
  <cp:lastModifiedBy>ITT2_Division</cp:lastModifiedBy>
  <cp:revision>709</cp:revision>
  <cp:lastPrinted>2014-10-02T21:42:00Z</cp:lastPrinted>
  <dcterms:created xsi:type="dcterms:W3CDTF">2014-08-18T17:48:56Z</dcterms:created>
  <dcterms:modified xsi:type="dcterms:W3CDTF">2016-05-26T23:04:11Z</dcterms:modified>
</cp:coreProperties>
</file>