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15"/>
  </p:notesMasterIdLst>
  <p:sldIdLst>
    <p:sldId id="257" r:id="rId2"/>
    <p:sldId id="270" r:id="rId3"/>
    <p:sldId id="262" r:id="rId4"/>
    <p:sldId id="265" r:id="rId5"/>
    <p:sldId id="266" r:id="rId6"/>
    <p:sldId id="267" r:id="rId7"/>
    <p:sldId id="272" r:id="rId8"/>
    <p:sldId id="273" r:id="rId9"/>
    <p:sldId id="274" r:id="rId10"/>
    <p:sldId id="275" r:id="rId11"/>
    <p:sldId id="276" r:id="rId12"/>
    <p:sldId id="279" r:id="rId13"/>
    <p:sldId id="278" r:id="rId14"/>
  </p:sldIdLst>
  <p:sldSz cx="9144000" cy="6858000" type="screen4x3"/>
  <p:notesSz cx="6858000" cy="9144000"/>
  <p:custDataLst>
    <p:tags r:id="rId16"/>
  </p:custDataLst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99"/>
    <a:srgbClr val="FFFF00"/>
    <a:srgbClr val="FFCC66"/>
    <a:srgbClr val="FF9966"/>
    <a:srgbClr val="FF3300"/>
    <a:srgbClr val="000099"/>
    <a:srgbClr val="663300"/>
    <a:srgbClr val="33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87" autoAdjust="0"/>
    <p:restoredTop sz="94660"/>
  </p:normalViewPr>
  <p:slideViewPr>
    <p:cSldViewPr>
      <p:cViewPr>
        <p:scale>
          <a:sx n="70" d="100"/>
          <a:sy n="70" d="100"/>
        </p:scale>
        <p:origin x="-158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781F0C-CA11-4938-BCD8-30B5490A6F9D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9EA8DD9-0012-4D1C-81BD-4C88FA91E7A1}">
      <dgm:prSet phldrT="[Texto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Contenidos Curriculares de su programa educativo</a:t>
          </a:r>
          <a:endParaRPr lang="es-MX" dirty="0">
            <a:solidFill>
              <a:srgbClr val="002060"/>
            </a:solidFill>
          </a:endParaRPr>
        </a:p>
      </dgm:t>
    </dgm:pt>
    <dgm:pt modelId="{B9054B8B-1DF7-47F3-9534-77FF61DDBC75}" type="parTrans" cxnId="{FB948F26-36B5-4F65-A2AC-76761EFBE348}">
      <dgm:prSet/>
      <dgm:spPr/>
      <dgm:t>
        <a:bodyPr/>
        <a:lstStyle/>
        <a:p>
          <a:endParaRPr lang="es-MX"/>
        </a:p>
      </dgm:t>
    </dgm:pt>
    <dgm:pt modelId="{6C267C42-2516-408F-98D6-A2AAFD741526}" type="sibTrans" cxnId="{FB948F26-36B5-4F65-A2AC-76761EFBE348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es-MX"/>
        </a:p>
      </dgm:t>
    </dgm:pt>
    <dgm:pt modelId="{5D456433-F75B-4C44-BA6E-372E7BFB33FE}">
      <dgm:prSet phldrT="[Texto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Estrategias didácticas</a:t>
          </a:r>
          <a:endParaRPr lang="es-MX" dirty="0">
            <a:solidFill>
              <a:srgbClr val="002060"/>
            </a:solidFill>
          </a:endParaRPr>
        </a:p>
      </dgm:t>
    </dgm:pt>
    <dgm:pt modelId="{CF6CCBAC-E2B8-46A8-B128-26EB18D977D9}" type="parTrans" cxnId="{274698D7-A621-489E-8DFD-17CB34BA5D28}">
      <dgm:prSet/>
      <dgm:spPr/>
      <dgm:t>
        <a:bodyPr/>
        <a:lstStyle/>
        <a:p>
          <a:endParaRPr lang="es-MX"/>
        </a:p>
      </dgm:t>
    </dgm:pt>
    <dgm:pt modelId="{051305CA-27B9-4799-B91B-DCE646A081A4}" type="sibTrans" cxnId="{274698D7-A621-489E-8DFD-17CB34BA5D28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es-MX"/>
        </a:p>
      </dgm:t>
    </dgm:pt>
    <dgm:pt modelId="{E5064063-8C6F-4273-9A17-D8BEB2EFC2C3}">
      <dgm:prSet phldrT="[Texto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Organización grupal</a:t>
          </a:r>
          <a:endParaRPr lang="es-MX" dirty="0">
            <a:solidFill>
              <a:srgbClr val="002060"/>
            </a:solidFill>
          </a:endParaRPr>
        </a:p>
      </dgm:t>
    </dgm:pt>
    <dgm:pt modelId="{6B39D9E1-EC6F-4E51-9EE9-1013A9EDF9EC}" type="parTrans" cxnId="{D3CFC81A-ECAA-4E2C-A278-856A2B30FA3D}">
      <dgm:prSet/>
      <dgm:spPr/>
      <dgm:t>
        <a:bodyPr/>
        <a:lstStyle/>
        <a:p>
          <a:endParaRPr lang="es-MX"/>
        </a:p>
      </dgm:t>
    </dgm:pt>
    <dgm:pt modelId="{BDE668A6-FCD3-4463-89BE-567A62BEB2D8}" type="sibTrans" cxnId="{D3CFC81A-ECAA-4E2C-A278-856A2B30FA3D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es-MX"/>
        </a:p>
      </dgm:t>
    </dgm:pt>
    <dgm:pt modelId="{B4DB4CD6-8515-499D-B031-E2241E9EF318}">
      <dgm:prSet phldrT="[Texto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Recursos didácticos, pedagógicos e instrumentales</a:t>
          </a:r>
          <a:endParaRPr lang="es-MX" dirty="0">
            <a:solidFill>
              <a:srgbClr val="002060"/>
            </a:solidFill>
          </a:endParaRPr>
        </a:p>
      </dgm:t>
    </dgm:pt>
    <dgm:pt modelId="{07FCF9D1-E6EE-4575-808B-1DADCFE0DF0B}" type="parTrans" cxnId="{F769FA45-C0FC-4A05-9CA9-A3B625037471}">
      <dgm:prSet/>
      <dgm:spPr/>
      <dgm:t>
        <a:bodyPr/>
        <a:lstStyle/>
        <a:p>
          <a:endParaRPr lang="es-MX"/>
        </a:p>
      </dgm:t>
    </dgm:pt>
    <dgm:pt modelId="{3C094247-F6B8-45AA-BD7E-9A56A3DB7377}" type="sibTrans" cxnId="{F769FA45-C0FC-4A05-9CA9-A3B625037471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es-MX"/>
        </a:p>
      </dgm:t>
    </dgm:pt>
    <dgm:pt modelId="{2BB23EFF-8291-44CC-A53B-AA5D52FC5B4C}">
      <dgm:prSet phldrT="[Texto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Tiempos escolares</a:t>
          </a:r>
          <a:endParaRPr lang="es-MX" dirty="0">
            <a:solidFill>
              <a:srgbClr val="002060"/>
            </a:solidFill>
          </a:endParaRPr>
        </a:p>
      </dgm:t>
    </dgm:pt>
    <dgm:pt modelId="{1B8845DB-5D6E-4D8C-AD96-58EA1AD61E3B}" type="parTrans" cxnId="{7AB0D9F5-8C72-4900-BC57-C849EF07550F}">
      <dgm:prSet/>
      <dgm:spPr/>
      <dgm:t>
        <a:bodyPr/>
        <a:lstStyle/>
        <a:p>
          <a:endParaRPr lang="es-MX"/>
        </a:p>
      </dgm:t>
    </dgm:pt>
    <dgm:pt modelId="{37C38235-C66A-4D87-BA9C-7E08E3AF1173}" type="sibTrans" cxnId="{7AB0D9F5-8C72-4900-BC57-C849EF07550F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es-MX"/>
        </a:p>
      </dgm:t>
    </dgm:pt>
    <dgm:pt modelId="{6285B9D1-7C35-4081-98A8-9073643DD2EE}">
      <dgm:prSet phldrT="[Texto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Procesos de Evaluación</a:t>
          </a:r>
          <a:endParaRPr lang="es-MX" dirty="0">
            <a:solidFill>
              <a:srgbClr val="002060"/>
            </a:solidFill>
          </a:endParaRPr>
        </a:p>
      </dgm:t>
    </dgm:pt>
    <dgm:pt modelId="{9CBBADD9-2E4D-4F6F-A1CA-11981699B68A}" type="parTrans" cxnId="{59292187-6D7C-43A4-935A-E85FCB0D2423}">
      <dgm:prSet/>
      <dgm:spPr/>
      <dgm:t>
        <a:bodyPr/>
        <a:lstStyle/>
        <a:p>
          <a:endParaRPr lang="es-MX"/>
        </a:p>
      </dgm:t>
    </dgm:pt>
    <dgm:pt modelId="{0F868309-7532-4399-A00D-B3E7FC3C7BC8}" type="sibTrans" cxnId="{59292187-6D7C-43A4-935A-E85FCB0D2423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es-MX"/>
        </a:p>
      </dgm:t>
    </dgm:pt>
    <dgm:pt modelId="{CC054409-DCB8-49EF-ABDA-7AAE56154392}" type="pres">
      <dgm:prSet presAssocID="{34781F0C-CA11-4938-BCD8-30B5490A6F9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C28501F-CC8D-456B-A3A6-FAE910879E08}" type="pres">
      <dgm:prSet presAssocID="{34781F0C-CA11-4938-BCD8-30B5490A6F9D}" presName="cycle" presStyleCnt="0"/>
      <dgm:spPr/>
    </dgm:pt>
    <dgm:pt modelId="{4F223562-BBEE-4DD0-86D2-6D7220E9E6AC}" type="pres">
      <dgm:prSet presAssocID="{19EA8DD9-0012-4D1C-81BD-4C88FA91E7A1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27EECF-4C05-4A49-9EC7-5C85720B2228}" type="pres">
      <dgm:prSet presAssocID="{6C267C42-2516-408F-98D6-A2AAFD741526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39F00CFE-9AE5-4A9C-AE19-EEBCF2F52537}" type="pres">
      <dgm:prSet presAssocID="{5D456433-F75B-4C44-BA6E-372E7BFB33FE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82CA79-D8A0-4B90-AA80-54263BE234B6}" type="pres">
      <dgm:prSet presAssocID="{E5064063-8C6F-4273-9A17-D8BEB2EFC2C3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F5DE16-7101-4D43-BB73-8BED5685D6CA}" type="pres">
      <dgm:prSet presAssocID="{B4DB4CD6-8515-499D-B031-E2241E9EF318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649107-6FEC-44FC-9D9B-60625D5A0980}" type="pres">
      <dgm:prSet presAssocID="{2BB23EFF-8291-44CC-A53B-AA5D52FC5B4C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8BEBE2-24F5-41BA-920D-1B66D4304909}" type="pres">
      <dgm:prSet presAssocID="{6285B9D1-7C35-4081-98A8-9073643DD2EE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769FA45-C0FC-4A05-9CA9-A3B625037471}" srcId="{34781F0C-CA11-4938-BCD8-30B5490A6F9D}" destId="{B4DB4CD6-8515-499D-B031-E2241E9EF318}" srcOrd="3" destOrd="0" parTransId="{07FCF9D1-E6EE-4575-808B-1DADCFE0DF0B}" sibTransId="{3C094247-F6B8-45AA-BD7E-9A56A3DB7377}"/>
    <dgm:cxn modelId="{CA0EAC0D-535F-426C-872E-351DD9E0102A}" type="presOf" srcId="{6285B9D1-7C35-4081-98A8-9073643DD2EE}" destId="{C38BEBE2-24F5-41BA-920D-1B66D4304909}" srcOrd="0" destOrd="0" presId="urn:microsoft.com/office/officeart/2005/8/layout/cycle3"/>
    <dgm:cxn modelId="{0F25B3E2-75AC-42B1-B188-4E250591763E}" type="presOf" srcId="{5D456433-F75B-4C44-BA6E-372E7BFB33FE}" destId="{39F00CFE-9AE5-4A9C-AE19-EEBCF2F52537}" srcOrd="0" destOrd="0" presId="urn:microsoft.com/office/officeart/2005/8/layout/cycle3"/>
    <dgm:cxn modelId="{278926A8-41CB-40AD-9B93-605BC232C00F}" type="presOf" srcId="{E5064063-8C6F-4273-9A17-D8BEB2EFC2C3}" destId="{F582CA79-D8A0-4B90-AA80-54263BE234B6}" srcOrd="0" destOrd="0" presId="urn:microsoft.com/office/officeart/2005/8/layout/cycle3"/>
    <dgm:cxn modelId="{FB948F26-36B5-4F65-A2AC-76761EFBE348}" srcId="{34781F0C-CA11-4938-BCD8-30B5490A6F9D}" destId="{19EA8DD9-0012-4D1C-81BD-4C88FA91E7A1}" srcOrd="0" destOrd="0" parTransId="{B9054B8B-1DF7-47F3-9534-77FF61DDBC75}" sibTransId="{6C267C42-2516-408F-98D6-A2AAFD741526}"/>
    <dgm:cxn modelId="{D3CFC81A-ECAA-4E2C-A278-856A2B30FA3D}" srcId="{34781F0C-CA11-4938-BCD8-30B5490A6F9D}" destId="{E5064063-8C6F-4273-9A17-D8BEB2EFC2C3}" srcOrd="2" destOrd="0" parTransId="{6B39D9E1-EC6F-4E51-9EE9-1013A9EDF9EC}" sibTransId="{BDE668A6-FCD3-4463-89BE-567A62BEB2D8}"/>
    <dgm:cxn modelId="{544B4514-DAB4-4F02-B70D-DC667722330C}" type="presOf" srcId="{19EA8DD9-0012-4D1C-81BD-4C88FA91E7A1}" destId="{4F223562-BBEE-4DD0-86D2-6D7220E9E6AC}" srcOrd="0" destOrd="0" presId="urn:microsoft.com/office/officeart/2005/8/layout/cycle3"/>
    <dgm:cxn modelId="{274698D7-A621-489E-8DFD-17CB34BA5D28}" srcId="{34781F0C-CA11-4938-BCD8-30B5490A6F9D}" destId="{5D456433-F75B-4C44-BA6E-372E7BFB33FE}" srcOrd="1" destOrd="0" parTransId="{CF6CCBAC-E2B8-46A8-B128-26EB18D977D9}" sibTransId="{051305CA-27B9-4799-B91B-DCE646A081A4}"/>
    <dgm:cxn modelId="{FEDD1B80-9FA2-4C90-B72D-85C017BCAD8A}" type="presOf" srcId="{34781F0C-CA11-4938-BCD8-30B5490A6F9D}" destId="{CC054409-DCB8-49EF-ABDA-7AAE56154392}" srcOrd="0" destOrd="0" presId="urn:microsoft.com/office/officeart/2005/8/layout/cycle3"/>
    <dgm:cxn modelId="{4DD4392C-04CF-433B-97ED-D15477C7208C}" type="presOf" srcId="{2BB23EFF-8291-44CC-A53B-AA5D52FC5B4C}" destId="{77649107-6FEC-44FC-9D9B-60625D5A0980}" srcOrd="0" destOrd="0" presId="urn:microsoft.com/office/officeart/2005/8/layout/cycle3"/>
    <dgm:cxn modelId="{89DC7158-0C46-46E5-A21C-F4A61BC4F19C}" type="presOf" srcId="{B4DB4CD6-8515-499D-B031-E2241E9EF318}" destId="{9FF5DE16-7101-4D43-BB73-8BED5685D6CA}" srcOrd="0" destOrd="0" presId="urn:microsoft.com/office/officeart/2005/8/layout/cycle3"/>
    <dgm:cxn modelId="{59292187-6D7C-43A4-935A-E85FCB0D2423}" srcId="{34781F0C-CA11-4938-BCD8-30B5490A6F9D}" destId="{6285B9D1-7C35-4081-98A8-9073643DD2EE}" srcOrd="5" destOrd="0" parTransId="{9CBBADD9-2E4D-4F6F-A1CA-11981699B68A}" sibTransId="{0F868309-7532-4399-A00D-B3E7FC3C7BC8}"/>
    <dgm:cxn modelId="{7AB0D9F5-8C72-4900-BC57-C849EF07550F}" srcId="{34781F0C-CA11-4938-BCD8-30B5490A6F9D}" destId="{2BB23EFF-8291-44CC-A53B-AA5D52FC5B4C}" srcOrd="4" destOrd="0" parTransId="{1B8845DB-5D6E-4D8C-AD96-58EA1AD61E3B}" sibTransId="{37C38235-C66A-4D87-BA9C-7E08E3AF1173}"/>
    <dgm:cxn modelId="{06114884-C104-4A3E-9B76-323A881733E1}" type="presOf" srcId="{6C267C42-2516-408F-98D6-A2AAFD741526}" destId="{F027EECF-4C05-4A49-9EC7-5C85720B2228}" srcOrd="0" destOrd="0" presId="urn:microsoft.com/office/officeart/2005/8/layout/cycle3"/>
    <dgm:cxn modelId="{E4A893D2-328C-4509-9CDF-6DA1A5AD9804}" type="presParOf" srcId="{CC054409-DCB8-49EF-ABDA-7AAE56154392}" destId="{FC28501F-CC8D-456B-A3A6-FAE910879E08}" srcOrd="0" destOrd="0" presId="urn:microsoft.com/office/officeart/2005/8/layout/cycle3"/>
    <dgm:cxn modelId="{0C979215-66A0-411A-954B-5E439B78C6B8}" type="presParOf" srcId="{FC28501F-CC8D-456B-A3A6-FAE910879E08}" destId="{4F223562-BBEE-4DD0-86D2-6D7220E9E6AC}" srcOrd="0" destOrd="0" presId="urn:microsoft.com/office/officeart/2005/8/layout/cycle3"/>
    <dgm:cxn modelId="{23C8F7CD-DDD5-48F3-B404-9A5FE442E740}" type="presParOf" srcId="{FC28501F-CC8D-456B-A3A6-FAE910879E08}" destId="{F027EECF-4C05-4A49-9EC7-5C85720B2228}" srcOrd="1" destOrd="0" presId="urn:microsoft.com/office/officeart/2005/8/layout/cycle3"/>
    <dgm:cxn modelId="{BD7645D8-FA41-4948-933C-A3346D191D5C}" type="presParOf" srcId="{FC28501F-CC8D-456B-A3A6-FAE910879E08}" destId="{39F00CFE-9AE5-4A9C-AE19-EEBCF2F52537}" srcOrd="2" destOrd="0" presId="urn:microsoft.com/office/officeart/2005/8/layout/cycle3"/>
    <dgm:cxn modelId="{78ADE2C7-B9F1-4BAE-92E0-8E05ECE0768C}" type="presParOf" srcId="{FC28501F-CC8D-456B-A3A6-FAE910879E08}" destId="{F582CA79-D8A0-4B90-AA80-54263BE234B6}" srcOrd="3" destOrd="0" presId="urn:microsoft.com/office/officeart/2005/8/layout/cycle3"/>
    <dgm:cxn modelId="{727FACFE-A983-4D49-A9CE-5E802C48FD22}" type="presParOf" srcId="{FC28501F-CC8D-456B-A3A6-FAE910879E08}" destId="{9FF5DE16-7101-4D43-BB73-8BED5685D6CA}" srcOrd="4" destOrd="0" presId="urn:microsoft.com/office/officeart/2005/8/layout/cycle3"/>
    <dgm:cxn modelId="{BC9F03EF-F1CF-47F7-8B21-8BE563472041}" type="presParOf" srcId="{FC28501F-CC8D-456B-A3A6-FAE910879E08}" destId="{77649107-6FEC-44FC-9D9B-60625D5A0980}" srcOrd="5" destOrd="0" presId="urn:microsoft.com/office/officeart/2005/8/layout/cycle3"/>
    <dgm:cxn modelId="{59221C63-362B-4304-AF64-294888E84D70}" type="presParOf" srcId="{FC28501F-CC8D-456B-A3A6-FAE910879E08}" destId="{C38BEBE2-24F5-41BA-920D-1B66D4304909}" srcOrd="6" destOrd="0" presId="urn:microsoft.com/office/officeart/2005/8/layout/cycle3"/>
  </dgm:cxnLst>
  <dgm:bg>
    <a:solidFill>
      <a:srgbClr val="0070C0">
        <a:alpha val="84000"/>
      </a:srgb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0D723B-0A77-4DFF-B625-0ECD547E653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54CC55C-00C5-4899-BEA2-D4C86FACD77B}">
      <dgm:prSet phldrT="[Texto]"/>
      <dgm:spPr>
        <a:solidFill>
          <a:srgbClr val="99FF33"/>
        </a:solidFill>
      </dgm:spPr>
      <dgm:t>
        <a:bodyPr/>
        <a:lstStyle/>
        <a:p>
          <a:r>
            <a:rPr lang="es-MX" dirty="0" smtClean="0">
              <a:solidFill>
                <a:schemeClr val="tx1">
                  <a:lumMod val="50000"/>
                  <a:lumOff val="50000"/>
                </a:schemeClr>
              </a:solidFill>
            </a:rPr>
            <a:t>1.Las intencionalidades educativas </a:t>
          </a:r>
          <a:endParaRPr lang="es-MX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BB9A7039-6679-452C-8C87-9E40CBD686E6}" type="parTrans" cxnId="{FBF134E3-D073-4724-A054-EFB775FE40BC}">
      <dgm:prSet/>
      <dgm:spPr/>
      <dgm:t>
        <a:bodyPr/>
        <a:lstStyle/>
        <a:p>
          <a:endParaRPr lang="es-MX"/>
        </a:p>
      </dgm:t>
    </dgm:pt>
    <dgm:pt modelId="{5D41C975-5C6F-4091-B963-773D7BA586CF}" type="sibTrans" cxnId="{FBF134E3-D073-4724-A054-EFB775FE40BC}">
      <dgm:prSet/>
      <dgm:spPr/>
      <dgm:t>
        <a:bodyPr/>
        <a:lstStyle/>
        <a:p>
          <a:endParaRPr lang="es-MX"/>
        </a:p>
      </dgm:t>
    </dgm:pt>
    <dgm:pt modelId="{6FF3A08A-DA0A-4BE5-BF9D-AE63AD771A8D}">
      <dgm:prSet phldrT="[Texto]"/>
      <dgm:spPr/>
      <dgm:t>
        <a:bodyPr anchor="ctr" anchorCtr="0"/>
        <a:lstStyle/>
        <a:p>
          <a:r>
            <a:rPr lang="es-MX" dirty="0" smtClean="0"/>
            <a:t>Competencias, objetivos, propósitos, metas o aprendizajes esperados)</a:t>
          </a:r>
          <a:endParaRPr lang="es-MX" dirty="0"/>
        </a:p>
      </dgm:t>
    </dgm:pt>
    <dgm:pt modelId="{F5535A4F-DF20-45F7-9FD6-7C9F4B836CD0}" type="parTrans" cxnId="{00B81CF0-61DD-4016-9918-1BB58C789366}">
      <dgm:prSet/>
      <dgm:spPr/>
      <dgm:t>
        <a:bodyPr/>
        <a:lstStyle/>
        <a:p>
          <a:endParaRPr lang="es-MX"/>
        </a:p>
      </dgm:t>
    </dgm:pt>
    <dgm:pt modelId="{662BC7F3-6169-465C-B6FE-9C0EDA0FA339}" type="sibTrans" cxnId="{00B81CF0-61DD-4016-9918-1BB58C789366}">
      <dgm:prSet/>
      <dgm:spPr/>
      <dgm:t>
        <a:bodyPr/>
        <a:lstStyle/>
        <a:p>
          <a:endParaRPr lang="es-MX"/>
        </a:p>
      </dgm:t>
    </dgm:pt>
    <dgm:pt modelId="{921F1555-7A36-4A01-88F6-55DE1A3381D6}">
      <dgm:prSet phldrT="[Texto]"/>
      <dgm:spPr>
        <a:solidFill>
          <a:srgbClr val="FFFFCC"/>
        </a:solidFill>
      </dgm:spPr>
      <dgm:t>
        <a:bodyPr/>
        <a:lstStyle/>
        <a:p>
          <a:r>
            <a:rPr lang="es-MX" dirty="0" smtClean="0">
              <a:solidFill>
                <a:schemeClr val="tx1">
                  <a:lumMod val="50000"/>
                  <a:lumOff val="50000"/>
                </a:schemeClr>
              </a:solidFill>
            </a:rPr>
            <a:t>2.Contenidos</a:t>
          </a:r>
          <a:endParaRPr lang="es-MX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C1662F0D-7C0F-4730-BA82-7485502311AB}" type="parTrans" cxnId="{352D9EAC-1EC2-444A-985A-BA98B3390E68}">
      <dgm:prSet/>
      <dgm:spPr/>
      <dgm:t>
        <a:bodyPr/>
        <a:lstStyle/>
        <a:p>
          <a:endParaRPr lang="es-MX"/>
        </a:p>
      </dgm:t>
    </dgm:pt>
    <dgm:pt modelId="{C79C017E-A0D6-4CB1-A91B-81ABD38749A6}" type="sibTrans" cxnId="{352D9EAC-1EC2-444A-985A-BA98B3390E68}">
      <dgm:prSet/>
      <dgm:spPr/>
      <dgm:t>
        <a:bodyPr/>
        <a:lstStyle/>
        <a:p>
          <a:endParaRPr lang="es-MX"/>
        </a:p>
      </dgm:t>
    </dgm:pt>
    <dgm:pt modelId="{633C5F11-0AB2-4CEE-95F3-AC1AFAA7B111}">
      <dgm:prSet phldrT="[Texto]"/>
      <dgm:spPr/>
      <dgm:t>
        <a:bodyPr anchor="ctr" anchorCtr="0"/>
        <a:lstStyle/>
        <a:p>
          <a:r>
            <a:rPr lang="es-MX" dirty="0" smtClean="0"/>
            <a:t>Referidos a los temas, tipos de conocimiento a desarrollar</a:t>
          </a:r>
          <a:endParaRPr lang="es-MX" dirty="0"/>
        </a:p>
      </dgm:t>
    </dgm:pt>
    <dgm:pt modelId="{2919974E-DB7D-4405-9CFA-2F18B0B5DDC5}" type="parTrans" cxnId="{5C9BBD93-545E-440F-B513-A11F5FA0E30C}">
      <dgm:prSet/>
      <dgm:spPr/>
      <dgm:t>
        <a:bodyPr/>
        <a:lstStyle/>
        <a:p>
          <a:endParaRPr lang="es-MX"/>
        </a:p>
      </dgm:t>
    </dgm:pt>
    <dgm:pt modelId="{66277663-04B9-4FE8-934E-BB29BB430505}" type="sibTrans" cxnId="{5C9BBD93-545E-440F-B513-A11F5FA0E30C}">
      <dgm:prSet/>
      <dgm:spPr/>
      <dgm:t>
        <a:bodyPr/>
        <a:lstStyle/>
        <a:p>
          <a:endParaRPr lang="es-MX"/>
        </a:p>
      </dgm:t>
    </dgm:pt>
    <dgm:pt modelId="{72C35A85-A315-47D3-99A2-4B48EF50061C}">
      <dgm:prSet phldrT="[Texto]"/>
      <dgm:spPr>
        <a:solidFill>
          <a:srgbClr val="FF9966"/>
        </a:solidFill>
      </dgm:spPr>
      <dgm:t>
        <a:bodyPr/>
        <a:lstStyle/>
        <a:p>
          <a:r>
            <a:rPr lang="es-MX" dirty="0" smtClean="0">
              <a:solidFill>
                <a:schemeClr val="tx1">
                  <a:lumMod val="50000"/>
                  <a:lumOff val="50000"/>
                </a:schemeClr>
              </a:solidFill>
            </a:rPr>
            <a:t>3.Estrategias didácticas </a:t>
          </a:r>
          <a:endParaRPr lang="es-MX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A4DF3423-2C75-415E-B9A8-BEF2BC236A35}" type="parTrans" cxnId="{386834B9-B1FA-4180-A076-7120D7A875A9}">
      <dgm:prSet/>
      <dgm:spPr/>
      <dgm:t>
        <a:bodyPr/>
        <a:lstStyle/>
        <a:p>
          <a:endParaRPr lang="es-MX"/>
        </a:p>
      </dgm:t>
    </dgm:pt>
    <dgm:pt modelId="{30ABAD90-2189-40DC-9B05-80DCCA4A32B9}" type="sibTrans" cxnId="{386834B9-B1FA-4180-A076-7120D7A875A9}">
      <dgm:prSet/>
      <dgm:spPr/>
      <dgm:t>
        <a:bodyPr/>
        <a:lstStyle/>
        <a:p>
          <a:endParaRPr lang="es-MX"/>
        </a:p>
      </dgm:t>
    </dgm:pt>
    <dgm:pt modelId="{3DA346D2-EE6C-44E9-B00C-8CAC0C56E5F0}">
      <dgm:prSet phldrT="[Texto]"/>
      <dgm:spPr/>
      <dgm:t>
        <a:bodyPr anchor="ctr" anchorCtr="0"/>
        <a:lstStyle/>
        <a:p>
          <a:r>
            <a:rPr lang="es-MX" dirty="0" smtClean="0"/>
            <a:t>Situaciones que incluyen secuencias de actividades, técnicas,  recursos con los que se trabajarán y los tiempos dedicados a cada acción</a:t>
          </a:r>
          <a:endParaRPr lang="es-MX" dirty="0"/>
        </a:p>
      </dgm:t>
    </dgm:pt>
    <dgm:pt modelId="{86FAB5D5-6617-4E5C-B6EC-5D10B42FAC33}" type="parTrans" cxnId="{11D7FE3C-77AF-4534-85DB-C92762517224}">
      <dgm:prSet/>
      <dgm:spPr/>
      <dgm:t>
        <a:bodyPr/>
        <a:lstStyle/>
        <a:p>
          <a:endParaRPr lang="es-MX"/>
        </a:p>
      </dgm:t>
    </dgm:pt>
    <dgm:pt modelId="{B643B5ED-9499-4480-91B8-E934FE54CF6A}" type="sibTrans" cxnId="{11D7FE3C-77AF-4534-85DB-C92762517224}">
      <dgm:prSet/>
      <dgm:spPr/>
      <dgm:t>
        <a:bodyPr/>
        <a:lstStyle/>
        <a:p>
          <a:endParaRPr lang="es-MX"/>
        </a:p>
      </dgm:t>
    </dgm:pt>
    <dgm:pt modelId="{D18DF349-A74B-4668-AAFA-F78CD226E5F4}">
      <dgm:prSet phldrT="[Texto]"/>
      <dgm:spPr>
        <a:solidFill>
          <a:srgbClr val="FF6600"/>
        </a:solidFill>
      </dgm:spPr>
      <dgm:t>
        <a:bodyPr/>
        <a:lstStyle/>
        <a:p>
          <a:r>
            <a:rPr lang="es-MX" dirty="0" smtClean="0">
              <a:solidFill>
                <a:schemeClr val="tx1">
                  <a:lumMod val="50000"/>
                  <a:lumOff val="50000"/>
                </a:schemeClr>
              </a:solidFill>
            </a:rPr>
            <a:t>4.Evaluación</a:t>
          </a:r>
          <a:endParaRPr lang="es-MX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F9F73002-7F06-4398-8DAF-83723E157A23}" type="parTrans" cxnId="{0E88CFE0-70EE-400E-8C1C-BB9CC2A72C07}">
      <dgm:prSet/>
      <dgm:spPr/>
      <dgm:t>
        <a:bodyPr/>
        <a:lstStyle/>
        <a:p>
          <a:endParaRPr lang="es-MX"/>
        </a:p>
      </dgm:t>
    </dgm:pt>
    <dgm:pt modelId="{927BC194-5464-4E6F-A479-4741C651997E}" type="sibTrans" cxnId="{0E88CFE0-70EE-400E-8C1C-BB9CC2A72C07}">
      <dgm:prSet/>
      <dgm:spPr/>
      <dgm:t>
        <a:bodyPr/>
        <a:lstStyle/>
        <a:p>
          <a:endParaRPr lang="es-MX"/>
        </a:p>
      </dgm:t>
    </dgm:pt>
    <dgm:pt modelId="{929AC918-8451-43AE-B03A-09ED053D36E6}">
      <dgm:prSet phldrT="[Texto]"/>
      <dgm:spPr/>
      <dgm:t>
        <a:bodyPr anchor="ctr" anchorCtr="0"/>
        <a:lstStyle/>
        <a:p>
          <a:r>
            <a:rPr lang="es-MX" dirty="0" smtClean="0"/>
            <a:t>Técnicas e instrumentos de evaluación, criterios para asignar calificaciones, así como momentos y tipos de evaluación</a:t>
          </a:r>
          <a:endParaRPr lang="es-MX" dirty="0"/>
        </a:p>
      </dgm:t>
    </dgm:pt>
    <dgm:pt modelId="{1B5B0BC3-C5CC-4F48-BC8C-D2910C6405FE}" type="parTrans" cxnId="{776B76FE-D597-4891-B0E1-54C2D8702D36}">
      <dgm:prSet/>
      <dgm:spPr/>
      <dgm:t>
        <a:bodyPr/>
        <a:lstStyle/>
        <a:p>
          <a:endParaRPr lang="es-MX"/>
        </a:p>
      </dgm:t>
    </dgm:pt>
    <dgm:pt modelId="{DBCDD41D-D68B-4E01-9A6E-6A2CFEDCE5E4}" type="sibTrans" cxnId="{776B76FE-D597-4891-B0E1-54C2D8702D36}">
      <dgm:prSet/>
      <dgm:spPr/>
      <dgm:t>
        <a:bodyPr/>
        <a:lstStyle/>
        <a:p>
          <a:endParaRPr lang="es-MX"/>
        </a:p>
      </dgm:t>
    </dgm:pt>
    <dgm:pt modelId="{1126469E-F3BD-4896-A964-658BC352940B}" type="pres">
      <dgm:prSet presAssocID="{130D723B-0A77-4DFF-B625-0ECD547E653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888ABE3-E335-47B2-8247-C99D4A9C52CE}" type="pres">
      <dgm:prSet presAssocID="{654CC55C-00C5-4899-BEA2-D4C86FACD77B}" presName="linNode" presStyleCnt="0"/>
      <dgm:spPr/>
    </dgm:pt>
    <dgm:pt modelId="{60EC9693-D958-4AE7-8A05-4B9BEFF44196}" type="pres">
      <dgm:prSet presAssocID="{654CC55C-00C5-4899-BEA2-D4C86FACD77B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67BA72-9ABE-4514-918B-0C234EFAB7A2}" type="pres">
      <dgm:prSet presAssocID="{654CC55C-00C5-4899-BEA2-D4C86FACD77B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2EE81D-9DD0-47AC-9EB9-30D902F2A021}" type="pres">
      <dgm:prSet presAssocID="{5D41C975-5C6F-4091-B963-773D7BA586CF}" presName="spacing" presStyleCnt="0"/>
      <dgm:spPr/>
    </dgm:pt>
    <dgm:pt modelId="{844C36F3-C13B-45A6-8F62-07DA81CFA2D1}" type="pres">
      <dgm:prSet presAssocID="{921F1555-7A36-4A01-88F6-55DE1A3381D6}" presName="linNode" presStyleCnt="0"/>
      <dgm:spPr/>
    </dgm:pt>
    <dgm:pt modelId="{4CB9F38B-8E54-49B6-BBA2-BB441751ACB3}" type="pres">
      <dgm:prSet presAssocID="{921F1555-7A36-4A01-88F6-55DE1A3381D6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875101-67A0-4A42-9AA1-E984E3DDA842}" type="pres">
      <dgm:prSet presAssocID="{921F1555-7A36-4A01-88F6-55DE1A3381D6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9CCCA4-CFE2-4806-9D18-CD162C131AD7}" type="pres">
      <dgm:prSet presAssocID="{C79C017E-A0D6-4CB1-A91B-81ABD38749A6}" presName="spacing" presStyleCnt="0"/>
      <dgm:spPr/>
    </dgm:pt>
    <dgm:pt modelId="{ADF88D00-E06B-4BC3-BFA8-8C460BD8DC8D}" type="pres">
      <dgm:prSet presAssocID="{72C35A85-A315-47D3-99A2-4B48EF50061C}" presName="linNode" presStyleCnt="0"/>
      <dgm:spPr/>
    </dgm:pt>
    <dgm:pt modelId="{81D5D74F-D714-41E1-96E2-269DCBC83474}" type="pres">
      <dgm:prSet presAssocID="{72C35A85-A315-47D3-99A2-4B48EF50061C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9C6AE5-CA5A-4F7D-B205-8472D947819B}" type="pres">
      <dgm:prSet presAssocID="{72C35A85-A315-47D3-99A2-4B48EF50061C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632E4F-4A04-40F2-8AC9-99608AEC6B2E}" type="pres">
      <dgm:prSet presAssocID="{30ABAD90-2189-40DC-9B05-80DCCA4A32B9}" presName="spacing" presStyleCnt="0"/>
      <dgm:spPr/>
    </dgm:pt>
    <dgm:pt modelId="{211F3521-30F5-46F5-AA1E-0E0B3273DF8A}" type="pres">
      <dgm:prSet presAssocID="{D18DF349-A74B-4668-AAFA-F78CD226E5F4}" presName="linNode" presStyleCnt="0"/>
      <dgm:spPr/>
    </dgm:pt>
    <dgm:pt modelId="{A5E19A2C-1FDE-4F19-BF56-D37DFF69ADB4}" type="pres">
      <dgm:prSet presAssocID="{D18DF349-A74B-4668-AAFA-F78CD226E5F4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E8DB83-0B87-4EDB-A5AE-B93D4EA72019}" type="pres">
      <dgm:prSet presAssocID="{D18DF349-A74B-4668-AAFA-F78CD226E5F4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6834B9-B1FA-4180-A076-7120D7A875A9}" srcId="{130D723B-0A77-4DFF-B625-0ECD547E6530}" destId="{72C35A85-A315-47D3-99A2-4B48EF50061C}" srcOrd="2" destOrd="0" parTransId="{A4DF3423-2C75-415E-B9A8-BEF2BC236A35}" sibTransId="{30ABAD90-2189-40DC-9B05-80DCCA4A32B9}"/>
    <dgm:cxn modelId="{984CAF44-FAB7-4790-871A-346CAC2E12A4}" type="presOf" srcId="{6FF3A08A-DA0A-4BE5-BF9D-AE63AD771A8D}" destId="{0D67BA72-9ABE-4514-918B-0C234EFAB7A2}" srcOrd="0" destOrd="0" presId="urn:microsoft.com/office/officeart/2005/8/layout/vList6"/>
    <dgm:cxn modelId="{776B76FE-D597-4891-B0E1-54C2D8702D36}" srcId="{D18DF349-A74B-4668-AAFA-F78CD226E5F4}" destId="{929AC918-8451-43AE-B03A-09ED053D36E6}" srcOrd="0" destOrd="0" parTransId="{1B5B0BC3-C5CC-4F48-BC8C-D2910C6405FE}" sibTransId="{DBCDD41D-D68B-4E01-9A6E-6A2CFEDCE5E4}"/>
    <dgm:cxn modelId="{9462CA88-ED6F-4B32-8A71-5E5C473CBE2B}" type="presOf" srcId="{633C5F11-0AB2-4CEE-95F3-AC1AFAA7B111}" destId="{70875101-67A0-4A42-9AA1-E984E3DDA842}" srcOrd="0" destOrd="0" presId="urn:microsoft.com/office/officeart/2005/8/layout/vList6"/>
    <dgm:cxn modelId="{00B81CF0-61DD-4016-9918-1BB58C789366}" srcId="{654CC55C-00C5-4899-BEA2-D4C86FACD77B}" destId="{6FF3A08A-DA0A-4BE5-BF9D-AE63AD771A8D}" srcOrd="0" destOrd="0" parTransId="{F5535A4F-DF20-45F7-9FD6-7C9F4B836CD0}" sibTransId="{662BC7F3-6169-465C-B6FE-9C0EDA0FA339}"/>
    <dgm:cxn modelId="{11D7FE3C-77AF-4534-85DB-C92762517224}" srcId="{72C35A85-A315-47D3-99A2-4B48EF50061C}" destId="{3DA346D2-EE6C-44E9-B00C-8CAC0C56E5F0}" srcOrd="0" destOrd="0" parTransId="{86FAB5D5-6617-4E5C-B6EC-5D10B42FAC33}" sibTransId="{B643B5ED-9499-4480-91B8-E934FE54CF6A}"/>
    <dgm:cxn modelId="{55B4E60E-9973-4A12-9FD8-9ED566C51D2B}" type="presOf" srcId="{3DA346D2-EE6C-44E9-B00C-8CAC0C56E5F0}" destId="{539C6AE5-CA5A-4F7D-B205-8472D947819B}" srcOrd="0" destOrd="0" presId="urn:microsoft.com/office/officeart/2005/8/layout/vList6"/>
    <dgm:cxn modelId="{64461822-E8CD-4917-B581-02B8340B8C11}" type="presOf" srcId="{D18DF349-A74B-4668-AAFA-F78CD226E5F4}" destId="{A5E19A2C-1FDE-4F19-BF56-D37DFF69ADB4}" srcOrd="0" destOrd="0" presId="urn:microsoft.com/office/officeart/2005/8/layout/vList6"/>
    <dgm:cxn modelId="{FBF134E3-D073-4724-A054-EFB775FE40BC}" srcId="{130D723B-0A77-4DFF-B625-0ECD547E6530}" destId="{654CC55C-00C5-4899-BEA2-D4C86FACD77B}" srcOrd="0" destOrd="0" parTransId="{BB9A7039-6679-452C-8C87-9E40CBD686E6}" sibTransId="{5D41C975-5C6F-4091-B963-773D7BA586CF}"/>
    <dgm:cxn modelId="{0E88CFE0-70EE-400E-8C1C-BB9CC2A72C07}" srcId="{130D723B-0A77-4DFF-B625-0ECD547E6530}" destId="{D18DF349-A74B-4668-AAFA-F78CD226E5F4}" srcOrd="3" destOrd="0" parTransId="{F9F73002-7F06-4398-8DAF-83723E157A23}" sibTransId="{927BC194-5464-4E6F-A479-4741C651997E}"/>
    <dgm:cxn modelId="{F87833AF-00BF-4E27-8A49-49D82D9F66A5}" type="presOf" srcId="{72C35A85-A315-47D3-99A2-4B48EF50061C}" destId="{81D5D74F-D714-41E1-96E2-269DCBC83474}" srcOrd="0" destOrd="0" presId="urn:microsoft.com/office/officeart/2005/8/layout/vList6"/>
    <dgm:cxn modelId="{11218BE4-1F14-412E-894D-BA0D5DD5D0F0}" type="presOf" srcId="{130D723B-0A77-4DFF-B625-0ECD547E6530}" destId="{1126469E-F3BD-4896-A964-658BC352940B}" srcOrd="0" destOrd="0" presId="urn:microsoft.com/office/officeart/2005/8/layout/vList6"/>
    <dgm:cxn modelId="{D9852BCF-F114-472B-AF7D-3489BBCE5E59}" type="presOf" srcId="{921F1555-7A36-4A01-88F6-55DE1A3381D6}" destId="{4CB9F38B-8E54-49B6-BBA2-BB441751ACB3}" srcOrd="0" destOrd="0" presId="urn:microsoft.com/office/officeart/2005/8/layout/vList6"/>
    <dgm:cxn modelId="{A43A13D2-8BFD-43E1-BBFB-F64F8D6B24DD}" type="presOf" srcId="{929AC918-8451-43AE-B03A-09ED053D36E6}" destId="{FAE8DB83-0B87-4EDB-A5AE-B93D4EA72019}" srcOrd="0" destOrd="0" presId="urn:microsoft.com/office/officeart/2005/8/layout/vList6"/>
    <dgm:cxn modelId="{12FE51BD-6F7E-499E-B01B-B21F93DC2DAE}" type="presOf" srcId="{654CC55C-00C5-4899-BEA2-D4C86FACD77B}" destId="{60EC9693-D958-4AE7-8A05-4B9BEFF44196}" srcOrd="0" destOrd="0" presId="urn:microsoft.com/office/officeart/2005/8/layout/vList6"/>
    <dgm:cxn modelId="{5C9BBD93-545E-440F-B513-A11F5FA0E30C}" srcId="{921F1555-7A36-4A01-88F6-55DE1A3381D6}" destId="{633C5F11-0AB2-4CEE-95F3-AC1AFAA7B111}" srcOrd="0" destOrd="0" parTransId="{2919974E-DB7D-4405-9CFA-2F18B0B5DDC5}" sibTransId="{66277663-04B9-4FE8-934E-BB29BB430505}"/>
    <dgm:cxn modelId="{352D9EAC-1EC2-444A-985A-BA98B3390E68}" srcId="{130D723B-0A77-4DFF-B625-0ECD547E6530}" destId="{921F1555-7A36-4A01-88F6-55DE1A3381D6}" srcOrd="1" destOrd="0" parTransId="{C1662F0D-7C0F-4730-BA82-7485502311AB}" sibTransId="{C79C017E-A0D6-4CB1-A91B-81ABD38749A6}"/>
    <dgm:cxn modelId="{BEA66116-A955-44C2-A999-2A41A5016B02}" type="presParOf" srcId="{1126469E-F3BD-4896-A964-658BC352940B}" destId="{4888ABE3-E335-47B2-8247-C99D4A9C52CE}" srcOrd="0" destOrd="0" presId="urn:microsoft.com/office/officeart/2005/8/layout/vList6"/>
    <dgm:cxn modelId="{FD893CFF-8D3C-4FB0-8E35-E11AF87F282C}" type="presParOf" srcId="{4888ABE3-E335-47B2-8247-C99D4A9C52CE}" destId="{60EC9693-D958-4AE7-8A05-4B9BEFF44196}" srcOrd="0" destOrd="0" presId="urn:microsoft.com/office/officeart/2005/8/layout/vList6"/>
    <dgm:cxn modelId="{52AD8767-5494-4E45-B4CE-98C21BC7B559}" type="presParOf" srcId="{4888ABE3-E335-47B2-8247-C99D4A9C52CE}" destId="{0D67BA72-9ABE-4514-918B-0C234EFAB7A2}" srcOrd="1" destOrd="0" presId="urn:microsoft.com/office/officeart/2005/8/layout/vList6"/>
    <dgm:cxn modelId="{DA2B0D37-6985-478E-B91F-CE4AE56B9011}" type="presParOf" srcId="{1126469E-F3BD-4896-A964-658BC352940B}" destId="{3C2EE81D-9DD0-47AC-9EB9-30D902F2A021}" srcOrd="1" destOrd="0" presId="urn:microsoft.com/office/officeart/2005/8/layout/vList6"/>
    <dgm:cxn modelId="{C8C2EE9C-9AFC-4052-B005-44C9CE2518B1}" type="presParOf" srcId="{1126469E-F3BD-4896-A964-658BC352940B}" destId="{844C36F3-C13B-45A6-8F62-07DA81CFA2D1}" srcOrd="2" destOrd="0" presId="urn:microsoft.com/office/officeart/2005/8/layout/vList6"/>
    <dgm:cxn modelId="{EA42E8A8-760D-42DE-B692-6C6D207E203D}" type="presParOf" srcId="{844C36F3-C13B-45A6-8F62-07DA81CFA2D1}" destId="{4CB9F38B-8E54-49B6-BBA2-BB441751ACB3}" srcOrd="0" destOrd="0" presId="urn:microsoft.com/office/officeart/2005/8/layout/vList6"/>
    <dgm:cxn modelId="{30248023-1C5F-4784-ACBF-449837E46FBF}" type="presParOf" srcId="{844C36F3-C13B-45A6-8F62-07DA81CFA2D1}" destId="{70875101-67A0-4A42-9AA1-E984E3DDA842}" srcOrd="1" destOrd="0" presId="urn:microsoft.com/office/officeart/2005/8/layout/vList6"/>
    <dgm:cxn modelId="{497E209A-8F2F-4BA4-9C8B-533FFD88BCEF}" type="presParOf" srcId="{1126469E-F3BD-4896-A964-658BC352940B}" destId="{3E9CCCA4-CFE2-4806-9D18-CD162C131AD7}" srcOrd="3" destOrd="0" presId="urn:microsoft.com/office/officeart/2005/8/layout/vList6"/>
    <dgm:cxn modelId="{7284532A-FC90-434A-8B6F-9B5AEF055C7F}" type="presParOf" srcId="{1126469E-F3BD-4896-A964-658BC352940B}" destId="{ADF88D00-E06B-4BC3-BFA8-8C460BD8DC8D}" srcOrd="4" destOrd="0" presId="urn:microsoft.com/office/officeart/2005/8/layout/vList6"/>
    <dgm:cxn modelId="{AF0AC43C-DF4E-4F57-91CC-B05666E18786}" type="presParOf" srcId="{ADF88D00-E06B-4BC3-BFA8-8C460BD8DC8D}" destId="{81D5D74F-D714-41E1-96E2-269DCBC83474}" srcOrd="0" destOrd="0" presId="urn:microsoft.com/office/officeart/2005/8/layout/vList6"/>
    <dgm:cxn modelId="{53719B44-FC6C-4C53-85BD-D4B6B9658702}" type="presParOf" srcId="{ADF88D00-E06B-4BC3-BFA8-8C460BD8DC8D}" destId="{539C6AE5-CA5A-4F7D-B205-8472D947819B}" srcOrd="1" destOrd="0" presId="urn:microsoft.com/office/officeart/2005/8/layout/vList6"/>
    <dgm:cxn modelId="{BF0B17D0-E76C-45E3-ABD0-6C8D8E8594BD}" type="presParOf" srcId="{1126469E-F3BD-4896-A964-658BC352940B}" destId="{A0632E4F-4A04-40F2-8AC9-99608AEC6B2E}" srcOrd="5" destOrd="0" presId="urn:microsoft.com/office/officeart/2005/8/layout/vList6"/>
    <dgm:cxn modelId="{3F48AB4D-A68E-4C63-BFD4-5864AA314FA6}" type="presParOf" srcId="{1126469E-F3BD-4896-A964-658BC352940B}" destId="{211F3521-30F5-46F5-AA1E-0E0B3273DF8A}" srcOrd="6" destOrd="0" presId="urn:microsoft.com/office/officeart/2005/8/layout/vList6"/>
    <dgm:cxn modelId="{0637D1D6-9730-4E42-B368-40E5ED44C81A}" type="presParOf" srcId="{211F3521-30F5-46F5-AA1E-0E0B3273DF8A}" destId="{A5E19A2C-1FDE-4F19-BF56-D37DFF69ADB4}" srcOrd="0" destOrd="0" presId="urn:microsoft.com/office/officeart/2005/8/layout/vList6"/>
    <dgm:cxn modelId="{2E44610A-C8AE-425D-A21C-179119F63394}" type="presParOf" srcId="{211F3521-30F5-46F5-AA1E-0E0B3273DF8A}" destId="{FAE8DB83-0B87-4EDB-A5AE-B93D4EA72019}" srcOrd="1" destOrd="0" presId="urn:microsoft.com/office/officeart/2005/8/layout/vList6"/>
  </dgm:cxnLst>
  <dgm:bg>
    <a:solidFill>
      <a:srgbClr val="38952B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3ED8E7-D4FA-438D-96B8-3AE24E184F4A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00A34B6-C270-4077-861A-373E8C90A2F3}">
      <dgm:prSet/>
      <dgm:spPr>
        <a:solidFill>
          <a:srgbClr val="D4440A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Competencia a desarrollar</a:t>
          </a:r>
          <a:endParaRPr lang="es-MX" dirty="0">
            <a:solidFill>
              <a:schemeClr val="tx1"/>
            </a:solidFill>
          </a:endParaRPr>
        </a:p>
      </dgm:t>
    </dgm:pt>
    <dgm:pt modelId="{E3C204FA-B754-42DC-BC82-208B56B38747}" type="parTrans" cxnId="{87A50095-33B6-4637-B5B3-FD5DAFE02F48}">
      <dgm:prSet/>
      <dgm:spPr/>
      <dgm:t>
        <a:bodyPr/>
        <a:lstStyle/>
        <a:p>
          <a:endParaRPr lang="es-MX"/>
        </a:p>
      </dgm:t>
    </dgm:pt>
    <dgm:pt modelId="{7159FC35-75E4-4826-8C05-C75238255BE1}" type="sibTrans" cxnId="{87A50095-33B6-4637-B5B3-FD5DAFE02F48}">
      <dgm:prSet/>
      <dgm:spPr/>
      <dgm:t>
        <a:bodyPr/>
        <a:lstStyle/>
        <a:p>
          <a:endParaRPr lang="es-MX"/>
        </a:p>
      </dgm:t>
    </dgm:pt>
    <dgm:pt modelId="{E7DD371A-D141-4287-93AD-4D5112EFB7B9}">
      <dgm:prSet/>
      <dgm:spPr>
        <a:solidFill>
          <a:srgbClr val="FF9900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Relaciones de  entre competencias</a:t>
          </a:r>
          <a:endParaRPr lang="es-MX" dirty="0">
            <a:solidFill>
              <a:schemeClr val="tx1"/>
            </a:solidFill>
          </a:endParaRPr>
        </a:p>
      </dgm:t>
    </dgm:pt>
    <dgm:pt modelId="{4CDE42DA-D737-4B9C-BC05-52A8035BF6DD}" type="parTrans" cxnId="{3787CC60-39C8-48F2-BF48-5A448E06C950}">
      <dgm:prSet/>
      <dgm:spPr/>
      <dgm:t>
        <a:bodyPr/>
        <a:lstStyle/>
        <a:p>
          <a:endParaRPr lang="es-MX"/>
        </a:p>
      </dgm:t>
    </dgm:pt>
    <dgm:pt modelId="{F864D8DB-9455-4969-8BDD-8707B56E7404}" type="sibTrans" cxnId="{3787CC60-39C8-48F2-BF48-5A448E06C950}">
      <dgm:prSet/>
      <dgm:spPr/>
      <dgm:t>
        <a:bodyPr/>
        <a:lstStyle/>
        <a:p>
          <a:endParaRPr lang="es-MX"/>
        </a:p>
      </dgm:t>
    </dgm:pt>
    <dgm:pt modelId="{C99BE9B2-E7BF-43C4-9686-BC96B3D6A0F9}">
      <dgm:prSet/>
      <dgm:spPr>
        <a:solidFill>
          <a:srgbClr val="FFCC00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Logros de aprendizaje y de desempeño</a:t>
          </a:r>
          <a:endParaRPr lang="es-MX" dirty="0">
            <a:solidFill>
              <a:schemeClr val="tx1"/>
            </a:solidFill>
          </a:endParaRPr>
        </a:p>
      </dgm:t>
    </dgm:pt>
    <dgm:pt modelId="{22FB3000-C556-4B4A-9CDE-3CF4B83C0C79}" type="parTrans" cxnId="{520F171F-0014-4FB0-967C-1CDF7A27438C}">
      <dgm:prSet/>
      <dgm:spPr/>
      <dgm:t>
        <a:bodyPr/>
        <a:lstStyle/>
        <a:p>
          <a:endParaRPr lang="es-MX"/>
        </a:p>
      </dgm:t>
    </dgm:pt>
    <dgm:pt modelId="{659EBF23-1036-42A5-A78F-F0186A4714B1}" type="sibTrans" cxnId="{520F171F-0014-4FB0-967C-1CDF7A27438C}">
      <dgm:prSet/>
      <dgm:spPr/>
      <dgm:t>
        <a:bodyPr/>
        <a:lstStyle/>
        <a:p>
          <a:endParaRPr lang="es-MX"/>
        </a:p>
      </dgm:t>
    </dgm:pt>
    <dgm:pt modelId="{E868C6C5-C7C7-4659-864A-7889FC039D57}">
      <dgm:prSet/>
      <dgm:spPr>
        <a:solidFill>
          <a:srgbClr val="99CC00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Plan de evaluación: Evidencias de aprendizaje y de desempeño</a:t>
          </a:r>
          <a:endParaRPr lang="es-MX" dirty="0">
            <a:solidFill>
              <a:schemeClr val="tx1"/>
            </a:solidFill>
          </a:endParaRPr>
        </a:p>
      </dgm:t>
    </dgm:pt>
    <dgm:pt modelId="{090AEF68-C175-4FB7-8BB5-846FDC3705BE}" type="parTrans" cxnId="{9822F591-83D3-4D0A-8601-2FB0F92A49EF}">
      <dgm:prSet/>
      <dgm:spPr/>
      <dgm:t>
        <a:bodyPr/>
        <a:lstStyle/>
        <a:p>
          <a:endParaRPr lang="es-MX"/>
        </a:p>
      </dgm:t>
    </dgm:pt>
    <dgm:pt modelId="{4CF4DB31-F6DC-4089-A42E-F243AAF2BAB4}" type="sibTrans" cxnId="{9822F591-83D3-4D0A-8601-2FB0F92A49EF}">
      <dgm:prSet/>
      <dgm:spPr/>
      <dgm:t>
        <a:bodyPr/>
        <a:lstStyle/>
        <a:p>
          <a:endParaRPr lang="es-MX"/>
        </a:p>
      </dgm:t>
    </dgm:pt>
    <dgm:pt modelId="{A3C5BB6D-42B3-43AD-83F2-09612165ABBD}">
      <dgm:prSet/>
      <dgm:spPr>
        <a:solidFill>
          <a:srgbClr val="33CCFF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Fundamentación pedagógica</a:t>
          </a:r>
          <a:endParaRPr lang="es-MX" dirty="0">
            <a:solidFill>
              <a:schemeClr val="tx1"/>
            </a:solidFill>
          </a:endParaRPr>
        </a:p>
      </dgm:t>
    </dgm:pt>
    <dgm:pt modelId="{9F769279-8B2D-4A84-A951-C7E3DC15708F}" type="parTrans" cxnId="{1BA93118-6B86-47E3-B238-0E5EE86A6275}">
      <dgm:prSet/>
      <dgm:spPr/>
      <dgm:t>
        <a:bodyPr/>
        <a:lstStyle/>
        <a:p>
          <a:endParaRPr lang="es-MX"/>
        </a:p>
      </dgm:t>
    </dgm:pt>
    <dgm:pt modelId="{6F28E4D9-C280-4CFD-866A-AFE5B5205F24}" type="sibTrans" cxnId="{1BA93118-6B86-47E3-B238-0E5EE86A6275}">
      <dgm:prSet/>
      <dgm:spPr/>
      <dgm:t>
        <a:bodyPr/>
        <a:lstStyle/>
        <a:p>
          <a:endParaRPr lang="es-MX"/>
        </a:p>
      </dgm:t>
    </dgm:pt>
    <dgm:pt modelId="{10F2A891-44C1-4CF8-8384-19B0DC1E2A40}">
      <dgm:prSet/>
      <dgm:spPr>
        <a:solidFill>
          <a:srgbClr val="3333CC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Situación problema</a:t>
          </a:r>
          <a:endParaRPr lang="es-MX" dirty="0">
            <a:solidFill>
              <a:schemeClr val="tx1"/>
            </a:solidFill>
          </a:endParaRPr>
        </a:p>
      </dgm:t>
    </dgm:pt>
    <dgm:pt modelId="{A41B7F46-CE9E-40E9-87A9-47618666BA8B}" type="parTrans" cxnId="{749C2634-4D7D-4905-8BFF-420234A6F541}">
      <dgm:prSet/>
      <dgm:spPr/>
      <dgm:t>
        <a:bodyPr/>
        <a:lstStyle/>
        <a:p>
          <a:endParaRPr lang="es-MX"/>
        </a:p>
      </dgm:t>
    </dgm:pt>
    <dgm:pt modelId="{6AC01925-7D02-4E53-8528-A66318E0F4E8}" type="sibTrans" cxnId="{749C2634-4D7D-4905-8BFF-420234A6F541}">
      <dgm:prSet/>
      <dgm:spPr/>
      <dgm:t>
        <a:bodyPr/>
        <a:lstStyle/>
        <a:p>
          <a:endParaRPr lang="es-MX"/>
        </a:p>
      </dgm:t>
    </dgm:pt>
    <dgm:pt modelId="{19E30492-C017-42D9-90B7-2608BB55ADD1}">
      <dgm:prSet/>
      <dgm:spPr>
        <a:solidFill>
          <a:srgbClr val="CC00CC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Trayecto formativo: Organización secuenciada de contenidos</a:t>
          </a:r>
          <a:endParaRPr lang="es-MX" dirty="0">
            <a:solidFill>
              <a:schemeClr val="tx1"/>
            </a:solidFill>
          </a:endParaRPr>
        </a:p>
      </dgm:t>
    </dgm:pt>
    <dgm:pt modelId="{3D2F337B-BA44-4FC6-A6FA-98E0A64A5471}" type="parTrans" cxnId="{345FCD63-8598-456C-8C5A-7D5AF27BDC86}">
      <dgm:prSet/>
      <dgm:spPr/>
      <dgm:t>
        <a:bodyPr/>
        <a:lstStyle/>
        <a:p>
          <a:endParaRPr lang="es-MX"/>
        </a:p>
      </dgm:t>
    </dgm:pt>
    <dgm:pt modelId="{F6795808-DD37-4EDB-862D-2C3609330B37}" type="sibTrans" cxnId="{345FCD63-8598-456C-8C5A-7D5AF27BDC86}">
      <dgm:prSet/>
      <dgm:spPr/>
      <dgm:t>
        <a:bodyPr/>
        <a:lstStyle/>
        <a:p>
          <a:endParaRPr lang="es-MX"/>
        </a:p>
      </dgm:t>
    </dgm:pt>
    <dgm:pt modelId="{8E9B5503-C8F5-4146-A0AF-912D053A426E}">
      <dgm:prSet/>
      <dgm:spPr>
        <a:solidFill>
          <a:srgbClr val="FF0066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Estrategia didáctica: </a:t>
          </a:r>
          <a:endParaRPr lang="es-MX" dirty="0">
            <a:solidFill>
              <a:schemeClr val="tx1"/>
            </a:solidFill>
          </a:endParaRPr>
        </a:p>
      </dgm:t>
    </dgm:pt>
    <dgm:pt modelId="{D9DE531F-215D-43BC-BEDC-6181E287FE55}" type="parTrans" cxnId="{6C3E9393-2AC0-476E-99C9-36959E81C0AF}">
      <dgm:prSet/>
      <dgm:spPr/>
      <dgm:t>
        <a:bodyPr/>
        <a:lstStyle/>
        <a:p>
          <a:endParaRPr lang="es-MX"/>
        </a:p>
      </dgm:t>
    </dgm:pt>
    <dgm:pt modelId="{A1F8690D-65C3-4775-BD40-040FC47C9BD4}" type="sibTrans" cxnId="{6C3E9393-2AC0-476E-99C9-36959E81C0AF}">
      <dgm:prSet/>
      <dgm:spPr/>
      <dgm:t>
        <a:bodyPr/>
        <a:lstStyle/>
        <a:p>
          <a:endParaRPr lang="es-MX"/>
        </a:p>
      </dgm:t>
    </dgm:pt>
    <dgm:pt modelId="{A43A7C65-6798-4F6A-89A8-E7B90E6E8EB3}">
      <dgm:prSet/>
      <dgm:spPr>
        <a:solidFill>
          <a:srgbClr val="FF0066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Actividades de aprendizaje y evaluación</a:t>
          </a:r>
          <a:endParaRPr lang="es-MX" dirty="0">
            <a:solidFill>
              <a:schemeClr val="tx1"/>
            </a:solidFill>
          </a:endParaRPr>
        </a:p>
      </dgm:t>
    </dgm:pt>
    <dgm:pt modelId="{A7BAEC74-5F69-4C1E-886A-2303E2BC595D}" type="parTrans" cxnId="{100AE001-43C7-4CE1-89DE-CE749B1D6929}">
      <dgm:prSet/>
      <dgm:spPr/>
      <dgm:t>
        <a:bodyPr/>
        <a:lstStyle/>
        <a:p>
          <a:endParaRPr lang="es-MX"/>
        </a:p>
      </dgm:t>
    </dgm:pt>
    <dgm:pt modelId="{76BF8F89-E253-473C-B33C-603F94CCC6D7}" type="sibTrans" cxnId="{100AE001-43C7-4CE1-89DE-CE749B1D6929}">
      <dgm:prSet/>
      <dgm:spPr/>
      <dgm:t>
        <a:bodyPr/>
        <a:lstStyle/>
        <a:p>
          <a:endParaRPr lang="es-MX"/>
        </a:p>
      </dgm:t>
    </dgm:pt>
    <dgm:pt modelId="{004A7DC1-B3FE-4D60-89FE-C0898A02DEB9}">
      <dgm:prSet/>
      <dgm:spPr>
        <a:solidFill>
          <a:srgbClr val="FF0066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Agentes educativos involucrados</a:t>
          </a:r>
          <a:endParaRPr lang="es-MX" dirty="0">
            <a:solidFill>
              <a:schemeClr val="tx1"/>
            </a:solidFill>
          </a:endParaRPr>
        </a:p>
      </dgm:t>
    </dgm:pt>
    <dgm:pt modelId="{F7B53085-8A80-4816-A370-5CC1D4341855}" type="parTrans" cxnId="{FEE64518-068E-49BF-810C-01F1D687C987}">
      <dgm:prSet/>
      <dgm:spPr/>
      <dgm:t>
        <a:bodyPr/>
        <a:lstStyle/>
        <a:p>
          <a:endParaRPr lang="es-MX"/>
        </a:p>
      </dgm:t>
    </dgm:pt>
    <dgm:pt modelId="{5EEBFFE0-804A-496F-9CD5-E1CEE66A6644}" type="sibTrans" cxnId="{FEE64518-068E-49BF-810C-01F1D687C987}">
      <dgm:prSet/>
      <dgm:spPr/>
      <dgm:t>
        <a:bodyPr/>
        <a:lstStyle/>
        <a:p>
          <a:endParaRPr lang="es-MX"/>
        </a:p>
      </dgm:t>
    </dgm:pt>
    <dgm:pt modelId="{9F47EFE7-A172-48FC-9A90-48ED3383D381}">
      <dgm:prSet/>
      <dgm:spPr>
        <a:solidFill>
          <a:srgbClr val="FF0066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Recursos didáctico-pedagógicos e instrumentales (incluye los de evaluación)</a:t>
          </a:r>
          <a:endParaRPr lang="es-MX" dirty="0">
            <a:solidFill>
              <a:schemeClr val="tx1"/>
            </a:solidFill>
          </a:endParaRPr>
        </a:p>
      </dgm:t>
    </dgm:pt>
    <dgm:pt modelId="{59A7BB5C-473F-482A-9BCC-F2E24D5498E4}" type="parTrans" cxnId="{E89DA553-E361-4E58-82FB-BCD98E9B6A6B}">
      <dgm:prSet/>
      <dgm:spPr/>
      <dgm:t>
        <a:bodyPr/>
        <a:lstStyle/>
        <a:p>
          <a:endParaRPr lang="es-MX"/>
        </a:p>
      </dgm:t>
    </dgm:pt>
    <dgm:pt modelId="{FD895D6E-BF54-460E-AC1A-19CE76A9D678}" type="sibTrans" cxnId="{E89DA553-E361-4E58-82FB-BCD98E9B6A6B}">
      <dgm:prSet/>
      <dgm:spPr/>
      <dgm:t>
        <a:bodyPr/>
        <a:lstStyle/>
        <a:p>
          <a:endParaRPr lang="es-MX"/>
        </a:p>
      </dgm:t>
    </dgm:pt>
    <dgm:pt modelId="{4B15187C-6049-40FA-97EF-18190589C1CA}">
      <dgm:prSet/>
      <dgm:spPr>
        <a:solidFill>
          <a:srgbClr val="FF0066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Calendarización de actividades </a:t>
          </a:r>
          <a:endParaRPr lang="es-MX" dirty="0">
            <a:solidFill>
              <a:schemeClr val="tx1"/>
            </a:solidFill>
          </a:endParaRPr>
        </a:p>
      </dgm:t>
    </dgm:pt>
    <dgm:pt modelId="{D066210D-94E0-4D0B-B044-55733B1CD687}" type="parTrans" cxnId="{4E7E3E79-0B0F-4179-B87E-191D5BED82EF}">
      <dgm:prSet/>
      <dgm:spPr/>
      <dgm:t>
        <a:bodyPr/>
        <a:lstStyle/>
        <a:p>
          <a:endParaRPr lang="es-MX"/>
        </a:p>
      </dgm:t>
    </dgm:pt>
    <dgm:pt modelId="{F288B040-ABDF-46B6-9228-08AF937E9078}" type="sibTrans" cxnId="{4E7E3E79-0B0F-4179-B87E-191D5BED82EF}">
      <dgm:prSet/>
      <dgm:spPr/>
      <dgm:t>
        <a:bodyPr/>
        <a:lstStyle/>
        <a:p>
          <a:endParaRPr lang="es-MX"/>
        </a:p>
      </dgm:t>
    </dgm:pt>
    <dgm:pt modelId="{1BCAF9B2-99FA-41D6-BE69-A1F92BDCA176}">
      <dgm:prSet/>
      <dgm:spPr>
        <a:solidFill>
          <a:srgbClr val="9933FF"/>
        </a:solidFill>
      </dgm:spPr>
      <dgm:t>
        <a:bodyPr/>
        <a:lstStyle/>
        <a:p>
          <a:pPr rtl="0"/>
          <a:r>
            <a:rPr lang="es-ES_tradnl" dirty="0" smtClean="0">
              <a:solidFill>
                <a:schemeClr val="tx1"/>
              </a:solidFill>
            </a:rPr>
            <a:t> Retroalimentación sistemática</a:t>
          </a:r>
          <a:endParaRPr lang="es-MX" dirty="0">
            <a:solidFill>
              <a:schemeClr val="tx1"/>
            </a:solidFill>
          </a:endParaRPr>
        </a:p>
      </dgm:t>
    </dgm:pt>
    <dgm:pt modelId="{D01A22A8-A939-4E07-B661-952E7BD36128}" type="parTrans" cxnId="{8B8EA21E-F099-4AAE-81BF-0A92BF3DA50D}">
      <dgm:prSet/>
      <dgm:spPr/>
      <dgm:t>
        <a:bodyPr/>
        <a:lstStyle/>
        <a:p>
          <a:endParaRPr lang="es-MX"/>
        </a:p>
      </dgm:t>
    </dgm:pt>
    <dgm:pt modelId="{183EBD84-E449-4BD3-930D-B8B49C25D970}" type="sibTrans" cxnId="{8B8EA21E-F099-4AAE-81BF-0A92BF3DA50D}">
      <dgm:prSet/>
      <dgm:spPr/>
      <dgm:t>
        <a:bodyPr/>
        <a:lstStyle/>
        <a:p>
          <a:endParaRPr lang="es-MX"/>
        </a:p>
      </dgm:t>
    </dgm:pt>
    <dgm:pt modelId="{C9CA9D7C-A5A9-4064-B7AE-E4762465AA81}" type="pres">
      <dgm:prSet presAssocID="{313ED8E7-D4FA-438D-96B8-3AE24E184F4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EB84B61-8C0C-4167-BF8D-E59D7F162449}" type="pres">
      <dgm:prSet presAssocID="{700A34B6-C270-4077-861A-373E8C90A2F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5E9F4E-5102-4397-9ACE-79C3D538986F}" type="pres">
      <dgm:prSet presAssocID="{7159FC35-75E4-4826-8C05-C75238255BE1}" presName="sibTrans" presStyleCnt="0"/>
      <dgm:spPr/>
    </dgm:pt>
    <dgm:pt modelId="{85707620-EB45-472A-8F0E-81E89602F7B0}" type="pres">
      <dgm:prSet presAssocID="{E7DD371A-D141-4287-93AD-4D5112EFB7B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5E3783-B5DE-4436-8490-D93F6A3446DD}" type="pres">
      <dgm:prSet presAssocID="{F864D8DB-9455-4969-8BDD-8707B56E7404}" presName="sibTrans" presStyleCnt="0"/>
      <dgm:spPr/>
    </dgm:pt>
    <dgm:pt modelId="{4EA50BFC-8D47-40A6-8545-2968C9BC69DD}" type="pres">
      <dgm:prSet presAssocID="{C99BE9B2-E7BF-43C4-9686-BC96B3D6A0F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62BB6E-3E34-4B93-B62D-5BBE828B0CE1}" type="pres">
      <dgm:prSet presAssocID="{659EBF23-1036-42A5-A78F-F0186A4714B1}" presName="sibTrans" presStyleCnt="0"/>
      <dgm:spPr/>
    </dgm:pt>
    <dgm:pt modelId="{BA97A758-5CF6-4750-85E0-0DFCB8CC242F}" type="pres">
      <dgm:prSet presAssocID="{E868C6C5-C7C7-4659-864A-7889FC039D5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8F2330-82AE-4E6B-86CF-3DDE8140E1F7}" type="pres">
      <dgm:prSet presAssocID="{4CF4DB31-F6DC-4089-A42E-F243AAF2BAB4}" presName="sibTrans" presStyleCnt="0"/>
      <dgm:spPr/>
    </dgm:pt>
    <dgm:pt modelId="{62E881D1-2E1B-4414-AFEB-0AFFF7CB084D}" type="pres">
      <dgm:prSet presAssocID="{A3C5BB6D-42B3-43AD-83F2-09612165ABB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365578-5A43-4E14-B3D7-A00DF61C7386}" type="pres">
      <dgm:prSet presAssocID="{6F28E4D9-C280-4CFD-866A-AFE5B5205F24}" presName="sibTrans" presStyleCnt="0"/>
      <dgm:spPr/>
    </dgm:pt>
    <dgm:pt modelId="{29A2B839-C969-4BC4-96B4-B5B0A0DB7227}" type="pres">
      <dgm:prSet presAssocID="{10F2A891-44C1-4CF8-8384-19B0DC1E2A40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ABDCBA-8897-46A0-AE22-711E366A2D29}" type="pres">
      <dgm:prSet presAssocID="{6AC01925-7D02-4E53-8528-A66318E0F4E8}" presName="sibTrans" presStyleCnt="0"/>
      <dgm:spPr/>
    </dgm:pt>
    <dgm:pt modelId="{1EEDABF9-B00A-4096-99E4-BC06B8A8BFBA}" type="pres">
      <dgm:prSet presAssocID="{19E30492-C017-42D9-90B7-2608BB55ADD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991F4F-5441-4B35-9317-1A08013CFC70}" type="pres">
      <dgm:prSet presAssocID="{F6795808-DD37-4EDB-862D-2C3609330B37}" presName="sibTrans" presStyleCnt="0"/>
      <dgm:spPr/>
    </dgm:pt>
    <dgm:pt modelId="{C8500FAC-D1C3-4C8E-819E-53E4CA123F6A}" type="pres">
      <dgm:prSet presAssocID="{8E9B5503-C8F5-4146-A0AF-912D053A426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8EF4DA-F4AA-4D62-A0EA-31C67949DB04}" type="pres">
      <dgm:prSet presAssocID="{A1F8690D-65C3-4775-BD40-040FC47C9BD4}" presName="sibTrans" presStyleCnt="0"/>
      <dgm:spPr/>
    </dgm:pt>
    <dgm:pt modelId="{D687D71F-4F15-45F4-A335-C303E5686669}" type="pres">
      <dgm:prSet presAssocID="{1BCAF9B2-99FA-41D6-BE69-A1F92BDCA17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822F591-83D3-4D0A-8601-2FB0F92A49EF}" srcId="{313ED8E7-D4FA-438D-96B8-3AE24E184F4A}" destId="{E868C6C5-C7C7-4659-864A-7889FC039D57}" srcOrd="3" destOrd="0" parTransId="{090AEF68-C175-4FB7-8BB5-846FDC3705BE}" sibTransId="{4CF4DB31-F6DC-4089-A42E-F243AAF2BAB4}"/>
    <dgm:cxn modelId="{D3ACBA7C-B2E5-4D82-845F-E30C54AF2E7F}" type="presOf" srcId="{10F2A891-44C1-4CF8-8384-19B0DC1E2A40}" destId="{29A2B839-C969-4BC4-96B4-B5B0A0DB7227}" srcOrd="0" destOrd="0" presId="urn:microsoft.com/office/officeart/2005/8/layout/default#2"/>
    <dgm:cxn modelId="{345FCD63-8598-456C-8C5A-7D5AF27BDC86}" srcId="{313ED8E7-D4FA-438D-96B8-3AE24E184F4A}" destId="{19E30492-C017-42D9-90B7-2608BB55ADD1}" srcOrd="6" destOrd="0" parTransId="{3D2F337B-BA44-4FC6-A6FA-98E0A64A5471}" sibTransId="{F6795808-DD37-4EDB-862D-2C3609330B37}"/>
    <dgm:cxn modelId="{8B8EA21E-F099-4AAE-81BF-0A92BF3DA50D}" srcId="{313ED8E7-D4FA-438D-96B8-3AE24E184F4A}" destId="{1BCAF9B2-99FA-41D6-BE69-A1F92BDCA176}" srcOrd="8" destOrd="0" parTransId="{D01A22A8-A939-4E07-B661-952E7BD36128}" sibTransId="{183EBD84-E449-4BD3-930D-B8B49C25D970}"/>
    <dgm:cxn modelId="{749C2634-4D7D-4905-8BFF-420234A6F541}" srcId="{313ED8E7-D4FA-438D-96B8-3AE24E184F4A}" destId="{10F2A891-44C1-4CF8-8384-19B0DC1E2A40}" srcOrd="5" destOrd="0" parTransId="{A41B7F46-CE9E-40E9-87A9-47618666BA8B}" sibTransId="{6AC01925-7D02-4E53-8528-A66318E0F4E8}"/>
    <dgm:cxn modelId="{A0027903-0616-4CE5-B1D9-298B37FE4AED}" type="presOf" srcId="{8E9B5503-C8F5-4146-A0AF-912D053A426E}" destId="{C8500FAC-D1C3-4C8E-819E-53E4CA123F6A}" srcOrd="0" destOrd="0" presId="urn:microsoft.com/office/officeart/2005/8/layout/default#2"/>
    <dgm:cxn modelId="{521F3917-70B0-42C6-B11B-9D49936EC20F}" type="presOf" srcId="{19E30492-C017-42D9-90B7-2608BB55ADD1}" destId="{1EEDABF9-B00A-4096-99E4-BC06B8A8BFBA}" srcOrd="0" destOrd="0" presId="urn:microsoft.com/office/officeart/2005/8/layout/default#2"/>
    <dgm:cxn modelId="{100AE001-43C7-4CE1-89DE-CE749B1D6929}" srcId="{8E9B5503-C8F5-4146-A0AF-912D053A426E}" destId="{A43A7C65-6798-4F6A-89A8-E7B90E6E8EB3}" srcOrd="0" destOrd="0" parTransId="{A7BAEC74-5F69-4C1E-886A-2303E2BC595D}" sibTransId="{76BF8F89-E253-473C-B33C-603F94CCC6D7}"/>
    <dgm:cxn modelId="{1BA93118-6B86-47E3-B238-0E5EE86A6275}" srcId="{313ED8E7-D4FA-438D-96B8-3AE24E184F4A}" destId="{A3C5BB6D-42B3-43AD-83F2-09612165ABBD}" srcOrd="4" destOrd="0" parTransId="{9F769279-8B2D-4A84-A951-C7E3DC15708F}" sibTransId="{6F28E4D9-C280-4CFD-866A-AFE5B5205F24}"/>
    <dgm:cxn modelId="{E89DA553-E361-4E58-82FB-BCD98E9B6A6B}" srcId="{8E9B5503-C8F5-4146-A0AF-912D053A426E}" destId="{9F47EFE7-A172-48FC-9A90-48ED3383D381}" srcOrd="2" destOrd="0" parTransId="{59A7BB5C-473F-482A-9BCC-F2E24D5498E4}" sibTransId="{FD895D6E-BF54-460E-AC1A-19CE76A9D678}"/>
    <dgm:cxn modelId="{4E7E3E79-0B0F-4179-B87E-191D5BED82EF}" srcId="{8E9B5503-C8F5-4146-A0AF-912D053A426E}" destId="{4B15187C-6049-40FA-97EF-18190589C1CA}" srcOrd="3" destOrd="0" parTransId="{D066210D-94E0-4D0B-B044-55733B1CD687}" sibTransId="{F288B040-ABDF-46B6-9228-08AF937E9078}"/>
    <dgm:cxn modelId="{C132DC5C-34C1-4509-AEF2-E7AE1E805CEC}" type="presOf" srcId="{E868C6C5-C7C7-4659-864A-7889FC039D57}" destId="{BA97A758-5CF6-4750-85E0-0DFCB8CC242F}" srcOrd="0" destOrd="0" presId="urn:microsoft.com/office/officeart/2005/8/layout/default#2"/>
    <dgm:cxn modelId="{FEE64518-068E-49BF-810C-01F1D687C987}" srcId="{8E9B5503-C8F5-4146-A0AF-912D053A426E}" destId="{004A7DC1-B3FE-4D60-89FE-C0898A02DEB9}" srcOrd="1" destOrd="0" parTransId="{F7B53085-8A80-4816-A370-5CC1D4341855}" sibTransId="{5EEBFFE0-804A-496F-9CD5-E1CEE66A6644}"/>
    <dgm:cxn modelId="{87A50095-33B6-4637-B5B3-FD5DAFE02F48}" srcId="{313ED8E7-D4FA-438D-96B8-3AE24E184F4A}" destId="{700A34B6-C270-4077-861A-373E8C90A2F3}" srcOrd="0" destOrd="0" parTransId="{E3C204FA-B754-42DC-BC82-208B56B38747}" sibTransId="{7159FC35-75E4-4826-8C05-C75238255BE1}"/>
    <dgm:cxn modelId="{3571B0C3-1359-4620-9BC5-0C1F702C30F0}" type="presOf" srcId="{A3C5BB6D-42B3-43AD-83F2-09612165ABBD}" destId="{62E881D1-2E1B-4414-AFEB-0AFFF7CB084D}" srcOrd="0" destOrd="0" presId="urn:microsoft.com/office/officeart/2005/8/layout/default#2"/>
    <dgm:cxn modelId="{3787CC60-39C8-48F2-BF48-5A448E06C950}" srcId="{313ED8E7-D4FA-438D-96B8-3AE24E184F4A}" destId="{E7DD371A-D141-4287-93AD-4D5112EFB7B9}" srcOrd="1" destOrd="0" parTransId="{4CDE42DA-D737-4B9C-BC05-52A8035BF6DD}" sibTransId="{F864D8DB-9455-4969-8BDD-8707B56E7404}"/>
    <dgm:cxn modelId="{D419A1CB-5634-4772-B95D-400861017942}" type="presOf" srcId="{9F47EFE7-A172-48FC-9A90-48ED3383D381}" destId="{C8500FAC-D1C3-4C8E-819E-53E4CA123F6A}" srcOrd="0" destOrd="3" presId="urn:microsoft.com/office/officeart/2005/8/layout/default#2"/>
    <dgm:cxn modelId="{66078C9D-4B8A-4E0E-8CBD-D3BA93356E2C}" type="presOf" srcId="{C99BE9B2-E7BF-43C4-9686-BC96B3D6A0F9}" destId="{4EA50BFC-8D47-40A6-8545-2968C9BC69DD}" srcOrd="0" destOrd="0" presId="urn:microsoft.com/office/officeart/2005/8/layout/default#2"/>
    <dgm:cxn modelId="{9BEC22B0-F07E-45CF-B364-3FDA8C3F207D}" type="presOf" srcId="{313ED8E7-D4FA-438D-96B8-3AE24E184F4A}" destId="{C9CA9D7C-A5A9-4064-B7AE-E4762465AA81}" srcOrd="0" destOrd="0" presId="urn:microsoft.com/office/officeart/2005/8/layout/default#2"/>
    <dgm:cxn modelId="{A755C67E-03DE-4F3B-A3BC-46FA89B824B8}" type="presOf" srcId="{004A7DC1-B3FE-4D60-89FE-C0898A02DEB9}" destId="{C8500FAC-D1C3-4C8E-819E-53E4CA123F6A}" srcOrd="0" destOrd="2" presId="urn:microsoft.com/office/officeart/2005/8/layout/default#2"/>
    <dgm:cxn modelId="{E796E04B-DEAE-4AFD-9E83-654F78DA5620}" type="presOf" srcId="{700A34B6-C270-4077-861A-373E8C90A2F3}" destId="{8EB84B61-8C0C-4167-BF8D-E59D7F162449}" srcOrd="0" destOrd="0" presId="urn:microsoft.com/office/officeart/2005/8/layout/default#2"/>
    <dgm:cxn modelId="{D616E0AA-A3FD-4341-A5ED-D2CC7C868BEF}" type="presOf" srcId="{A43A7C65-6798-4F6A-89A8-E7B90E6E8EB3}" destId="{C8500FAC-D1C3-4C8E-819E-53E4CA123F6A}" srcOrd="0" destOrd="1" presId="urn:microsoft.com/office/officeart/2005/8/layout/default#2"/>
    <dgm:cxn modelId="{9058254D-8E2E-43CA-8AAE-3687454195B3}" type="presOf" srcId="{1BCAF9B2-99FA-41D6-BE69-A1F92BDCA176}" destId="{D687D71F-4F15-45F4-A335-C303E5686669}" srcOrd="0" destOrd="0" presId="urn:microsoft.com/office/officeart/2005/8/layout/default#2"/>
    <dgm:cxn modelId="{62ACEF84-D382-406D-985E-E29B69248594}" type="presOf" srcId="{4B15187C-6049-40FA-97EF-18190589C1CA}" destId="{C8500FAC-D1C3-4C8E-819E-53E4CA123F6A}" srcOrd="0" destOrd="4" presId="urn:microsoft.com/office/officeart/2005/8/layout/default#2"/>
    <dgm:cxn modelId="{6C3E9393-2AC0-476E-99C9-36959E81C0AF}" srcId="{313ED8E7-D4FA-438D-96B8-3AE24E184F4A}" destId="{8E9B5503-C8F5-4146-A0AF-912D053A426E}" srcOrd="7" destOrd="0" parTransId="{D9DE531F-215D-43BC-BEDC-6181E287FE55}" sibTransId="{A1F8690D-65C3-4775-BD40-040FC47C9BD4}"/>
    <dgm:cxn modelId="{7224AD27-F4D1-4802-91D1-EABFC7D25FB2}" type="presOf" srcId="{E7DD371A-D141-4287-93AD-4D5112EFB7B9}" destId="{85707620-EB45-472A-8F0E-81E89602F7B0}" srcOrd="0" destOrd="0" presId="urn:microsoft.com/office/officeart/2005/8/layout/default#2"/>
    <dgm:cxn modelId="{520F171F-0014-4FB0-967C-1CDF7A27438C}" srcId="{313ED8E7-D4FA-438D-96B8-3AE24E184F4A}" destId="{C99BE9B2-E7BF-43C4-9686-BC96B3D6A0F9}" srcOrd="2" destOrd="0" parTransId="{22FB3000-C556-4B4A-9CDE-3CF4B83C0C79}" sibTransId="{659EBF23-1036-42A5-A78F-F0186A4714B1}"/>
    <dgm:cxn modelId="{2B210456-FDDF-4936-830B-28CBC9D33ED3}" type="presParOf" srcId="{C9CA9D7C-A5A9-4064-B7AE-E4762465AA81}" destId="{8EB84B61-8C0C-4167-BF8D-E59D7F162449}" srcOrd="0" destOrd="0" presId="urn:microsoft.com/office/officeart/2005/8/layout/default#2"/>
    <dgm:cxn modelId="{7D64A46B-3797-4797-A7E1-39B0723B3BE3}" type="presParOf" srcId="{C9CA9D7C-A5A9-4064-B7AE-E4762465AA81}" destId="{385E9F4E-5102-4397-9ACE-79C3D538986F}" srcOrd="1" destOrd="0" presId="urn:microsoft.com/office/officeart/2005/8/layout/default#2"/>
    <dgm:cxn modelId="{48D818C4-CB31-4183-B72F-4C7B193BA5B4}" type="presParOf" srcId="{C9CA9D7C-A5A9-4064-B7AE-E4762465AA81}" destId="{85707620-EB45-472A-8F0E-81E89602F7B0}" srcOrd="2" destOrd="0" presId="urn:microsoft.com/office/officeart/2005/8/layout/default#2"/>
    <dgm:cxn modelId="{2DF0BAB7-8508-4F8B-A8DE-CC27A45EBC5A}" type="presParOf" srcId="{C9CA9D7C-A5A9-4064-B7AE-E4762465AA81}" destId="{E35E3783-B5DE-4436-8490-D93F6A3446DD}" srcOrd="3" destOrd="0" presId="urn:microsoft.com/office/officeart/2005/8/layout/default#2"/>
    <dgm:cxn modelId="{6E435A8C-4384-4782-9B99-D5DE19D2CBA9}" type="presParOf" srcId="{C9CA9D7C-A5A9-4064-B7AE-E4762465AA81}" destId="{4EA50BFC-8D47-40A6-8545-2968C9BC69DD}" srcOrd="4" destOrd="0" presId="urn:microsoft.com/office/officeart/2005/8/layout/default#2"/>
    <dgm:cxn modelId="{1903723E-CF85-4645-B986-C3FFFC5937D0}" type="presParOf" srcId="{C9CA9D7C-A5A9-4064-B7AE-E4762465AA81}" destId="{8862BB6E-3E34-4B93-B62D-5BBE828B0CE1}" srcOrd="5" destOrd="0" presId="urn:microsoft.com/office/officeart/2005/8/layout/default#2"/>
    <dgm:cxn modelId="{5D1EC274-7F8F-416B-B4AE-363383F247BE}" type="presParOf" srcId="{C9CA9D7C-A5A9-4064-B7AE-E4762465AA81}" destId="{BA97A758-5CF6-4750-85E0-0DFCB8CC242F}" srcOrd="6" destOrd="0" presId="urn:microsoft.com/office/officeart/2005/8/layout/default#2"/>
    <dgm:cxn modelId="{5800CB6F-52F7-4F78-8903-9E194EC7D161}" type="presParOf" srcId="{C9CA9D7C-A5A9-4064-B7AE-E4762465AA81}" destId="{C48F2330-82AE-4E6B-86CF-3DDE8140E1F7}" srcOrd="7" destOrd="0" presId="urn:microsoft.com/office/officeart/2005/8/layout/default#2"/>
    <dgm:cxn modelId="{23725A33-9107-462A-B947-294E1F33096D}" type="presParOf" srcId="{C9CA9D7C-A5A9-4064-B7AE-E4762465AA81}" destId="{62E881D1-2E1B-4414-AFEB-0AFFF7CB084D}" srcOrd="8" destOrd="0" presId="urn:microsoft.com/office/officeart/2005/8/layout/default#2"/>
    <dgm:cxn modelId="{E18A603F-6F8D-4595-BAA3-B28F521B7156}" type="presParOf" srcId="{C9CA9D7C-A5A9-4064-B7AE-E4762465AA81}" destId="{5A365578-5A43-4E14-B3D7-A00DF61C7386}" srcOrd="9" destOrd="0" presId="urn:microsoft.com/office/officeart/2005/8/layout/default#2"/>
    <dgm:cxn modelId="{CC415846-6213-40DE-99AA-D325E093A88E}" type="presParOf" srcId="{C9CA9D7C-A5A9-4064-B7AE-E4762465AA81}" destId="{29A2B839-C969-4BC4-96B4-B5B0A0DB7227}" srcOrd="10" destOrd="0" presId="urn:microsoft.com/office/officeart/2005/8/layout/default#2"/>
    <dgm:cxn modelId="{E907B6D2-4A64-4D38-BBA3-BCC588449999}" type="presParOf" srcId="{C9CA9D7C-A5A9-4064-B7AE-E4762465AA81}" destId="{E6ABDCBA-8897-46A0-AE22-711E366A2D29}" srcOrd="11" destOrd="0" presId="urn:microsoft.com/office/officeart/2005/8/layout/default#2"/>
    <dgm:cxn modelId="{3D68A5F3-8396-4288-9D12-B6E922F2F654}" type="presParOf" srcId="{C9CA9D7C-A5A9-4064-B7AE-E4762465AA81}" destId="{1EEDABF9-B00A-4096-99E4-BC06B8A8BFBA}" srcOrd="12" destOrd="0" presId="urn:microsoft.com/office/officeart/2005/8/layout/default#2"/>
    <dgm:cxn modelId="{9A211449-B06D-464E-82D0-602F226A8529}" type="presParOf" srcId="{C9CA9D7C-A5A9-4064-B7AE-E4762465AA81}" destId="{1F991F4F-5441-4B35-9317-1A08013CFC70}" srcOrd="13" destOrd="0" presId="urn:microsoft.com/office/officeart/2005/8/layout/default#2"/>
    <dgm:cxn modelId="{1C7FB02E-A6DF-458E-A82B-2C558CC01409}" type="presParOf" srcId="{C9CA9D7C-A5A9-4064-B7AE-E4762465AA81}" destId="{C8500FAC-D1C3-4C8E-819E-53E4CA123F6A}" srcOrd="14" destOrd="0" presId="urn:microsoft.com/office/officeart/2005/8/layout/default#2"/>
    <dgm:cxn modelId="{F9617D55-79A6-4FBB-B36A-D08E2C07AE1C}" type="presParOf" srcId="{C9CA9D7C-A5A9-4064-B7AE-E4762465AA81}" destId="{778EF4DA-F4AA-4D62-A0EA-31C67949DB04}" srcOrd="15" destOrd="0" presId="urn:microsoft.com/office/officeart/2005/8/layout/default#2"/>
    <dgm:cxn modelId="{562C9C0C-3F53-46ED-99D0-E5C65F390576}" type="presParOf" srcId="{C9CA9D7C-A5A9-4064-B7AE-E4762465AA81}" destId="{D687D71F-4F15-45F4-A335-C303E5686669}" srcOrd="16" destOrd="0" presId="urn:microsoft.com/office/officeart/2005/8/layout/default#2"/>
  </dgm:cxnLst>
  <dgm:bg/>
  <dgm:whole>
    <a:ln>
      <a:solidFill>
        <a:schemeClr val="tx2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CCEDDA-71A3-4870-A7D1-021CA27D272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0F30331-0B92-457C-B84F-90DFD1BC05C7}">
      <dgm:prSet/>
      <dgm:spPr>
        <a:solidFill>
          <a:srgbClr val="FF3300"/>
        </a:solidFill>
      </dgm:spPr>
      <dgm:t>
        <a:bodyPr/>
        <a:lstStyle/>
        <a:p>
          <a:pPr rtl="0"/>
          <a:r>
            <a:rPr lang="es-ES_tradnl" b="1" dirty="0" smtClean="0"/>
            <a:t>Selección de contenidos de aprendizaje.</a:t>
          </a:r>
          <a:endParaRPr lang="es-ES_tradnl" b="1" dirty="0"/>
        </a:p>
      </dgm:t>
    </dgm:pt>
    <dgm:pt modelId="{F55DE0DF-AE97-4665-9FF3-EDA047CAB153}" type="parTrans" cxnId="{777B7558-0FA1-4E62-A376-B517C4878E0C}">
      <dgm:prSet/>
      <dgm:spPr/>
      <dgm:t>
        <a:bodyPr/>
        <a:lstStyle/>
        <a:p>
          <a:endParaRPr lang="es-MX"/>
        </a:p>
      </dgm:t>
    </dgm:pt>
    <dgm:pt modelId="{439CD579-9AB6-428C-939E-282235901DCE}" type="sibTrans" cxnId="{777B7558-0FA1-4E62-A376-B517C4878E0C}">
      <dgm:prSet/>
      <dgm:spPr/>
      <dgm:t>
        <a:bodyPr/>
        <a:lstStyle/>
        <a:p>
          <a:endParaRPr lang="es-MX"/>
        </a:p>
      </dgm:t>
    </dgm:pt>
    <dgm:pt modelId="{FC69158D-02A5-45A2-80B1-F2209269E9A3}">
      <dgm:prSet/>
      <dgm:spPr>
        <a:solidFill>
          <a:srgbClr val="FFFF00"/>
        </a:solidFill>
      </dgm:spPr>
      <dgm:t>
        <a:bodyPr/>
        <a:lstStyle/>
        <a:p>
          <a:pPr rtl="0"/>
          <a:r>
            <a:rPr lang="es-ES_tradnl" b="1" dirty="0" smtClean="0"/>
            <a:t>Introducción al tema de aprendizaje por parte del profesor.</a:t>
          </a:r>
          <a:endParaRPr lang="es-MX" dirty="0"/>
        </a:p>
      </dgm:t>
    </dgm:pt>
    <dgm:pt modelId="{2B730C09-07B7-442B-BC4C-F56745AC8027}" type="parTrans" cxnId="{CBABA1AB-14FC-47EC-ADD4-CD7A4356D2F5}">
      <dgm:prSet/>
      <dgm:spPr/>
      <dgm:t>
        <a:bodyPr/>
        <a:lstStyle/>
        <a:p>
          <a:endParaRPr lang="es-MX"/>
        </a:p>
      </dgm:t>
    </dgm:pt>
    <dgm:pt modelId="{BCD1CB06-10DB-4206-8FBB-143FEF7F25D6}" type="sibTrans" cxnId="{CBABA1AB-14FC-47EC-ADD4-CD7A4356D2F5}">
      <dgm:prSet/>
      <dgm:spPr/>
      <dgm:t>
        <a:bodyPr/>
        <a:lstStyle/>
        <a:p>
          <a:endParaRPr lang="es-MX"/>
        </a:p>
      </dgm:t>
    </dgm:pt>
    <dgm:pt modelId="{4F6AC039-4FDA-4D7E-8050-B9430F04FD09}">
      <dgm:prSet/>
      <dgm:spPr>
        <a:solidFill>
          <a:srgbClr val="66FF33"/>
        </a:solidFill>
      </dgm:spPr>
      <dgm:t>
        <a:bodyPr/>
        <a:lstStyle/>
        <a:p>
          <a:pPr rtl="0"/>
          <a:r>
            <a:rPr lang="es-ES_tradnl" b="1" dirty="0" smtClean="0"/>
            <a:t>Exposición de los temas de aprendizaje.</a:t>
          </a:r>
          <a:endParaRPr lang="es-MX" dirty="0"/>
        </a:p>
      </dgm:t>
    </dgm:pt>
    <dgm:pt modelId="{D09F0725-FCA6-4B96-A7E1-365D0F22888D}" type="parTrans" cxnId="{CE015706-1787-41C9-BE62-C62AA29C19C5}">
      <dgm:prSet/>
      <dgm:spPr/>
      <dgm:t>
        <a:bodyPr/>
        <a:lstStyle/>
        <a:p>
          <a:endParaRPr lang="es-MX"/>
        </a:p>
      </dgm:t>
    </dgm:pt>
    <dgm:pt modelId="{25F85A54-D147-446D-B2AB-2FFF34079D2D}" type="sibTrans" cxnId="{CE015706-1787-41C9-BE62-C62AA29C19C5}">
      <dgm:prSet/>
      <dgm:spPr/>
      <dgm:t>
        <a:bodyPr/>
        <a:lstStyle/>
        <a:p>
          <a:endParaRPr lang="es-MX"/>
        </a:p>
      </dgm:t>
    </dgm:pt>
    <dgm:pt modelId="{70767BB4-9D43-4F04-8C58-03DEC2D364B1}">
      <dgm:prSet/>
      <dgm:spPr>
        <a:solidFill>
          <a:srgbClr val="3333CC"/>
        </a:solidFill>
      </dgm:spPr>
      <dgm:t>
        <a:bodyPr/>
        <a:lstStyle/>
        <a:p>
          <a:pPr rtl="0"/>
          <a:r>
            <a:rPr lang="es-ES_tradnl" b="1" dirty="0" smtClean="0"/>
            <a:t>Evaluación de los  aprendizajes.</a:t>
          </a:r>
          <a:endParaRPr lang="es-MX" b="1" dirty="0"/>
        </a:p>
      </dgm:t>
    </dgm:pt>
    <dgm:pt modelId="{ACAD6082-B4A1-429F-A634-18F5C53DF5FE}" type="parTrans" cxnId="{89FEC76F-A7BB-4B26-B513-49FAE1CB2569}">
      <dgm:prSet/>
      <dgm:spPr/>
      <dgm:t>
        <a:bodyPr/>
        <a:lstStyle/>
        <a:p>
          <a:endParaRPr lang="es-MX"/>
        </a:p>
      </dgm:t>
    </dgm:pt>
    <dgm:pt modelId="{4AB8E289-29AE-439F-B850-418651DD9B89}" type="sibTrans" cxnId="{89FEC76F-A7BB-4B26-B513-49FAE1CB2569}">
      <dgm:prSet/>
      <dgm:spPr/>
      <dgm:t>
        <a:bodyPr/>
        <a:lstStyle/>
        <a:p>
          <a:endParaRPr lang="es-MX"/>
        </a:p>
      </dgm:t>
    </dgm:pt>
    <dgm:pt modelId="{D4BCC03C-1B15-4E8F-A198-D83F0F7264E5}" type="pres">
      <dgm:prSet presAssocID="{8ECCEDDA-71A3-4870-A7D1-021CA27D27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474277E-CE7B-4B2F-870F-1F192F99522F}" type="pres">
      <dgm:prSet presAssocID="{E0F30331-0B92-457C-B84F-90DFD1BC05C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AC7734-6721-4610-B8B8-ECCD6610C414}" type="pres">
      <dgm:prSet presAssocID="{439CD579-9AB6-428C-939E-282235901DCE}" presName="spacer" presStyleCnt="0"/>
      <dgm:spPr/>
    </dgm:pt>
    <dgm:pt modelId="{EFF3BDF1-B276-4664-92B5-0765F1A75BEC}" type="pres">
      <dgm:prSet presAssocID="{FC69158D-02A5-45A2-80B1-F2209269E9A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21502C-B61E-43D6-83BC-DBFCB11530B6}" type="pres">
      <dgm:prSet presAssocID="{BCD1CB06-10DB-4206-8FBB-143FEF7F25D6}" presName="spacer" presStyleCnt="0"/>
      <dgm:spPr/>
    </dgm:pt>
    <dgm:pt modelId="{ED2F4DBC-080B-4236-9625-C7A1933576AA}" type="pres">
      <dgm:prSet presAssocID="{4F6AC039-4FDA-4D7E-8050-B9430F04FD0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9B04BD-9D41-4145-93F3-A91187A3488C}" type="pres">
      <dgm:prSet presAssocID="{25F85A54-D147-446D-B2AB-2FFF34079D2D}" presName="spacer" presStyleCnt="0"/>
      <dgm:spPr/>
    </dgm:pt>
    <dgm:pt modelId="{D7E90993-9002-4BCA-9E94-714E9B9950C8}" type="pres">
      <dgm:prSet presAssocID="{70767BB4-9D43-4F04-8C58-03DEC2D364B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1CB5B3-8BC8-467A-BBF4-27A535102921}" type="presOf" srcId="{70767BB4-9D43-4F04-8C58-03DEC2D364B1}" destId="{D7E90993-9002-4BCA-9E94-714E9B9950C8}" srcOrd="0" destOrd="0" presId="urn:microsoft.com/office/officeart/2005/8/layout/vList2"/>
    <dgm:cxn modelId="{C1AA68D6-40AA-4EA8-A400-93E0F56D203A}" type="presOf" srcId="{8ECCEDDA-71A3-4870-A7D1-021CA27D272F}" destId="{D4BCC03C-1B15-4E8F-A198-D83F0F7264E5}" srcOrd="0" destOrd="0" presId="urn:microsoft.com/office/officeart/2005/8/layout/vList2"/>
    <dgm:cxn modelId="{CE015706-1787-41C9-BE62-C62AA29C19C5}" srcId="{8ECCEDDA-71A3-4870-A7D1-021CA27D272F}" destId="{4F6AC039-4FDA-4D7E-8050-B9430F04FD09}" srcOrd="2" destOrd="0" parTransId="{D09F0725-FCA6-4B96-A7E1-365D0F22888D}" sibTransId="{25F85A54-D147-446D-B2AB-2FFF34079D2D}"/>
    <dgm:cxn modelId="{35834B85-A199-4F73-9F6E-A5444FE53A87}" type="presOf" srcId="{E0F30331-0B92-457C-B84F-90DFD1BC05C7}" destId="{0474277E-CE7B-4B2F-870F-1F192F99522F}" srcOrd="0" destOrd="0" presId="urn:microsoft.com/office/officeart/2005/8/layout/vList2"/>
    <dgm:cxn modelId="{39A53C78-7353-4563-B69C-A19F4462EC33}" type="presOf" srcId="{FC69158D-02A5-45A2-80B1-F2209269E9A3}" destId="{EFF3BDF1-B276-4664-92B5-0765F1A75BEC}" srcOrd="0" destOrd="0" presId="urn:microsoft.com/office/officeart/2005/8/layout/vList2"/>
    <dgm:cxn modelId="{CBABA1AB-14FC-47EC-ADD4-CD7A4356D2F5}" srcId="{8ECCEDDA-71A3-4870-A7D1-021CA27D272F}" destId="{FC69158D-02A5-45A2-80B1-F2209269E9A3}" srcOrd="1" destOrd="0" parTransId="{2B730C09-07B7-442B-BC4C-F56745AC8027}" sibTransId="{BCD1CB06-10DB-4206-8FBB-143FEF7F25D6}"/>
    <dgm:cxn modelId="{90BFAD10-BD5E-4E32-9BD3-F10A0B81D34F}" type="presOf" srcId="{4F6AC039-4FDA-4D7E-8050-B9430F04FD09}" destId="{ED2F4DBC-080B-4236-9625-C7A1933576AA}" srcOrd="0" destOrd="0" presId="urn:microsoft.com/office/officeart/2005/8/layout/vList2"/>
    <dgm:cxn modelId="{777B7558-0FA1-4E62-A376-B517C4878E0C}" srcId="{8ECCEDDA-71A3-4870-A7D1-021CA27D272F}" destId="{E0F30331-0B92-457C-B84F-90DFD1BC05C7}" srcOrd="0" destOrd="0" parTransId="{F55DE0DF-AE97-4665-9FF3-EDA047CAB153}" sibTransId="{439CD579-9AB6-428C-939E-282235901DCE}"/>
    <dgm:cxn modelId="{89FEC76F-A7BB-4B26-B513-49FAE1CB2569}" srcId="{8ECCEDDA-71A3-4870-A7D1-021CA27D272F}" destId="{70767BB4-9D43-4F04-8C58-03DEC2D364B1}" srcOrd="3" destOrd="0" parTransId="{ACAD6082-B4A1-429F-A634-18F5C53DF5FE}" sibTransId="{4AB8E289-29AE-439F-B850-418651DD9B89}"/>
    <dgm:cxn modelId="{BBA203DA-8976-4723-A551-D5993EF64033}" type="presParOf" srcId="{D4BCC03C-1B15-4E8F-A198-D83F0F7264E5}" destId="{0474277E-CE7B-4B2F-870F-1F192F99522F}" srcOrd="0" destOrd="0" presId="urn:microsoft.com/office/officeart/2005/8/layout/vList2"/>
    <dgm:cxn modelId="{62634EFD-8C5A-4CB5-A04F-445E3005A71F}" type="presParOf" srcId="{D4BCC03C-1B15-4E8F-A198-D83F0F7264E5}" destId="{CAAC7734-6721-4610-B8B8-ECCD6610C414}" srcOrd="1" destOrd="0" presId="urn:microsoft.com/office/officeart/2005/8/layout/vList2"/>
    <dgm:cxn modelId="{A9EE885D-1731-4016-87A2-B30BEEEE2A32}" type="presParOf" srcId="{D4BCC03C-1B15-4E8F-A198-D83F0F7264E5}" destId="{EFF3BDF1-B276-4664-92B5-0765F1A75BEC}" srcOrd="2" destOrd="0" presId="urn:microsoft.com/office/officeart/2005/8/layout/vList2"/>
    <dgm:cxn modelId="{67D411CA-CF14-49DA-AE65-18A4AAFB76D1}" type="presParOf" srcId="{D4BCC03C-1B15-4E8F-A198-D83F0F7264E5}" destId="{0021502C-B61E-43D6-83BC-DBFCB11530B6}" srcOrd="3" destOrd="0" presId="urn:microsoft.com/office/officeart/2005/8/layout/vList2"/>
    <dgm:cxn modelId="{1330937B-4F4B-475B-8B97-FDF3626DA32A}" type="presParOf" srcId="{D4BCC03C-1B15-4E8F-A198-D83F0F7264E5}" destId="{ED2F4DBC-080B-4236-9625-C7A1933576AA}" srcOrd="4" destOrd="0" presId="urn:microsoft.com/office/officeart/2005/8/layout/vList2"/>
    <dgm:cxn modelId="{6D340DF4-38CA-4914-A730-5206A964139D}" type="presParOf" srcId="{D4BCC03C-1B15-4E8F-A198-D83F0F7264E5}" destId="{749B04BD-9D41-4145-93F3-A91187A3488C}" srcOrd="5" destOrd="0" presId="urn:microsoft.com/office/officeart/2005/8/layout/vList2"/>
    <dgm:cxn modelId="{8DE24374-BAFA-4E18-A8E6-E34EB0A89441}" type="presParOf" srcId="{D4BCC03C-1B15-4E8F-A198-D83F0F7264E5}" destId="{D7E90993-9002-4BCA-9E94-714E9B9950C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70CCAD8-2442-44B1-9E72-BE88CB181B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7B7EB9F-969B-4E7F-9C8A-BC301A4BF57C}">
      <dgm:prSet/>
      <dgm:spPr>
        <a:solidFill>
          <a:srgbClr val="CCCCFF"/>
        </a:solidFill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Selección de la competencia a desarrollar.</a:t>
          </a:r>
          <a:endParaRPr lang="es-ES_tradnl" b="1" dirty="0">
            <a:solidFill>
              <a:schemeClr val="tx2"/>
            </a:solidFill>
          </a:endParaRPr>
        </a:p>
      </dgm:t>
    </dgm:pt>
    <dgm:pt modelId="{E1B25B7A-5FE4-4E2B-9219-E305F1CE2243}" type="parTrans" cxnId="{E02A248D-E69B-42B9-862A-5232E5CA8EFB}">
      <dgm:prSet/>
      <dgm:spPr/>
      <dgm:t>
        <a:bodyPr/>
        <a:lstStyle/>
        <a:p>
          <a:endParaRPr lang="es-MX"/>
        </a:p>
      </dgm:t>
    </dgm:pt>
    <dgm:pt modelId="{9AD5B0E7-9147-4367-9792-87DFCB842783}" type="sibTrans" cxnId="{E02A248D-E69B-42B9-862A-5232E5CA8EFB}">
      <dgm:prSet/>
      <dgm:spPr/>
      <dgm:t>
        <a:bodyPr/>
        <a:lstStyle/>
        <a:p>
          <a:endParaRPr lang="es-MX"/>
        </a:p>
      </dgm:t>
    </dgm:pt>
    <dgm:pt modelId="{3078900F-852D-4DD8-A6E3-232462DC10A5}">
      <dgm:prSet/>
      <dgm:spPr>
        <a:solidFill>
          <a:srgbClr val="CCECFF"/>
        </a:solidFill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Provocación del conflicto cognitivo.</a:t>
          </a:r>
          <a:endParaRPr lang="es-MX" dirty="0">
            <a:solidFill>
              <a:schemeClr val="tx2"/>
            </a:solidFill>
          </a:endParaRPr>
        </a:p>
      </dgm:t>
    </dgm:pt>
    <dgm:pt modelId="{B8E1FCE3-4212-46FE-B505-29CD42691DBC}" type="parTrans" cxnId="{3FC6039D-1B28-47C4-A32B-CFB2CDFC13AD}">
      <dgm:prSet/>
      <dgm:spPr/>
      <dgm:t>
        <a:bodyPr/>
        <a:lstStyle/>
        <a:p>
          <a:endParaRPr lang="es-MX"/>
        </a:p>
      </dgm:t>
    </dgm:pt>
    <dgm:pt modelId="{13CFF2E0-A87B-4E92-A6BF-2E9335A7B95C}" type="sibTrans" cxnId="{3FC6039D-1B28-47C4-A32B-CFB2CDFC13AD}">
      <dgm:prSet/>
      <dgm:spPr/>
      <dgm:t>
        <a:bodyPr/>
        <a:lstStyle/>
        <a:p>
          <a:endParaRPr lang="es-MX"/>
        </a:p>
      </dgm:t>
    </dgm:pt>
    <dgm:pt modelId="{B442D11F-486A-42FC-9CC9-89E18EC3D9C5}">
      <dgm:prSet/>
      <dgm:spPr>
        <a:solidFill>
          <a:srgbClr val="66FFFF"/>
        </a:solidFill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Recuperación de conocimientos previos.</a:t>
          </a:r>
          <a:endParaRPr lang="es-MX" dirty="0">
            <a:solidFill>
              <a:schemeClr val="tx2"/>
            </a:solidFill>
          </a:endParaRPr>
        </a:p>
      </dgm:t>
    </dgm:pt>
    <dgm:pt modelId="{1972EF7E-3BAD-470E-99D8-70A79764412F}" type="parTrans" cxnId="{ED2CA801-DA30-4F3D-A7B9-CF85B6E2F89A}">
      <dgm:prSet/>
      <dgm:spPr/>
      <dgm:t>
        <a:bodyPr/>
        <a:lstStyle/>
        <a:p>
          <a:endParaRPr lang="es-MX"/>
        </a:p>
      </dgm:t>
    </dgm:pt>
    <dgm:pt modelId="{FF4E3676-99EE-46A8-A622-01CAF09F2866}" type="sibTrans" cxnId="{ED2CA801-DA30-4F3D-A7B9-CF85B6E2F89A}">
      <dgm:prSet/>
      <dgm:spPr/>
      <dgm:t>
        <a:bodyPr/>
        <a:lstStyle/>
        <a:p>
          <a:endParaRPr lang="es-MX"/>
        </a:p>
      </dgm:t>
    </dgm:pt>
    <dgm:pt modelId="{469973C2-A55C-45B6-AECB-8C4954FE8F61}">
      <dgm:prSet/>
      <dgm:spPr>
        <a:solidFill>
          <a:srgbClr val="9966FF"/>
        </a:solidFill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Presentación de la competencia a desarrollar.</a:t>
          </a:r>
          <a:endParaRPr lang="es-MX" dirty="0">
            <a:solidFill>
              <a:schemeClr val="tx2"/>
            </a:solidFill>
          </a:endParaRPr>
        </a:p>
      </dgm:t>
    </dgm:pt>
    <dgm:pt modelId="{DB4E8A40-61CB-47D0-93C9-1DC00D73DDF7}" type="parTrans" cxnId="{CC3A5314-5551-4CEC-8166-1E229064E4F1}">
      <dgm:prSet/>
      <dgm:spPr/>
      <dgm:t>
        <a:bodyPr/>
        <a:lstStyle/>
        <a:p>
          <a:endParaRPr lang="es-MX"/>
        </a:p>
      </dgm:t>
    </dgm:pt>
    <dgm:pt modelId="{8608C588-C999-4C14-A05B-C39FA9EBB2CD}" type="sibTrans" cxnId="{CC3A5314-5551-4CEC-8166-1E229064E4F1}">
      <dgm:prSet/>
      <dgm:spPr/>
      <dgm:t>
        <a:bodyPr/>
        <a:lstStyle/>
        <a:p>
          <a:endParaRPr lang="es-MX"/>
        </a:p>
      </dgm:t>
    </dgm:pt>
    <dgm:pt modelId="{27D80F9A-E0AA-4317-AF7F-77B7EF154B6E}">
      <dgm:prSet/>
      <dgm:spPr>
        <a:solidFill>
          <a:srgbClr val="FF99FF"/>
        </a:solidFill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Ubicación en el esquema cognitivo de la competencia a desarrollar.</a:t>
          </a:r>
          <a:endParaRPr lang="es-MX" dirty="0">
            <a:solidFill>
              <a:schemeClr val="tx2"/>
            </a:solidFill>
          </a:endParaRPr>
        </a:p>
      </dgm:t>
    </dgm:pt>
    <dgm:pt modelId="{29F0A646-D27F-4665-B84D-7FAA47357AEF}" type="parTrans" cxnId="{254801B2-597A-45E4-A506-FA77AF885B56}">
      <dgm:prSet/>
      <dgm:spPr/>
      <dgm:t>
        <a:bodyPr/>
        <a:lstStyle/>
        <a:p>
          <a:endParaRPr lang="es-MX"/>
        </a:p>
      </dgm:t>
    </dgm:pt>
    <dgm:pt modelId="{CE99B420-468A-4166-8DD9-2248B4C08D77}" type="sibTrans" cxnId="{254801B2-597A-45E4-A506-FA77AF885B56}">
      <dgm:prSet/>
      <dgm:spPr/>
      <dgm:t>
        <a:bodyPr/>
        <a:lstStyle/>
        <a:p>
          <a:endParaRPr lang="es-MX"/>
        </a:p>
      </dgm:t>
    </dgm:pt>
    <dgm:pt modelId="{21089CE8-B024-4E6A-ACE4-35569A04DF56}">
      <dgm:prSet/>
      <dgm:spPr>
        <a:solidFill>
          <a:srgbClr val="FFCCCC"/>
        </a:solidFill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Diseño de actividades.</a:t>
          </a:r>
          <a:endParaRPr lang="es-MX" dirty="0">
            <a:solidFill>
              <a:schemeClr val="tx2"/>
            </a:solidFill>
          </a:endParaRPr>
        </a:p>
      </dgm:t>
    </dgm:pt>
    <dgm:pt modelId="{E355D18A-5DC1-44B2-8A01-CC5E7F472D12}" type="parTrans" cxnId="{283FE46B-091D-4DB8-BCC7-5CA19164A6B4}">
      <dgm:prSet/>
      <dgm:spPr/>
      <dgm:t>
        <a:bodyPr/>
        <a:lstStyle/>
        <a:p>
          <a:endParaRPr lang="es-MX"/>
        </a:p>
      </dgm:t>
    </dgm:pt>
    <dgm:pt modelId="{CF1A2409-71FD-45DD-8A3D-55A39EA1E967}" type="sibTrans" cxnId="{283FE46B-091D-4DB8-BCC7-5CA19164A6B4}">
      <dgm:prSet/>
      <dgm:spPr/>
      <dgm:t>
        <a:bodyPr/>
        <a:lstStyle/>
        <a:p>
          <a:endParaRPr lang="es-MX"/>
        </a:p>
      </dgm:t>
    </dgm:pt>
    <dgm:pt modelId="{D16AB9B1-101C-4F8D-9CF9-0595535903C4}">
      <dgm:prSet/>
      <dgm:spPr>
        <a:solidFill>
          <a:srgbClr val="FF9966"/>
        </a:solidFill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Evaluación de la competencia.</a:t>
          </a:r>
          <a:endParaRPr lang="es-MX" dirty="0">
            <a:solidFill>
              <a:schemeClr val="tx2"/>
            </a:solidFill>
          </a:endParaRPr>
        </a:p>
      </dgm:t>
    </dgm:pt>
    <dgm:pt modelId="{5167F2DE-6A12-4390-9359-48C235127304}" type="parTrans" cxnId="{2D26871E-26BB-410E-9240-B0C0B835DB5B}">
      <dgm:prSet/>
      <dgm:spPr/>
      <dgm:t>
        <a:bodyPr/>
        <a:lstStyle/>
        <a:p>
          <a:endParaRPr lang="es-MX"/>
        </a:p>
      </dgm:t>
    </dgm:pt>
    <dgm:pt modelId="{F0FD28FF-73AA-4373-B7AA-63524C9622E5}" type="sibTrans" cxnId="{2D26871E-26BB-410E-9240-B0C0B835DB5B}">
      <dgm:prSet/>
      <dgm:spPr/>
      <dgm:t>
        <a:bodyPr/>
        <a:lstStyle/>
        <a:p>
          <a:endParaRPr lang="es-MX"/>
        </a:p>
      </dgm:t>
    </dgm:pt>
    <dgm:pt modelId="{70D4CEBF-0DAD-4284-802A-34C883DE5A58}" type="pres">
      <dgm:prSet presAssocID="{C70CCAD8-2442-44B1-9E72-BE88CB181B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5C9DEF-79FD-4582-B218-83C127340B79}" type="pres">
      <dgm:prSet presAssocID="{47B7EB9F-969B-4E7F-9C8A-BC301A4BF57C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0E7084-6466-4D79-A634-25D2AD4AF82D}" type="pres">
      <dgm:prSet presAssocID="{9AD5B0E7-9147-4367-9792-87DFCB842783}" presName="spacer" presStyleCnt="0"/>
      <dgm:spPr/>
    </dgm:pt>
    <dgm:pt modelId="{79C6BF9E-29FD-4BBB-BF67-83C3E8B66F3A}" type="pres">
      <dgm:prSet presAssocID="{3078900F-852D-4DD8-A6E3-232462DC10A5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202252-3680-449E-8C4D-8E566DF47AF0}" type="pres">
      <dgm:prSet presAssocID="{13CFF2E0-A87B-4E92-A6BF-2E9335A7B95C}" presName="spacer" presStyleCnt="0"/>
      <dgm:spPr/>
    </dgm:pt>
    <dgm:pt modelId="{D792CF52-D9AE-4828-8FC4-909564E5CB5A}" type="pres">
      <dgm:prSet presAssocID="{B442D11F-486A-42FC-9CC9-89E18EC3D9C5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C900CA-830C-4678-8825-EB4815A5BA97}" type="pres">
      <dgm:prSet presAssocID="{FF4E3676-99EE-46A8-A622-01CAF09F2866}" presName="spacer" presStyleCnt="0"/>
      <dgm:spPr/>
    </dgm:pt>
    <dgm:pt modelId="{3D345217-C7E8-4B75-ACA5-18D5213C1C5E}" type="pres">
      <dgm:prSet presAssocID="{469973C2-A55C-45B6-AECB-8C4954FE8F61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C93921-20F7-42D0-A55B-C5D0C7DAFB94}" type="pres">
      <dgm:prSet presAssocID="{8608C588-C999-4C14-A05B-C39FA9EBB2CD}" presName="spacer" presStyleCnt="0"/>
      <dgm:spPr/>
    </dgm:pt>
    <dgm:pt modelId="{9C81E943-54C4-461E-A9FD-8E2E8BC52477}" type="pres">
      <dgm:prSet presAssocID="{27D80F9A-E0AA-4317-AF7F-77B7EF154B6E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E788BB-EC48-42B8-8304-0C4A84333D95}" type="pres">
      <dgm:prSet presAssocID="{CE99B420-468A-4166-8DD9-2248B4C08D77}" presName="spacer" presStyleCnt="0"/>
      <dgm:spPr/>
    </dgm:pt>
    <dgm:pt modelId="{61978C06-9F86-48F6-A775-7689BBA6BCA6}" type="pres">
      <dgm:prSet presAssocID="{21089CE8-B024-4E6A-ACE4-35569A04DF56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1F6566-4658-44EE-9010-F4570D7E6801}" type="pres">
      <dgm:prSet presAssocID="{CF1A2409-71FD-45DD-8A3D-55A39EA1E967}" presName="spacer" presStyleCnt="0"/>
      <dgm:spPr/>
    </dgm:pt>
    <dgm:pt modelId="{D29BF166-A5E6-4CB1-A8A2-BBB3E034CFA5}" type="pres">
      <dgm:prSet presAssocID="{D16AB9B1-101C-4F8D-9CF9-0595535903C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C3A5314-5551-4CEC-8166-1E229064E4F1}" srcId="{C70CCAD8-2442-44B1-9E72-BE88CB181BF6}" destId="{469973C2-A55C-45B6-AECB-8C4954FE8F61}" srcOrd="3" destOrd="0" parTransId="{DB4E8A40-61CB-47D0-93C9-1DC00D73DDF7}" sibTransId="{8608C588-C999-4C14-A05B-C39FA9EBB2CD}"/>
    <dgm:cxn modelId="{EA802C4A-5A3B-4A00-BBA9-B74E7AED1EE4}" type="presOf" srcId="{21089CE8-B024-4E6A-ACE4-35569A04DF56}" destId="{61978C06-9F86-48F6-A775-7689BBA6BCA6}" srcOrd="0" destOrd="0" presId="urn:microsoft.com/office/officeart/2005/8/layout/vList2"/>
    <dgm:cxn modelId="{898AC0C9-5EAC-4AE8-BB36-5CA38232110D}" type="presOf" srcId="{D16AB9B1-101C-4F8D-9CF9-0595535903C4}" destId="{D29BF166-A5E6-4CB1-A8A2-BBB3E034CFA5}" srcOrd="0" destOrd="0" presId="urn:microsoft.com/office/officeart/2005/8/layout/vList2"/>
    <dgm:cxn modelId="{8D0A265E-6219-4346-A31C-76F13CD0775D}" type="presOf" srcId="{47B7EB9F-969B-4E7F-9C8A-BC301A4BF57C}" destId="{075C9DEF-79FD-4582-B218-83C127340B79}" srcOrd="0" destOrd="0" presId="urn:microsoft.com/office/officeart/2005/8/layout/vList2"/>
    <dgm:cxn modelId="{3FC6039D-1B28-47C4-A32B-CFB2CDFC13AD}" srcId="{C70CCAD8-2442-44B1-9E72-BE88CB181BF6}" destId="{3078900F-852D-4DD8-A6E3-232462DC10A5}" srcOrd="1" destOrd="0" parTransId="{B8E1FCE3-4212-46FE-B505-29CD42691DBC}" sibTransId="{13CFF2E0-A87B-4E92-A6BF-2E9335A7B95C}"/>
    <dgm:cxn modelId="{ED2CA801-DA30-4F3D-A7B9-CF85B6E2F89A}" srcId="{C70CCAD8-2442-44B1-9E72-BE88CB181BF6}" destId="{B442D11F-486A-42FC-9CC9-89E18EC3D9C5}" srcOrd="2" destOrd="0" parTransId="{1972EF7E-3BAD-470E-99D8-70A79764412F}" sibTransId="{FF4E3676-99EE-46A8-A622-01CAF09F2866}"/>
    <dgm:cxn modelId="{283FE46B-091D-4DB8-BCC7-5CA19164A6B4}" srcId="{C70CCAD8-2442-44B1-9E72-BE88CB181BF6}" destId="{21089CE8-B024-4E6A-ACE4-35569A04DF56}" srcOrd="5" destOrd="0" parTransId="{E355D18A-5DC1-44B2-8A01-CC5E7F472D12}" sibTransId="{CF1A2409-71FD-45DD-8A3D-55A39EA1E967}"/>
    <dgm:cxn modelId="{D54F8F3C-08E5-4966-8F3F-939A523B32E6}" type="presOf" srcId="{C70CCAD8-2442-44B1-9E72-BE88CB181BF6}" destId="{70D4CEBF-0DAD-4284-802A-34C883DE5A58}" srcOrd="0" destOrd="0" presId="urn:microsoft.com/office/officeart/2005/8/layout/vList2"/>
    <dgm:cxn modelId="{462EEE37-D5E8-4A69-A66C-67B1E46143F5}" type="presOf" srcId="{27D80F9A-E0AA-4317-AF7F-77B7EF154B6E}" destId="{9C81E943-54C4-461E-A9FD-8E2E8BC52477}" srcOrd="0" destOrd="0" presId="urn:microsoft.com/office/officeart/2005/8/layout/vList2"/>
    <dgm:cxn modelId="{24193693-19E5-4471-BE8B-84E79C461508}" type="presOf" srcId="{B442D11F-486A-42FC-9CC9-89E18EC3D9C5}" destId="{D792CF52-D9AE-4828-8FC4-909564E5CB5A}" srcOrd="0" destOrd="0" presId="urn:microsoft.com/office/officeart/2005/8/layout/vList2"/>
    <dgm:cxn modelId="{2D26871E-26BB-410E-9240-B0C0B835DB5B}" srcId="{C70CCAD8-2442-44B1-9E72-BE88CB181BF6}" destId="{D16AB9B1-101C-4F8D-9CF9-0595535903C4}" srcOrd="6" destOrd="0" parTransId="{5167F2DE-6A12-4390-9359-48C235127304}" sibTransId="{F0FD28FF-73AA-4373-B7AA-63524C9622E5}"/>
    <dgm:cxn modelId="{0E4A2D99-EDF0-44F2-B611-B248B84D68DA}" type="presOf" srcId="{469973C2-A55C-45B6-AECB-8C4954FE8F61}" destId="{3D345217-C7E8-4B75-ACA5-18D5213C1C5E}" srcOrd="0" destOrd="0" presId="urn:microsoft.com/office/officeart/2005/8/layout/vList2"/>
    <dgm:cxn modelId="{EDAAEF5D-F8B9-4ABA-811C-83BF18A369D5}" type="presOf" srcId="{3078900F-852D-4DD8-A6E3-232462DC10A5}" destId="{79C6BF9E-29FD-4BBB-BF67-83C3E8B66F3A}" srcOrd="0" destOrd="0" presId="urn:microsoft.com/office/officeart/2005/8/layout/vList2"/>
    <dgm:cxn modelId="{E02A248D-E69B-42B9-862A-5232E5CA8EFB}" srcId="{C70CCAD8-2442-44B1-9E72-BE88CB181BF6}" destId="{47B7EB9F-969B-4E7F-9C8A-BC301A4BF57C}" srcOrd="0" destOrd="0" parTransId="{E1B25B7A-5FE4-4E2B-9219-E305F1CE2243}" sibTransId="{9AD5B0E7-9147-4367-9792-87DFCB842783}"/>
    <dgm:cxn modelId="{254801B2-597A-45E4-A506-FA77AF885B56}" srcId="{C70CCAD8-2442-44B1-9E72-BE88CB181BF6}" destId="{27D80F9A-E0AA-4317-AF7F-77B7EF154B6E}" srcOrd="4" destOrd="0" parTransId="{29F0A646-D27F-4665-B84D-7FAA47357AEF}" sibTransId="{CE99B420-468A-4166-8DD9-2248B4C08D77}"/>
    <dgm:cxn modelId="{22468363-4CCA-454A-BC6C-937585BD7698}" type="presParOf" srcId="{70D4CEBF-0DAD-4284-802A-34C883DE5A58}" destId="{075C9DEF-79FD-4582-B218-83C127340B79}" srcOrd="0" destOrd="0" presId="urn:microsoft.com/office/officeart/2005/8/layout/vList2"/>
    <dgm:cxn modelId="{2BAED507-16E6-44CA-BE6C-84B85F287BA5}" type="presParOf" srcId="{70D4CEBF-0DAD-4284-802A-34C883DE5A58}" destId="{8D0E7084-6466-4D79-A634-25D2AD4AF82D}" srcOrd="1" destOrd="0" presId="urn:microsoft.com/office/officeart/2005/8/layout/vList2"/>
    <dgm:cxn modelId="{15D12019-2049-48BC-A09A-CA08E5852535}" type="presParOf" srcId="{70D4CEBF-0DAD-4284-802A-34C883DE5A58}" destId="{79C6BF9E-29FD-4BBB-BF67-83C3E8B66F3A}" srcOrd="2" destOrd="0" presId="urn:microsoft.com/office/officeart/2005/8/layout/vList2"/>
    <dgm:cxn modelId="{A701BD2D-74DC-4771-8AD9-286426A5B3F1}" type="presParOf" srcId="{70D4CEBF-0DAD-4284-802A-34C883DE5A58}" destId="{62202252-3680-449E-8C4D-8E566DF47AF0}" srcOrd="3" destOrd="0" presId="urn:microsoft.com/office/officeart/2005/8/layout/vList2"/>
    <dgm:cxn modelId="{A8D67333-4730-4D22-ADA4-5D2D7AA1BCC4}" type="presParOf" srcId="{70D4CEBF-0DAD-4284-802A-34C883DE5A58}" destId="{D792CF52-D9AE-4828-8FC4-909564E5CB5A}" srcOrd="4" destOrd="0" presId="urn:microsoft.com/office/officeart/2005/8/layout/vList2"/>
    <dgm:cxn modelId="{6681BB7A-4E52-4206-BE6E-D93F1E39DFB9}" type="presParOf" srcId="{70D4CEBF-0DAD-4284-802A-34C883DE5A58}" destId="{DCC900CA-830C-4678-8825-EB4815A5BA97}" srcOrd="5" destOrd="0" presId="urn:microsoft.com/office/officeart/2005/8/layout/vList2"/>
    <dgm:cxn modelId="{029C89A6-E2BC-4D40-B445-581957D2D51C}" type="presParOf" srcId="{70D4CEBF-0DAD-4284-802A-34C883DE5A58}" destId="{3D345217-C7E8-4B75-ACA5-18D5213C1C5E}" srcOrd="6" destOrd="0" presId="urn:microsoft.com/office/officeart/2005/8/layout/vList2"/>
    <dgm:cxn modelId="{BECB0D62-2488-46E4-A15D-58733904D6AE}" type="presParOf" srcId="{70D4CEBF-0DAD-4284-802A-34C883DE5A58}" destId="{7DC93921-20F7-42D0-A55B-C5D0C7DAFB94}" srcOrd="7" destOrd="0" presId="urn:microsoft.com/office/officeart/2005/8/layout/vList2"/>
    <dgm:cxn modelId="{83DE7B53-F7CB-4C6F-B749-C184B6BCC9F9}" type="presParOf" srcId="{70D4CEBF-0DAD-4284-802A-34C883DE5A58}" destId="{9C81E943-54C4-461E-A9FD-8E2E8BC52477}" srcOrd="8" destOrd="0" presId="urn:microsoft.com/office/officeart/2005/8/layout/vList2"/>
    <dgm:cxn modelId="{FE5655C2-39FA-42A9-A4B9-11B421E62B50}" type="presParOf" srcId="{70D4CEBF-0DAD-4284-802A-34C883DE5A58}" destId="{C3E788BB-EC48-42B8-8304-0C4A84333D95}" srcOrd="9" destOrd="0" presId="urn:microsoft.com/office/officeart/2005/8/layout/vList2"/>
    <dgm:cxn modelId="{C202279E-9AC9-4674-BE9C-4F086043EB81}" type="presParOf" srcId="{70D4CEBF-0DAD-4284-802A-34C883DE5A58}" destId="{61978C06-9F86-48F6-A775-7689BBA6BCA6}" srcOrd="10" destOrd="0" presId="urn:microsoft.com/office/officeart/2005/8/layout/vList2"/>
    <dgm:cxn modelId="{B9B4CD0F-95D4-44B3-A3D4-5D0F026D8B09}" type="presParOf" srcId="{70D4CEBF-0DAD-4284-802A-34C883DE5A58}" destId="{371F6566-4658-44EE-9010-F4570D7E6801}" srcOrd="11" destOrd="0" presId="urn:microsoft.com/office/officeart/2005/8/layout/vList2"/>
    <dgm:cxn modelId="{8A886348-A397-483D-8229-30D7DAC228EC}" type="presParOf" srcId="{70D4CEBF-0DAD-4284-802A-34C883DE5A58}" destId="{D29BF166-A5E6-4CB1-A8A2-BBB3E034CFA5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41F2E-E709-4851-A0C6-2A47E7F6DF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524F684-228F-47FA-833E-B5F61BD9952F}">
      <dgm:prSet/>
      <dgm:spPr>
        <a:solidFill>
          <a:srgbClr val="003399"/>
        </a:solidFill>
      </dgm:spPr>
      <dgm:t>
        <a:bodyPr/>
        <a:lstStyle/>
        <a:p>
          <a:pPr rtl="0"/>
          <a:r>
            <a:rPr lang="es-ES_tradnl" b="1" dirty="0" smtClean="0"/>
            <a:t>Selección de la competencia a desarrollar.</a:t>
          </a:r>
          <a:endParaRPr lang="es-MX" dirty="0"/>
        </a:p>
      </dgm:t>
    </dgm:pt>
    <dgm:pt modelId="{BC2D3EAB-3C39-476B-839E-556AB814B901}" type="parTrans" cxnId="{C52DC9F2-90CE-4DAB-850B-B1AF9383D433}">
      <dgm:prSet/>
      <dgm:spPr/>
      <dgm:t>
        <a:bodyPr/>
        <a:lstStyle/>
        <a:p>
          <a:endParaRPr lang="es-MX"/>
        </a:p>
      </dgm:t>
    </dgm:pt>
    <dgm:pt modelId="{9A2E7B69-E2BA-460C-A646-407D4D6FABB8}" type="sibTrans" cxnId="{C52DC9F2-90CE-4DAB-850B-B1AF9383D433}">
      <dgm:prSet/>
      <dgm:spPr/>
      <dgm:t>
        <a:bodyPr/>
        <a:lstStyle/>
        <a:p>
          <a:endParaRPr lang="es-MX"/>
        </a:p>
      </dgm:t>
    </dgm:pt>
    <dgm:pt modelId="{A54AC45B-F8A5-4315-BA90-007745DDAA35}">
      <dgm:prSet/>
      <dgm:spPr>
        <a:solidFill>
          <a:srgbClr val="CC3300"/>
        </a:solidFill>
      </dgm:spPr>
      <dgm:t>
        <a:bodyPr/>
        <a:lstStyle/>
        <a:p>
          <a:pPr rtl="0"/>
          <a:r>
            <a:rPr lang="es-ES_tradnl" b="1" dirty="0" smtClean="0"/>
            <a:t>Diseño de la “</a:t>
          </a:r>
          <a:r>
            <a:rPr lang="es-ES_tradnl" b="1" i="1" dirty="0" smtClean="0"/>
            <a:t>situación problema</a:t>
          </a:r>
          <a:r>
            <a:rPr lang="es-ES_tradnl" b="1" dirty="0" smtClean="0"/>
            <a:t>”.</a:t>
          </a:r>
          <a:endParaRPr lang="es-MX" dirty="0"/>
        </a:p>
      </dgm:t>
    </dgm:pt>
    <dgm:pt modelId="{14614001-6727-4A77-B6D0-14544B740753}" type="parTrans" cxnId="{E779F904-9ACF-4404-94F4-AE1B2D5D0024}">
      <dgm:prSet/>
      <dgm:spPr/>
      <dgm:t>
        <a:bodyPr/>
        <a:lstStyle/>
        <a:p>
          <a:endParaRPr lang="es-MX"/>
        </a:p>
      </dgm:t>
    </dgm:pt>
    <dgm:pt modelId="{49FB0499-E1C1-4A3E-A614-0F3325FC73D2}" type="sibTrans" cxnId="{E779F904-9ACF-4404-94F4-AE1B2D5D0024}">
      <dgm:prSet/>
      <dgm:spPr/>
      <dgm:t>
        <a:bodyPr/>
        <a:lstStyle/>
        <a:p>
          <a:endParaRPr lang="es-MX"/>
        </a:p>
      </dgm:t>
    </dgm:pt>
    <dgm:pt modelId="{040B3810-770E-4EBC-B82E-024202D2960E}">
      <dgm:prSet/>
      <dgm:spPr>
        <a:solidFill>
          <a:srgbClr val="008000"/>
        </a:solidFill>
      </dgm:spPr>
      <dgm:t>
        <a:bodyPr/>
        <a:lstStyle/>
        <a:p>
          <a:pPr rtl="0"/>
          <a:r>
            <a:rPr lang="es-ES_tradnl" b="1" dirty="0" smtClean="0"/>
            <a:t>Diálogo y contraste de opiniones.</a:t>
          </a:r>
          <a:endParaRPr lang="es-MX" dirty="0"/>
        </a:p>
      </dgm:t>
    </dgm:pt>
    <dgm:pt modelId="{3D5AAC61-F1D9-402C-BEEB-27437E95E48B}" type="parTrans" cxnId="{16FA76A2-0DA1-4FB6-B2BD-34F26D4472CA}">
      <dgm:prSet/>
      <dgm:spPr/>
      <dgm:t>
        <a:bodyPr/>
        <a:lstStyle/>
        <a:p>
          <a:endParaRPr lang="es-MX"/>
        </a:p>
      </dgm:t>
    </dgm:pt>
    <dgm:pt modelId="{F849D9ED-AA35-4C8C-9CF1-44DC9C96C4AA}" type="sibTrans" cxnId="{16FA76A2-0DA1-4FB6-B2BD-34F26D4472CA}">
      <dgm:prSet/>
      <dgm:spPr/>
      <dgm:t>
        <a:bodyPr/>
        <a:lstStyle/>
        <a:p>
          <a:endParaRPr lang="es-MX"/>
        </a:p>
      </dgm:t>
    </dgm:pt>
    <dgm:pt modelId="{9CD4CCEB-BF6B-468D-A05D-6E4C8FA23C16}">
      <dgm:prSet/>
      <dgm:spPr>
        <a:solidFill>
          <a:srgbClr val="660066"/>
        </a:solidFill>
      </dgm:spPr>
      <dgm:t>
        <a:bodyPr/>
        <a:lstStyle/>
        <a:p>
          <a:pPr rtl="0"/>
          <a:r>
            <a:rPr lang="es-ES_tradnl" b="1" dirty="0" smtClean="0"/>
            <a:t>Búsqueda de soluciones.</a:t>
          </a:r>
          <a:endParaRPr lang="es-MX" dirty="0"/>
        </a:p>
      </dgm:t>
    </dgm:pt>
    <dgm:pt modelId="{1E77723E-82AC-4E99-9EFE-1AAC526370FD}" type="parTrans" cxnId="{A90B98FD-516C-4A4E-A5EF-F4896C9BBFFA}">
      <dgm:prSet/>
      <dgm:spPr/>
      <dgm:t>
        <a:bodyPr/>
        <a:lstStyle/>
        <a:p>
          <a:endParaRPr lang="es-MX"/>
        </a:p>
      </dgm:t>
    </dgm:pt>
    <dgm:pt modelId="{5FF6D41A-AAFC-4037-8A0D-C5A575BDC5E4}" type="sibTrans" cxnId="{A90B98FD-516C-4A4E-A5EF-F4896C9BBFFA}">
      <dgm:prSet/>
      <dgm:spPr/>
      <dgm:t>
        <a:bodyPr/>
        <a:lstStyle/>
        <a:p>
          <a:endParaRPr lang="es-MX"/>
        </a:p>
      </dgm:t>
    </dgm:pt>
    <dgm:pt modelId="{4D8AD3CF-186F-4CED-BEC8-4C39514C3D9C}">
      <dgm:prSet/>
      <dgm:spPr>
        <a:solidFill>
          <a:srgbClr val="FF6600"/>
        </a:solidFill>
      </dgm:spPr>
      <dgm:t>
        <a:bodyPr/>
        <a:lstStyle/>
        <a:p>
          <a:pPr rtl="0"/>
          <a:r>
            <a:rPr lang="es-ES_tradnl" b="1" dirty="0" smtClean="0"/>
            <a:t>Exposición de los conocimientos requeridos y las soluciones.</a:t>
          </a:r>
          <a:endParaRPr lang="es-MX" dirty="0"/>
        </a:p>
      </dgm:t>
    </dgm:pt>
    <dgm:pt modelId="{3E42E63E-6A01-4B52-A1C1-4D2B83290479}" type="parTrans" cxnId="{6BB9212C-4C7E-4F26-9B4C-5C2C74010022}">
      <dgm:prSet/>
      <dgm:spPr/>
      <dgm:t>
        <a:bodyPr/>
        <a:lstStyle/>
        <a:p>
          <a:endParaRPr lang="es-MX"/>
        </a:p>
      </dgm:t>
    </dgm:pt>
    <dgm:pt modelId="{0FA11763-F17B-4F48-850B-F456EAA02340}" type="sibTrans" cxnId="{6BB9212C-4C7E-4F26-9B4C-5C2C74010022}">
      <dgm:prSet/>
      <dgm:spPr/>
      <dgm:t>
        <a:bodyPr/>
        <a:lstStyle/>
        <a:p>
          <a:endParaRPr lang="es-MX"/>
        </a:p>
      </dgm:t>
    </dgm:pt>
    <dgm:pt modelId="{7127A309-E7C7-484F-8721-BD168E125B1E}">
      <dgm:prSet/>
      <dgm:spPr>
        <a:solidFill>
          <a:srgbClr val="0000FF"/>
        </a:solidFill>
      </dgm:spPr>
      <dgm:t>
        <a:bodyPr/>
        <a:lstStyle/>
        <a:p>
          <a:pPr rtl="0"/>
          <a:r>
            <a:rPr lang="es-ES_tradnl" b="1" dirty="0" smtClean="0"/>
            <a:t>Generalización y aplicación.</a:t>
          </a:r>
          <a:endParaRPr lang="es-MX" dirty="0"/>
        </a:p>
      </dgm:t>
    </dgm:pt>
    <dgm:pt modelId="{1E239785-9BE7-4792-A787-0FFCEBDB55F2}" type="parTrans" cxnId="{DA847360-3A44-45D2-B093-19386227B3BD}">
      <dgm:prSet/>
      <dgm:spPr/>
      <dgm:t>
        <a:bodyPr/>
        <a:lstStyle/>
        <a:p>
          <a:endParaRPr lang="es-MX"/>
        </a:p>
      </dgm:t>
    </dgm:pt>
    <dgm:pt modelId="{DE305B7C-495B-4E6C-A646-E47FAA81AEDF}" type="sibTrans" cxnId="{DA847360-3A44-45D2-B093-19386227B3BD}">
      <dgm:prSet/>
      <dgm:spPr/>
      <dgm:t>
        <a:bodyPr/>
        <a:lstStyle/>
        <a:p>
          <a:endParaRPr lang="es-MX"/>
        </a:p>
      </dgm:t>
    </dgm:pt>
    <dgm:pt modelId="{13F58320-0927-4E07-9716-7D7C51D6BD42}">
      <dgm:prSet/>
      <dgm:spPr>
        <a:solidFill>
          <a:srgbClr val="FF9900"/>
        </a:solidFill>
      </dgm:spPr>
      <dgm:t>
        <a:bodyPr/>
        <a:lstStyle/>
        <a:p>
          <a:pPr rtl="0"/>
          <a:r>
            <a:rPr lang="es-ES_tradnl" b="1" dirty="0" smtClean="0"/>
            <a:t>Ejercitación.</a:t>
          </a:r>
          <a:endParaRPr lang="es-MX" dirty="0"/>
        </a:p>
      </dgm:t>
    </dgm:pt>
    <dgm:pt modelId="{30631E5E-BCBD-43A1-A2FA-8D2FD8BFC8D3}" type="parTrans" cxnId="{CE5888B3-FFFA-43AB-9D54-012F1A4C0BDE}">
      <dgm:prSet/>
      <dgm:spPr/>
      <dgm:t>
        <a:bodyPr/>
        <a:lstStyle/>
        <a:p>
          <a:endParaRPr lang="es-MX"/>
        </a:p>
      </dgm:t>
    </dgm:pt>
    <dgm:pt modelId="{7B8463A4-7D68-4253-BABE-BF893DE8B8A2}" type="sibTrans" cxnId="{CE5888B3-FFFA-43AB-9D54-012F1A4C0BDE}">
      <dgm:prSet/>
      <dgm:spPr/>
      <dgm:t>
        <a:bodyPr/>
        <a:lstStyle/>
        <a:p>
          <a:endParaRPr lang="es-MX"/>
        </a:p>
      </dgm:t>
    </dgm:pt>
    <dgm:pt modelId="{CB7671F6-31CA-4EB9-8364-AAB1CF12A63C}">
      <dgm:prSet/>
      <dgm:spPr>
        <a:solidFill>
          <a:srgbClr val="33CC33"/>
        </a:solidFill>
      </dgm:spPr>
      <dgm:t>
        <a:bodyPr/>
        <a:lstStyle/>
        <a:p>
          <a:pPr rtl="0"/>
          <a:r>
            <a:rPr lang="es-ES_tradnl" b="1" dirty="0" smtClean="0"/>
            <a:t>Prueba y evaluación.</a:t>
          </a:r>
          <a:endParaRPr lang="es-MX" dirty="0"/>
        </a:p>
      </dgm:t>
    </dgm:pt>
    <dgm:pt modelId="{4D2ED59F-F364-4D9F-A7A4-C16C1CDB9E8D}" type="parTrans" cxnId="{BB7DB936-3734-468A-9209-9F2E60854BFC}">
      <dgm:prSet/>
      <dgm:spPr/>
      <dgm:t>
        <a:bodyPr/>
        <a:lstStyle/>
        <a:p>
          <a:endParaRPr lang="es-MX"/>
        </a:p>
      </dgm:t>
    </dgm:pt>
    <dgm:pt modelId="{08DA3FA1-1049-4A40-95E3-1E40A8A6A448}" type="sibTrans" cxnId="{BB7DB936-3734-468A-9209-9F2E60854BFC}">
      <dgm:prSet/>
      <dgm:spPr/>
      <dgm:t>
        <a:bodyPr/>
        <a:lstStyle/>
        <a:p>
          <a:endParaRPr lang="es-MX"/>
        </a:p>
      </dgm:t>
    </dgm:pt>
    <dgm:pt modelId="{398CB35E-4156-4C57-AD46-1243A2887A2A}" type="pres">
      <dgm:prSet presAssocID="{FD641F2E-E709-4851-A0C6-2A47E7F6DF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72CD74D-9E88-4F08-A3EC-10CC75D6196B}" type="pres">
      <dgm:prSet presAssocID="{B524F684-228F-47FA-833E-B5F61BD9952F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A7273D-CDBB-4AD0-AA20-8E8D9286F93E}" type="pres">
      <dgm:prSet presAssocID="{9A2E7B69-E2BA-460C-A646-407D4D6FABB8}" presName="spacer" presStyleCnt="0"/>
      <dgm:spPr/>
    </dgm:pt>
    <dgm:pt modelId="{48A9A16B-D5FB-46CD-BDA3-50B2D03BA220}" type="pres">
      <dgm:prSet presAssocID="{A54AC45B-F8A5-4315-BA90-007745DDAA35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C0DB91-46D6-40D4-A272-53DFCA394B96}" type="pres">
      <dgm:prSet presAssocID="{49FB0499-E1C1-4A3E-A614-0F3325FC73D2}" presName="spacer" presStyleCnt="0"/>
      <dgm:spPr/>
    </dgm:pt>
    <dgm:pt modelId="{87DD2CAD-E3B0-4546-B760-38D0B5ECF6C2}" type="pres">
      <dgm:prSet presAssocID="{040B3810-770E-4EBC-B82E-024202D2960E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55D203-DABF-4D1C-9940-DDB209DCD682}" type="pres">
      <dgm:prSet presAssocID="{F849D9ED-AA35-4C8C-9CF1-44DC9C96C4AA}" presName="spacer" presStyleCnt="0"/>
      <dgm:spPr/>
    </dgm:pt>
    <dgm:pt modelId="{52C0AD90-4C23-4FAA-864C-0C1A3EE7D883}" type="pres">
      <dgm:prSet presAssocID="{9CD4CCEB-BF6B-468D-A05D-6E4C8FA23C16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175C43-2E04-455C-BDA1-34C5FF388113}" type="pres">
      <dgm:prSet presAssocID="{5FF6D41A-AAFC-4037-8A0D-C5A575BDC5E4}" presName="spacer" presStyleCnt="0"/>
      <dgm:spPr/>
    </dgm:pt>
    <dgm:pt modelId="{17543D6B-81CD-4298-9C64-4F299E226425}" type="pres">
      <dgm:prSet presAssocID="{4D8AD3CF-186F-4CED-BEC8-4C39514C3D9C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AE3300-40C0-46A3-A44B-B1A55BF68CBA}" type="pres">
      <dgm:prSet presAssocID="{0FA11763-F17B-4F48-850B-F456EAA02340}" presName="spacer" presStyleCnt="0"/>
      <dgm:spPr/>
    </dgm:pt>
    <dgm:pt modelId="{E72E713F-0A64-4382-9394-7364E3074AE2}" type="pres">
      <dgm:prSet presAssocID="{7127A309-E7C7-484F-8721-BD168E125B1E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9D26ED-EBE2-424A-AF77-B2E6A60BE8D8}" type="pres">
      <dgm:prSet presAssocID="{DE305B7C-495B-4E6C-A646-E47FAA81AEDF}" presName="spacer" presStyleCnt="0"/>
      <dgm:spPr/>
    </dgm:pt>
    <dgm:pt modelId="{858EA90D-213A-4726-95E5-283149810906}" type="pres">
      <dgm:prSet presAssocID="{13F58320-0927-4E07-9716-7D7C51D6BD42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AA18EE-B2D4-41AF-B442-8D6074F34CBF}" type="pres">
      <dgm:prSet presAssocID="{7B8463A4-7D68-4253-BABE-BF893DE8B8A2}" presName="spacer" presStyleCnt="0"/>
      <dgm:spPr/>
    </dgm:pt>
    <dgm:pt modelId="{F1472936-5FC0-4DDB-BD82-56CCFB54E48B}" type="pres">
      <dgm:prSet presAssocID="{CB7671F6-31CA-4EB9-8364-AAB1CF12A63C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DD13A6-3930-4E90-85C1-BE9B1419E6E5}" type="presOf" srcId="{B524F684-228F-47FA-833E-B5F61BD9952F}" destId="{872CD74D-9E88-4F08-A3EC-10CC75D6196B}" srcOrd="0" destOrd="0" presId="urn:microsoft.com/office/officeart/2005/8/layout/vList2"/>
    <dgm:cxn modelId="{DB91E354-864F-44F9-A95F-37C7758B512E}" type="presOf" srcId="{9CD4CCEB-BF6B-468D-A05D-6E4C8FA23C16}" destId="{52C0AD90-4C23-4FAA-864C-0C1A3EE7D883}" srcOrd="0" destOrd="0" presId="urn:microsoft.com/office/officeart/2005/8/layout/vList2"/>
    <dgm:cxn modelId="{3FDD31F1-3345-4E6B-8F8E-CC5B0E2DB3C8}" type="presOf" srcId="{040B3810-770E-4EBC-B82E-024202D2960E}" destId="{87DD2CAD-E3B0-4546-B760-38D0B5ECF6C2}" srcOrd="0" destOrd="0" presId="urn:microsoft.com/office/officeart/2005/8/layout/vList2"/>
    <dgm:cxn modelId="{6DF837AD-649B-473F-963F-561A367F4769}" type="presOf" srcId="{4D8AD3CF-186F-4CED-BEC8-4C39514C3D9C}" destId="{17543D6B-81CD-4298-9C64-4F299E226425}" srcOrd="0" destOrd="0" presId="urn:microsoft.com/office/officeart/2005/8/layout/vList2"/>
    <dgm:cxn modelId="{A90B98FD-516C-4A4E-A5EF-F4896C9BBFFA}" srcId="{FD641F2E-E709-4851-A0C6-2A47E7F6DF56}" destId="{9CD4CCEB-BF6B-468D-A05D-6E4C8FA23C16}" srcOrd="3" destOrd="0" parTransId="{1E77723E-82AC-4E99-9EFE-1AAC526370FD}" sibTransId="{5FF6D41A-AAFC-4037-8A0D-C5A575BDC5E4}"/>
    <dgm:cxn modelId="{261B95D3-591A-4D53-80D3-9FA6D84D4AC7}" type="presOf" srcId="{CB7671F6-31CA-4EB9-8364-AAB1CF12A63C}" destId="{F1472936-5FC0-4DDB-BD82-56CCFB54E48B}" srcOrd="0" destOrd="0" presId="urn:microsoft.com/office/officeart/2005/8/layout/vList2"/>
    <dgm:cxn modelId="{5A77F99E-601D-490B-9D80-E5709B5C5327}" type="presOf" srcId="{13F58320-0927-4E07-9716-7D7C51D6BD42}" destId="{858EA90D-213A-4726-95E5-283149810906}" srcOrd="0" destOrd="0" presId="urn:microsoft.com/office/officeart/2005/8/layout/vList2"/>
    <dgm:cxn modelId="{16FA76A2-0DA1-4FB6-B2BD-34F26D4472CA}" srcId="{FD641F2E-E709-4851-A0C6-2A47E7F6DF56}" destId="{040B3810-770E-4EBC-B82E-024202D2960E}" srcOrd="2" destOrd="0" parTransId="{3D5AAC61-F1D9-402C-BEEB-27437E95E48B}" sibTransId="{F849D9ED-AA35-4C8C-9CF1-44DC9C96C4AA}"/>
    <dgm:cxn modelId="{BB7DB936-3734-468A-9209-9F2E60854BFC}" srcId="{FD641F2E-E709-4851-A0C6-2A47E7F6DF56}" destId="{CB7671F6-31CA-4EB9-8364-AAB1CF12A63C}" srcOrd="7" destOrd="0" parTransId="{4D2ED59F-F364-4D9F-A7A4-C16C1CDB9E8D}" sibTransId="{08DA3FA1-1049-4A40-95E3-1E40A8A6A448}"/>
    <dgm:cxn modelId="{DA847360-3A44-45D2-B093-19386227B3BD}" srcId="{FD641F2E-E709-4851-A0C6-2A47E7F6DF56}" destId="{7127A309-E7C7-484F-8721-BD168E125B1E}" srcOrd="5" destOrd="0" parTransId="{1E239785-9BE7-4792-A787-0FFCEBDB55F2}" sibTransId="{DE305B7C-495B-4E6C-A646-E47FAA81AEDF}"/>
    <dgm:cxn modelId="{87367A69-81C8-4A85-9FE8-0139BA142E35}" type="presOf" srcId="{A54AC45B-F8A5-4315-BA90-007745DDAA35}" destId="{48A9A16B-D5FB-46CD-BDA3-50B2D03BA220}" srcOrd="0" destOrd="0" presId="urn:microsoft.com/office/officeart/2005/8/layout/vList2"/>
    <dgm:cxn modelId="{CE5888B3-FFFA-43AB-9D54-012F1A4C0BDE}" srcId="{FD641F2E-E709-4851-A0C6-2A47E7F6DF56}" destId="{13F58320-0927-4E07-9716-7D7C51D6BD42}" srcOrd="6" destOrd="0" parTransId="{30631E5E-BCBD-43A1-A2FA-8D2FD8BFC8D3}" sibTransId="{7B8463A4-7D68-4253-BABE-BF893DE8B8A2}"/>
    <dgm:cxn modelId="{4566B69A-EEA7-41A0-B165-45115CEB2DDC}" type="presOf" srcId="{FD641F2E-E709-4851-A0C6-2A47E7F6DF56}" destId="{398CB35E-4156-4C57-AD46-1243A2887A2A}" srcOrd="0" destOrd="0" presId="urn:microsoft.com/office/officeart/2005/8/layout/vList2"/>
    <dgm:cxn modelId="{6BB9212C-4C7E-4F26-9B4C-5C2C74010022}" srcId="{FD641F2E-E709-4851-A0C6-2A47E7F6DF56}" destId="{4D8AD3CF-186F-4CED-BEC8-4C39514C3D9C}" srcOrd="4" destOrd="0" parTransId="{3E42E63E-6A01-4B52-A1C1-4D2B83290479}" sibTransId="{0FA11763-F17B-4F48-850B-F456EAA02340}"/>
    <dgm:cxn modelId="{E779F904-9ACF-4404-94F4-AE1B2D5D0024}" srcId="{FD641F2E-E709-4851-A0C6-2A47E7F6DF56}" destId="{A54AC45B-F8A5-4315-BA90-007745DDAA35}" srcOrd="1" destOrd="0" parTransId="{14614001-6727-4A77-B6D0-14544B740753}" sibTransId="{49FB0499-E1C1-4A3E-A614-0F3325FC73D2}"/>
    <dgm:cxn modelId="{C52DC9F2-90CE-4DAB-850B-B1AF9383D433}" srcId="{FD641F2E-E709-4851-A0C6-2A47E7F6DF56}" destId="{B524F684-228F-47FA-833E-B5F61BD9952F}" srcOrd="0" destOrd="0" parTransId="{BC2D3EAB-3C39-476B-839E-556AB814B901}" sibTransId="{9A2E7B69-E2BA-460C-A646-407D4D6FABB8}"/>
    <dgm:cxn modelId="{94CFBD81-7D08-486C-85A3-4D8ED8142376}" type="presOf" srcId="{7127A309-E7C7-484F-8721-BD168E125B1E}" destId="{E72E713F-0A64-4382-9394-7364E3074AE2}" srcOrd="0" destOrd="0" presId="urn:microsoft.com/office/officeart/2005/8/layout/vList2"/>
    <dgm:cxn modelId="{BEC25EB8-D904-490A-90A0-FD9FD086ACAC}" type="presParOf" srcId="{398CB35E-4156-4C57-AD46-1243A2887A2A}" destId="{872CD74D-9E88-4F08-A3EC-10CC75D6196B}" srcOrd="0" destOrd="0" presId="urn:microsoft.com/office/officeart/2005/8/layout/vList2"/>
    <dgm:cxn modelId="{46EA9088-BF66-4242-9D45-3FC03DB6356E}" type="presParOf" srcId="{398CB35E-4156-4C57-AD46-1243A2887A2A}" destId="{49A7273D-CDBB-4AD0-AA20-8E8D9286F93E}" srcOrd="1" destOrd="0" presId="urn:microsoft.com/office/officeart/2005/8/layout/vList2"/>
    <dgm:cxn modelId="{08815576-3311-4EB2-AABA-FCEADFD5866D}" type="presParOf" srcId="{398CB35E-4156-4C57-AD46-1243A2887A2A}" destId="{48A9A16B-D5FB-46CD-BDA3-50B2D03BA220}" srcOrd="2" destOrd="0" presId="urn:microsoft.com/office/officeart/2005/8/layout/vList2"/>
    <dgm:cxn modelId="{EED9422D-C7E8-466B-AD68-8AF0615BD3D8}" type="presParOf" srcId="{398CB35E-4156-4C57-AD46-1243A2887A2A}" destId="{92C0DB91-46D6-40D4-A272-53DFCA394B96}" srcOrd="3" destOrd="0" presId="urn:microsoft.com/office/officeart/2005/8/layout/vList2"/>
    <dgm:cxn modelId="{C77A8A05-B7DC-4B66-9059-17B8DC17D5FD}" type="presParOf" srcId="{398CB35E-4156-4C57-AD46-1243A2887A2A}" destId="{87DD2CAD-E3B0-4546-B760-38D0B5ECF6C2}" srcOrd="4" destOrd="0" presId="urn:microsoft.com/office/officeart/2005/8/layout/vList2"/>
    <dgm:cxn modelId="{64219E58-2D6B-4BBB-B35A-2DD83ED5D2AE}" type="presParOf" srcId="{398CB35E-4156-4C57-AD46-1243A2887A2A}" destId="{4955D203-DABF-4D1C-9940-DDB209DCD682}" srcOrd="5" destOrd="0" presId="urn:microsoft.com/office/officeart/2005/8/layout/vList2"/>
    <dgm:cxn modelId="{F07EB1DD-C36C-431B-9857-BF0D8EF132E9}" type="presParOf" srcId="{398CB35E-4156-4C57-AD46-1243A2887A2A}" destId="{52C0AD90-4C23-4FAA-864C-0C1A3EE7D883}" srcOrd="6" destOrd="0" presId="urn:microsoft.com/office/officeart/2005/8/layout/vList2"/>
    <dgm:cxn modelId="{E390691C-257E-4903-848E-8FDC40C5775F}" type="presParOf" srcId="{398CB35E-4156-4C57-AD46-1243A2887A2A}" destId="{4B175C43-2E04-455C-BDA1-34C5FF388113}" srcOrd="7" destOrd="0" presId="urn:microsoft.com/office/officeart/2005/8/layout/vList2"/>
    <dgm:cxn modelId="{13D42461-92E6-4B9E-A03E-FF7E45A56838}" type="presParOf" srcId="{398CB35E-4156-4C57-AD46-1243A2887A2A}" destId="{17543D6B-81CD-4298-9C64-4F299E226425}" srcOrd="8" destOrd="0" presId="urn:microsoft.com/office/officeart/2005/8/layout/vList2"/>
    <dgm:cxn modelId="{17EE65F6-6FAB-4736-AD1B-10431AE3BE52}" type="presParOf" srcId="{398CB35E-4156-4C57-AD46-1243A2887A2A}" destId="{C9AE3300-40C0-46A3-A44B-B1A55BF68CBA}" srcOrd="9" destOrd="0" presId="urn:microsoft.com/office/officeart/2005/8/layout/vList2"/>
    <dgm:cxn modelId="{2B4C5F7B-30FB-4EE5-81B7-B12977E3B5E9}" type="presParOf" srcId="{398CB35E-4156-4C57-AD46-1243A2887A2A}" destId="{E72E713F-0A64-4382-9394-7364E3074AE2}" srcOrd="10" destOrd="0" presId="urn:microsoft.com/office/officeart/2005/8/layout/vList2"/>
    <dgm:cxn modelId="{D50E538B-4B14-482E-A032-C34F5D35F226}" type="presParOf" srcId="{398CB35E-4156-4C57-AD46-1243A2887A2A}" destId="{CF9D26ED-EBE2-424A-AF77-B2E6A60BE8D8}" srcOrd="11" destOrd="0" presId="urn:microsoft.com/office/officeart/2005/8/layout/vList2"/>
    <dgm:cxn modelId="{406785D5-F798-4078-9DED-B55F4EDAF276}" type="presParOf" srcId="{398CB35E-4156-4C57-AD46-1243A2887A2A}" destId="{858EA90D-213A-4726-95E5-283149810906}" srcOrd="12" destOrd="0" presId="urn:microsoft.com/office/officeart/2005/8/layout/vList2"/>
    <dgm:cxn modelId="{B3027751-C99A-43DF-A873-7E2D66F7B95D}" type="presParOf" srcId="{398CB35E-4156-4C57-AD46-1243A2887A2A}" destId="{B3AA18EE-B2D4-41AF-B442-8D6074F34CBF}" srcOrd="13" destOrd="0" presId="urn:microsoft.com/office/officeart/2005/8/layout/vList2"/>
    <dgm:cxn modelId="{D7497989-AC0A-48D1-B16B-A03DE92EA0A0}" type="presParOf" srcId="{398CB35E-4156-4C57-AD46-1243A2887A2A}" destId="{F1472936-5FC0-4DDB-BD82-56CCFB54E48B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6CB349B-CF75-48EC-A511-0BB81D3A098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2B5BBF0-F697-4843-9CF7-9B4F2A598E08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rtl="0"/>
          <a:r>
            <a:rPr lang="es-ES_tradnl" b="1" dirty="0" smtClean="0"/>
            <a:t>Análisis curricular del programa de estudios para seleccionar la (s) competencia (s) a desarrollar. </a:t>
          </a:r>
          <a:endParaRPr lang="es-MX" dirty="0"/>
        </a:p>
      </dgm:t>
    </dgm:pt>
    <dgm:pt modelId="{EEF12161-CF0C-42E5-9EEB-2CBFF377832A}" type="parTrans" cxnId="{5A44FF83-09CC-4D46-A32B-6F6ECF5D070B}">
      <dgm:prSet/>
      <dgm:spPr/>
      <dgm:t>
        <a:bodyPr/>
        <a:lstStyle/>
        <a:p>
          <a:endParaRPr lang="es-MX"/>
        </a:p>
      </dgm:t>
    </dgm:pt>
    <dgm:pt modelId="{EB31690D-6120-4713-B831-2E71A88DD03A}" type="sibTrans" cxnId="{5A44FF83-09CC-4D46-A32B-6F6ECF5D070B}">
      <dgm:prSet/>
      <dgm:spPr/>
      <dgm:t>
        <a:bodyPr/>
        <a:lstStyle/>
        <a:p>
          <a:endParaRPr lang="es-MX"/>
        </a:p>
      </dgm:t>
    </dgm:pt>
    <dgm:pt modelId="{D1F90C57-841F-4344-B632-FF186662587D}">
      <dgm:prSet/>
      <dgm:spPr>
        <a:noFill/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Reconocimiento de las relaciones entre-competencias</a:t>
          </a:r>
          <a:endParaRPr lang="es-MX" dirty="0">
            <a:solidFill>
              <a:schemeClr val="tx2"/>
            </a:solidFill>
          </a:endParaRPr>
        </a:p>
      </dgm:t>
    </dgm:pt>
    <dgm:pt modelId="{933E8B9D-0C6B-4713-82A9-7873C6BA814C}" type="parTrans" cxnId="{5320B10C-D32B-40DA-9B09-6C07F511FC67}">
      <dgm:prSet/>
      <dgm:spPr/>
      <dgm:t>
        <a:bodyPr/>
        <a:lstStyle/>
        <a:p>
          <a:endParaRPr lang="es-MX"/>
        </a:p>
      </dgm:t>
    </dgm:pt>
    <dgm:pt modelId="{F0AB2EC9-E244-4908-9DB1-3F3E25C486BA}" type="sibTrans" cxnId="{5320B10C-D32B-40DA-9B09-6C07F511FC67}">
      <dgm:prSet/>
      <dgm:spPr/>
      <dgm:t>
        <a:bodyPr/>
        <a:lstStyle/>
        <a:p>
          <a:endParaRPr lang="es-MX"/>
        </a:p>
      </dgm:t>
    </dgm:pt>
    <dgm:pt modelId="{1E464F51-C812-4E8D-81FF-4819A359EFE4}">
      <dgm:prSet/>
      <dgm:spPr>
        <a:solidFill>
          <a:srgbClr val="008000"/>
        </a:solidFill>
      </dgm:spPr>
      <dgm:t>
        <a:bodyPr/>
        <a:lstStyle/>
        <a:p>
          <a:pPr rtl="0"/>
          <a:r>
            <a:rPr lang="es-ES_tradnl" b="1" dirty="0" smtClean="0"/>
            <a:t>Establecimiento de los logros de aprendizaje o desempeño que reflejan el alcance de la competencia.</a:t>
          </a:r>
          <a:endParaRPr lang="es-MX" dirty="0"/>
        </a:p>
      </dgm:t>
    </dgm:pt>
    <dgm:pt modelId="{DFCFBC30-ED77-4881-AC8E-7C5F704B3312}" type="parTrans" cxnId="{F4D40645-14EE-47F6-8FC6-359204A6DA1C}">
      <dgm:prSet/>
      <dgm:spPr/>
      <dgm:t>
        <a:bodyPr/>
        <a:lstStyle/>
        <a:p>
          <a:endParaRPr lang="es-MX"/>
        </a:p>
      </dgm:t>
    </dgm:pt>
    <dgm:pt modelId="{151CD733-30D1-4FA3-ADD7-4371CAEF8880}" type="sibTrans" cxnId="{F4D40645-14EE-47F6-8FC6-359204A6DA1C}">
      <dgm:prSet/>
      <dgm:spPr/>
      <dgm:t>
        <a:bodyPr/>
        <a:lstStyle/>
        <a:p>
          <a:endParaRPr lang="es-MX"/>
        </a:p>
      </dgm:t>
    </dgm:pt>
    <dgm:pt modelId="{557AA67B-764D-4F38-8E4E-0CF9348B2F81}">
      <dgm:prSet/>
      <dgm:spPr>
        <a:noFill/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Fundamentación pedagógica</a:t>
          </a:r>
          <a:endParaRPr lang="es-MX" dirty="0">
            <a:solidFill>
              <a:schemeClr val="tx2"/>
            </a:solidFill>
          </a:endParaRPr>
        </a:p>
      </dgm:t>
    </dgm:pt>
    <dgm:pt modelId="{D5DE194B-5833-4573-B12C-079A98F24CF9}" type="parTrans" cxnId="{60CF122E-572A-4ECE-8BD6-E063FE34CA52}">
      <dgm:prSet/>
      <dgm:spPr/>
      <dgm:t>
        <a:bodyPr/>
        <a:lstStyle/>
        <a:p>
          <a:endParaRPr lang="es-MX"/>
        </a:p>
      </dgm:t>
    </dgm:pt>
    <dgm:pt modelId="{65C3ED03-0235-438D-BF11-6FC60DA350EB}" type="sibTrans" cxnId="{60CF122E-572A-4ECE-8BD6-E063FE34CA52}">
      <dgm:prSet/>
      <dgm:spPr/>
      <dgm:t>
        <a:bodyPr/>
        <a:lstStyle/>
        <a:p>
          <a:endParaRPr lang="es-MX"/>
        </a:p>
      </dgm:t>
    </dgm:pt>
    <dgm:pt modelId="{D56DECF5-2ECC-4C86-BBE2-8C5D59F6FD23}">
      <dgm:prSet/>
      <dgm:spPr>
        <a:solidFill>
          <a:srgbClr val="660066"/>
        </a:solidFill>
      </dgm:spPr>
      <dgm:t>
        <a:bodyPr/>
        <a:lstStyle/>
        <a:p>
          <a:pPr rtl="0"/>
          <a:r>
            <a:rPr lang="es-ES_tradnl" b="1" dirty="0" smtClean="0"/>
            <a:t>Diseño  de la situación problema</a:t>
          </a:r>
          <a:endParaRPr lang="es-MX" dirty="0"/>
        </a:p>
      </dgm:t>
    </dgm:pt>
    <dgm:pt modelId="{299C217F-CBF0-455D-BC8B-F07E2E4110E8}" type="parTrans" cxnId="{E9AF82F0-1C4F-4940-A195-87035F83B4AA}">
      <dgm:prSet/>
      <dgm:spPr/>
      <dgm:t>
        <a:bodyPr/>
        <a:lstStyle/>
        <a:p>
          <a:endParaRPr lang="es-MX"/>
        </a:p>
      </dgm:t>
    </dgm:pt>
    <dgm:pt modelId="{F681C50E-C753-43CB-84F2-E60CFD38BFB6}" type="sibTrans" cxnId="{E9AF82F0-1C4F-4940-A195-87035F83B4AA}">
      <dgm:prSet/>
      <dgm:spPr/>
      <dgm:t>
        <a:bodyPr/>
        <a:lstStyle/>
        <a:p>
          <a:endParaRPr lang="es-MX"/>
        </a:p>
      </dgm:t>
    </dgm:pt>
    <dgm:pt modelId="{DC6731C2-6C96-450C-96A7-CAC250940329}">
      <dgm:prSet/>
      <dgm:spPr>
        <a:noFill/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Diseño de actividades de aprendizaje y evaluación</a:t>
          </a:r>
          <a:endParaRPr lang="es-MX" dirty="0">
            <a:solidFill>
              <a:schemeClr val="tx2"/>
            </a:solidFill>
          </a:endParaRPr>
        </a:p>
      </dgm:t>
    </dgm:pt>
    <dgm:pt modelId="{3CAA4946-2CB3-4D3A-AD55-D52149F4A97A}" type="parTrans" cxnId="{E766925C-9BA6-4F1A-AC13-09A6D70F8CEC}">
      <dgm:prSet/>
      <dgm:spPr/>
      <dgm:t>
        <a:bodyPr/>
        <a:lstStyle/>
        <a:p>
          <a:endParaRPr lang="es-MX"/>
        </a:p>
      </dgm:t>
    </dgm:pt>
    <dgm:pt modelId="{59DB7EE3-E0F6-47FA-A397-510BE4708D09}" type="sibTrans" cxnId="{E766925C-9BA6-4F1A-AC13-09A6D70F8CEC}">
      <dgm:prSet/>
      <dgm:spPr/>
      <dgm:t>
        <a:bodyPr/>
        <a:lstStyle/>
        <a:p>
          <a:endParaRPr lang="es-MX"/>
        </a:p>
      </dgm:t>
    </dgm:pt>
    <dgm:pt modelId="{A351FBE1-290B-4ABE-9B5D-3ABB420CD275}">
      <dgm:prSet/>
      <dgm:spPr>
        <a:solidFill>
          <a:srgbClr val="333300"/>
        </a:solidFill>
      </dgm:spPr>
      <dgm:t>
        <a:bodyPr/>
        <a:lstStyle/>
        <a:p>
          <a:pPr rtl="0"/>
          <a:r>
            <a:rPr lang="es-ES_tradnl" b="1" dirty="0" smtClean="0"/>
            <a:t>Involucramiento y organización de los agentes educativos</a:t>
          </a:r>
          <a:endParaRPr lang="es-MX" dirty="0"/>
        </a:p>
      </dgm:t>
    </dgm:pt>
    <dgm:pt modelId="{3C3CF85F-06E0-412C-A96A-CC8F82CB10C0}" type="parTrans" cxnId="{7CE31D56-B418-47B7-83A0-68F8FBE68C9C}">
      <dgm:prSet/>
      <dgm:spPr/>
      <dgm:t>
        <a:bodyPr/>
        <a:lstStyle/>
        <a:p>
          <a:endParaRPr lang="es-MX"/>
        </a:p>
      </dgm:t>
    </dgm:pt>
    <dgm:pt modelId="{09C11A06-ECF4-4FF3-B190-C9FA4CB415B9}" type="sibTrans" cxnId="{7CE31D56-B418-47B7-83A0-68F8FBE68C9C}">
      <dgm:prSet/>
      <dgm:spPr/>
      <dgm:t>
        <a:bodyPr/>
        <a:lstStyle/>
        <a:p>
          <a:endParaRPr lang="es-MX"/>
        </a:p>
      </dgm:t>
    </dgm:pt>
    <dgm:pt modelId="{B9FAF369-FB5E-475F-A987-F8461CB3ACCF}">
      <dgm:prSet/>
      <dgm:spPr>
        <a:noFill/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Selección de los recursos didáctico-pedagógicos e instrumentales</a:t>
          </a:r>
          <a:endParaRPr lang="es-MX" dirty="0">
            <a:solidFill>
              <a:schemeClr val="tx2"/>
            </a:solidFill>
          </a:endParaRPr>
        </a:p>
      </dgm:t>
    </dgm:pt>
    <dgm:pt modelId="{A2CD9282-EE42-43BD-92C3-1A3884DC25FE}" type="parTrans" cxnId="{BE376677-438B-49D8-9928-C1D3D8420B68}">
      <dgm:prSet/>
      <dgm:spPr/>
      <dgm:t>
        <a:bodyPr/>
        <a:lstStyle/>
        <a:p>
          <a:endParaRPr lang="es-MX"/>
        </a:p>
      </dgm:t>
    </dgm:pt>
    <dgm:pt modelId="{ECBE75BD-0C17-4DCF-ABE4-691B4BF775A4}" type="sibTrans" cxnId="{BE376677-438B-49D8-9928-C1D3D8420B68}">
      <dgm:prSet/>
      <dgm:spPr/>
      <dgm:t>
        <a:bodyPr/>
        <a:lstStyle/>
        <a:p>
          <a:endParaRPr lang="es-MX"/>
        </a:p>
      </dgm:t>
    </dgm:pt>
    <dgm:pt modelId="{25C37614-78C0-470B-BE2C-451E14B43A20}">
      <dgm:prSet/>
      <dgm:spPr>
        <a:solidFill>
          <a:srgbClr val="663300"/>
        </a:solidFill>
      </dgm:spPr>
      <dgm:t>
        <a:bodyPr/>
        <a:lstStyle/>
        <a:p>
          <a:pPr rtl="0"/>
          <a:r>
            <a:rPr lang="es-ES_tradnl" b="1" dirty="0" smtClean="0"/>
            <a:t>Calendarización de actividades</a:t>
          </a:r>
          <a:endParaRPr lang="es-MX" dirty="0"/>
        </a:p>
      </dgm:t>
    </dgm:pt>
    <dgm:pt modelId="{23D45812-6086-4DBE-99E1-31720B5375AA}" type="parTrans" cxnId="{2D41354E-6E92-4B73-AD44-2035A1F95488}">
      <dgm:prSet/>
      <dgm:spPr/>
      <dgm:t>
        <a:bodyPr/>
        <a:lstStyle/>
        <a:p>
          <a:endParaRPr lang="es-MX"/>
        </a:p>
      </dgm:t>
    </dgm:pt>
    <dgm:pt modelId="{F22C3AB4-5BCE-4014-A1E2-DAB369A23C7E}" type="sibTrans" cxnId="{2D41354E-6E92-4B73-AD44-2035A1F95488}">
      <dgm:prSet/>
      <dgm:spPr/>
      <dgm:t>
        <a:bodyPr/>
        <a:lstStyle/>
        <a:p>
          <a:endParaRPr lang="es-MX"/>
        </a:p>
      </dgm:t>
    </dgm:pt>
    <dgm:pt modelId="{AF731076-F570-419E-A5B6-3B76F24EAFE7}">
      <dgm:prSet/>
      <dgm:spPr>
        <a:noFill/>
      </dgm:spPr>
      <dgm:t>
        <a:bodyPr/>
        <a:lstStyle/>
        <a:p>
          <a:pPr rtl="0"/>
          <a:r>
            <a:rPr lang="es-ES_tradnl" b="1" dirty="0" smtClean="0">
              <a:solidFill>
                <a:schemeClr val="tx2"/>
              </a:solidFill>
            </a:rPr>
            <a:t>Retroalimentación sistemática</a:t>
          </a:r>
          <a:endParaRPr lang="es-MX" dirty="0">
            <a:solidFill>
              <a:schemeClr val="tx2"/>
            </a:solidFill>
          </a:endParaRPr>
        </a:p>
      </dgm:t>
    </dgm:pt>
    <dgm:pt modelId="{3FDD65AB-A415-4B28-8F34-CD3175F2B11F}" type="parTrans" cxnId="{75B73ACC-EC52-4334-9B93-F1F85FF728A4}">
      <dgm:prSet/>
      <dgm:spPr/>
      <dgm:t>
        <a:bodyPr/>
        <a:lstStyle/>
        <a:p>
          <a:endParaRPr lang="es-MX"/>
        </a:p>
      </dgm:t>
    </dgm:pt>
    <dgm:pt modelId="{38CA2BF0-7F58-4BFE-826C-59A98C8CBEB5}" type="sibTrans" cxnId="{75B73ACC-EC52-4334-9B93-F1F85FF728A4}">
      <dgm:prSet/>
      <dgm:spPr/>
      <dgm:t>
        <a:bodyPr/>
        <a:lstStyle/>
        <a:p>
          <a:endParaRPr lang="es-MX"/>
        </a:p>
      </dgm:t>
    </dgm:pt>
    <dgm:pt modelId="{6FC1B16B-2D91-48C3-8189-F11016D3EA9B}" type="pres">
      <dgm:prSet presAssocID="{06CB349B-CF75-48EC-A511-0BB81D3A09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43F5322-F4B2-40FC-BB8C-9B839255C842}" type="pres">
      <dgm:prSet presAssocID="{E2B5BBF0-F697-4843-9CF7-9B4F2A598E08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ED3C29-82E6-4D82-B7E4-B2AC0EDEE122}" type="pres">
      <dgm:prSet presAssocID="{EB31690D-6120-4713-B831-2E71A88DD03A}" presName="spacer" presStyleCnt="0"/>
      <dgm:spPr/>
    </dgm:pt>
    <dgm:pt modelId="{F560FAF5-D6A4-4137-8C00-9E41D91F7427}" type="pres">
      <dgm:prSet presAssocID="{D1F90C57-841F-4344-B632-FF186662587D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924DC7-46B3-464D-BCE0-FFACFB469000}" type="pres">
      <dgm:prSet presAssocID="{F0AB2EC9-E244-4908-9DB1-3F3E25C486BA}" presName="spacer" presStyleCnt="0"/>
      <dgm:spPr/>
    </dgm:pt>
    <dgm:pt modelId="{0ABE46F3-564F-4E55-9FA9-5CE9742A2305}" type="pres">
      <dgm:prSet presAssocID="{1E464F51-C812-4E8D-81FF-4819A359EFE4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E6B9BC-27BB-4BA6-95ED-73599F3F33F0}" type="pres">
      <dgm:prSet presAssocID="{151CD733-30D1-4FA3-ADD7-4371CAEF8880}" presName="spacer" presStyleCnt="0"/>
      <dgm:spPr/>
    </dgm:pt>
    <dgm:pt modelId="{DACB34F4-7856-46B6-B65A-493FA6261940}" type="pres">
      <dgm:prSet presAssocID="{557AA67B-764D-4F38-8E4E-0CF9348B2F81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85F65D-F5BF-43C1-A4FF-AB3CE6C97B41}" type="pres">
      <dgm:prSet presAssocID="{65C3ED03-0235-438D-BF11-6FC60DA350EB}" presName="spacer" presStyleCnt="0"/>
      <dgm:spPr/>
    </dgm:pt>
    <dgm:pt modelId="{6318D3AF-A5C1-40E3-B215-8F9746A143CA}" type="pres">
      <dgm:prSet presAssocID="{D56DECF5-2ECC-4C86-BBE2-8C5D59F6FD23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590521-B92A-4DFC-9F94-A5AF6E74A2D4}" type="pres">
      <dgm:prSet presAssocID="{F681C50E-C753-43CB-84F2-E60CFD38BFB6}" presName="spacer" presStyleCnt="0"/>
      <dgm:spPr/>
    </dgm:pt>
    <dgm:pt modelId="{2788E312-7339-48FC-B6E9-2CC61E19B37B}" type="pres">
      <dgm:prSet presAssocID="{DC6731C2-6C96-450C-96A7-CAC250940329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1452A4-0B1E-4614-98DB-EC77D9DF8A41}" type="pres">
      <dgm:prSet presAssocID="{59DB7EE3-E0F6-47FA-A397-510BE4708D09}" presName="spacer" presStyleCnt="0"/>
      <dgm:spPr/>
    </dgm:pt>
    <dgm:pt modelId="{83853D0A-10F9-401A-B772-1366241072E2}" type="pres">
      <dgm:prSet presAssocID="{A351FBE1-290B-4ABE-9B5D-3ABB420CD275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EE7354-7B86-4EDF-A4D4-EDD3BB623CBB}" type="pres">
      <dgm:prSet presAssocID="{09C11A06-ECF4-4FF3-B190-C9FA4CB415B9}" presName="spacer" presStyleCnt="0"/>
      <dgm:spPr/>
    </dgm:pt>
    <dgm:pt modelId="{12F83DA4-8C4A-4D69-8F3D-1C486A50DB04}" type="pres">
      <dgm:prSet presAssocID="{B9FAF369-FB5E-475F-A987-F8461CB3ACCF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2BDFD8-59AB-4F55-9B4E-6344C823C509}" type="pres">
      <dgm:prSet presAssocID="{ECBE75BD-0C17-4DCF-ABE4-691B4BF775A4}" presName="spacer" presStyleCnt="0"/>
      <dgm:spPr/>
    </dgm:pt>
    <dgm:pt modelId="{22F96858-F6B5-4B14-9ECA-20CD80DF13AC}" type="pres">
      <dgm:prSet presAssocID="{25C37614-78C0-470B-BE2C-451E14B43A20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08EA28-9315-4BCC-AF69-F1E4BE948C85}" type="pres">
      <dgm:prSet presAssocID="{F22C3AB4-5BCE-4014-A1E2-DAB369A23C7E}" presName="spacer" presStyleCnt="0"/>
      <dgm:spPr/>
    </dgm:pt>
    <dgm:pt modelId="{CF42B93E-94C1-4018-932B-19EC82658278}" type="pres">
      <dgm:prSet presAssocID="{AF731076-F570-419E-A5B6-3B76F24EAFE7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B73ACC-EC52-4334-9B93-F1F85FF728A4}" srcId="{06CB349B-CF75-48EC-A511-0BB81D3A0984}" destId="{AF731076-F570-419E-A5B6-3B76F24EAFE7}" srcOrd="9" destOrd="0" parTransId="{3FDD65AB-A415-4B28-8F34-CD3175F2B11F}" sibTransId="{38CA2BF0-7F58-4BFE-826C-59A98C8CBEB5}"/>
    <dgm:cxn modelId="{E4D8EDC0-C3C5-4DAC-A94A-1232B9093FEB}" type="presOf" srcId="{06CB349B-CF75-48EC-A511-0BB81D3A0984}" destId="{6FC1B16B-2D91-48C3-8189-F11016D3EA9B}" srcOrd="0" destOrd="0" presId="urn:microsoft.com/office/officeart/2005/8/layout/vList2"/>
    <dgm:cxn modelId="{BDB9E3CE-9958-4123-97FB-261D778765C0}" type="presOf" srcId="{AF731076-F570-419E-A5B6-3B76F24EAFE7}" destId="{CF42B93E-94C1-4018-932B-19EC82658278}" srcOrd="0" destOrd="0" presId="urn:microsoft.com/office/officeart/2005/8/layout/vList2"/>
    <dgm:cxn modelId="{5320B10C-D32B-40DA-9B09-6C07F511FC67}" srcId="{06CB349B-CF75-48EC-A511-0BB81D3A0984}" destId="{D1F90C57-841F-4344-B632-FF186662587D}" srcOrd="1" destOrd="0" parTransId="{933E8B9D-0C6B-4713-82A9-7873C6BA814C}" sibTransId="{F0AB2EC9-E244-4908-9DB1-3F3E25C486BA}"/>
    <dgm:cxn modelId="{D447CEE0-7411-4044-A44B-A8563402F6AE}" type="presOf" srcId="{A351FBE1-290B-4ABE-9B5D-3ABB420CD275}" destId="{83853D0A-10F9-401A-B772-1366241072E2}" srcOrd="0" destOrd="0" presId="urn:microsoft.com/office/officeart/2005/8/layout/vList2"/>
    <dgm:cxn modelId="{6F4FCA71-DD09-44C6-8CE3-081433550236}" type="presOf" srcId="{E2B5BBF0-F697-4843-9CF7-9B4F2A598E08}" destId="{743F5322-F4B2-40FC-BB8C-9B839255C842}" srcOrd="0" destOrd="0" presId="urn:microsoft.com/office/officeart/2005/8/layout/vList2"/>
    <dgm:cxn modelId="{7CE31D56-B418-47B7-83A0-68F8FBE68C9C}" srcId="{06CB349B-CF75-48EC-A511-0BB81D3A0984}" destId="{A351FBE1-290B-4ABE-9B5D-3ABB420CD275}" srcOrd="6" destOrd="0" parTransId="{3C3CF85F-06E0-412C-A96A-CC8F82CB10C0}" sibTransId="{09C11A06-ECF4-4FF3-B190-C9FA4CB415B9}"/>
    <dgm:cxn modelId="{E766925C-9BA6-4F1A-AC13-09A6D70F8CEC}" srcId="{06CB349B-CF75-48EC-A511-0BB81D3A0984}" destId="{DC6731C2-6C96-450C-96A7-CAC250940329}" srcOrd="5" destOrd="0" parTransId="{3CAA4946-2CB3-4D3A-AD55-D52149F4A97A}" sibTransId="{59DB7EE3-E0F6-47FA-A397-510BE4708D09}"/>
    <dgm:cxn modelId="{BB4A2268-7BAA-4D3E-9444-C2819FE17D1A}" type="presOf" srcId="{1E464F51-C812-4E8D-81FF-4819A359EFE4}" destId="{0ABE46F3-564F-4E55-9FA9-5CE9742A2305}" srcOrd="0" destOrd="0" presId="urn:microsoft.com/office/officeart/2005/8/layout/vList2"/>
    <dgm:cxn modelId="{B1FF117C-79DA-42C1-8423-BF2E9541909C}" type="presOf" srcId="{D56DECF5-2ECC-4C86-BBE2-8C5D59F6FD23}" destId="{6318D3AF-A5C1-40E3-B215-8F9746A143CA}" srcOrd="0" destOrd="0" presId="urn:microsoft.com/office/officeart/2005/8/layout/vList2"/>
    <dgm:cxn modelId="{6087A5EF-2B25-48DB-A377-2771A37479E0}" type="presOf" srcId="{557AA67B-764D-4F38-8E4E-0CF9348B2F81}" destId="{DACB34F4-7856-46B6-B65A-493FA6261940}" srcOrd="0" destOrd="0" presId="urn:microsoft.com/office/officeart/2005/8/layout/vList2"/>
    <dgm:cxn modelId="{E9AF82F0-1C4F-4940-A195-87035F83B4AA}" srcId="{06CB349B-CF75-48EC-A511-0BB81D3A0984}" destId="{D56DECF5-2ECC-4C86-BBE2-8C5D59F6FD23}" srcOrd="4" destOrd="0" parTransId="{299C217F-CBF0-455D-BC8B-F07E2E4110E8}" sibTransId="{F681C50E-C753-43CB-84F2-E60CFD38BFB6}"/>
    <dgm:cxn modelId="{BE376677-438B-49D8-9928-C1D3D8420B68}" srcId="{06CB349B-CF75-48EC-A511-0BB81D3A0984}" destId="{B9FAF369-FB5E-475F-A987-F8461CB3ACCF}" srcOrd="7" destOrd="0" parTransId="{A2CD9282-EE42-43BD-92C3-1A3884DC25FE}" sibTransId="{ECBE75BD-0C17-4DCF-ABE4-691B4BF775A4}"/>
    <dgm:cxn modelId="{5A44FF83-09CC-4D46-A32B-6F6ECF5D070B}" srcId="{06CB349B-CF75-48EC-A511-0BB81D3A0984}" destId="{E2B5BBF0-F697-4843-9CF7-9B4F2A598E08}" srcOrd="0" destOrd="0" parTransId="{EEF12161-CF0C-42E5-9EEB-2CBFF377832A}" sibTransId="{EB31690D-6120-4713-B831-2E71A88DD03A}"/>
    <dgm:cxn modelId="{BDAA9ABD-1A13-4655-9771-AB179976E73B}" type="presOf" srcId="{D1F90C57-841F-4344-B632-FF186662587D}" destId="{F560FAF5-D6A4-4137-8C00-9E41D91F7427}" srcOrd="0" destOrd="0" presId="urn:microsoft.com/office/officeart/2005/8/layout/vList2"/>
    <dgm:cxn modelId="{2D41354E-6E92-4B73-AD44-2035A1F95488}" srcId="{06CB349B-CF75-48EC-A511-0BB81D3A0984}" destId="{25C37614-78C0-470B-BE2C-451E14B43A20}" srcOrd="8" destOrd="0" parTransId="{23D45812-6086-4DBE-99E1-31720B5375AA}" sibTransId="{F22C3AB4-5BCE-4014-A1E2-DAB369A23C7E}"/>
    <dgm:cxn modelId="{60CF122E-572A-4ECE-8BD6-E063FE34CA52}" srcId="{06CB349B-CF75-48EC-A511-0BB81D3A0984}" destId="{557AA67B-764D-4F38-8E4E-0CF9348B2F81}" srcOrd="3" destOrd="0" parTransId="{D5DE194B-5833-4573-B12C-079A98F24CF9}" sibTransId="{65C3ED03-0235-438D-BF11-6FC60DA350EB}"/>
    <dgm:cxn modelId="{F4D40645-14EE-47F6-8FC6-359204A6DA1C}" srcId="{06CB349B-CF75-48EC-A511-0BB81D3A0984}" destId="{1E464F51-C812-4E8D-81FF-4819A359EFE4}" srcOrd="2" destOrd="0" parTransId="{DFCFBC30-ED77-4881-AC8E-7C5F704B3312}" sibTransId="{151CD733-30D1-4FA3-ADD7-4371CAEF8880}"/>
    <dgm:cxn modelId="{117A2172-A6CB-43A2-B6BD-5687BB4D69C6}" type="presOf" srcId="{B9FAF369-FB5E-475F-A987-F8461CB3ACCF}" destId="{12F83DA4-8C4A-4D69-8F3D-1C486A50DB04}" srcOrd="0" destOrd="0" presId="urn:microsoft.com/office/officeart/2005/8/layout/vList2"/>
    <dgm:cxn modelId="{54380F14-DF42-4EBC-AF6E-8045E4232EE1}" type="presOf" srcId="{DC6731C2-6C96-450C-96A7-CAC250940329}" destId="{2788E312-7339-48FC-B6E9-2CC61E19B37B}" srcOrd="0" destOrd="0" presId="urn:microsoft.com/office/officeart/2005/8/layout/vList2"/>
    <dgm:cxn modelId="{EAF6F6F5-21AB-49E9-82EE-B929BAE25702}" type="presOf" srcId="{25C37614-78C0-470B-BE2C-451E14B43A20}" destId="{22F96858-F6B5-4B14-9ECA-20CD80DF13AC}" srcOrd="0" destOrd="0" presId="urn:microsoft.com/office/officeart/2005/8/layout/vList2"/>
    <dgm:cxn modelId="{33420730-E51D-4F73-BC7F-E1E4DAE240E7}" type="presParOf" srcId="{6FC1B16B-2D91-48C3-8189-F11016D3EA9B}" destId="{743F5322-F4B2-40FC-BB8C-9B839255C842}" srcOrd="0" destOrd="0" presId="urn:microsoft.com/office/officeart/2005/8/layout/vList2"/>
    <dgm:cxn modelId="{FA8F484C-4AC9-41D7-89DD-65D540823703}" type="presParOf" srcId="{6FC1B16B-2D91-48C3-8189-F11016D3EA9B}" destId="{B7ED3C29-82E6-4D82-B7E4-B2AC0EDEE122}" srcOrd="1" destOrd="0" presId="urn:microsoft.com/office/officeart/2005/8/layout/vList2"/>
    <dgm:cxn modelId="{8FD878A2-DD43-49DB-A396-FC0673FA6C36}" type="presParOf" srcId="{6FC1B16B-2D91-48C3-8189-F11016D3EA9B}" destId="{F560FAF5-D6A4-4137-8C00-9E41D91F7427}" srcOrd="2" destOrd="0" presId="urn:microsoft.com/office/officeart/2005/8/layout/vList2"/>
    <dgm:cxn modelId="{68E43336-C695-4B13-BC5A-B8EA50FEEE2A}" type="presParOf" srcId="{6FC1B16B-2D91-48C3-8189-F11016D3EA9B}" destId="{39924DC7-46B3-464D-BCE0-FFACFB469000}" srcOrd="3" destOrd="0" presId="urn:microsoft.com/office/officeart/2005/8/layout/vList2"/>
    <dgm:cxn modelId="{6AF2148A-3D41-4283-BC7F-66FE103E07A1}" type="presParOf" srcId="{6FC1B16B-2D91-48C3-8189-F11016D3EA9B}" destId="{0ABE46F3-564F-4E55-9FA9-5CE9742A2305}" srcOrd="4" destOrd="0" presId="urn:microsoft.com/office/officeart/2005/8/layout/vList2"/>
    <dgm:cxn modelId="{171B7A1B-CF03-44EB-BDA9-FB592AEA7A85}" type="presParOf" srcId="{6FC1B16B-2D91-48C3-8189-F11016D3EA9B}" destId="{B0E6B9BC-27BB-4BA6-95ED-73599F3F33F0}" srcOrd="5" destOrd="0" presId="urn:microsoft.com/office/officeart/2005/8/layout/vList2"/>
    <dgm:cxn modelId="{D1B65512-C38A-414A-AD57-E3808D8A6AA9}" type="presParOf" srcId="{6FC1B16B-2D91-48C3-8189-F11016D3EA9B}" destId="{DACB34F4-7856-46B6-B65A-493FA6261940}" srcOrd="6" destOrd="0" presId="urn:microsoft.com/office/officeart/2005/8/layout/vList2"/>
    <dgm:cxn modelId="{BC858FDF-D83A-447E-B74A-AFBE2595342D}" type="presParOf" srcId="{6FC1B16B-2D91-48C3-8189-F11016D3EA9B}" destId="{4785F65D-F5BF-43C1-A4FF-AB3CE6C97B41}" srcOrd="7" destOrd="0" presId="urn:microsoft.com/office/officeart/2005/8/layout/vList2"/>
    <dgm:cxn modelId="{2E30FBA7-8886-4A26-BB8A-D2E27320CD14}" type="presParOf" srcId="{6FC1B16B-2D91-48C3-8189-F11016D3EA9B}" destId="{6318D3AF-A5C1-40E3-B215-8F9746A143CA}" srcOrd="8" destOrd="0" presId="urn:microsoft.com/office/officeart/2005/8/layout/vList2"/>
    <dgm:cxn modelId="{9B44866D-5280-4001-8357-12C897102B77}" type="presParOf" srcId="{6FC1B16B-2D91-48C3-8189-F11016D3EA9B}" destId="{94590521-B92A-4DFC-9F94-A5AF6E74A2D4}" srcOrd="9" destOrd="0" presId="urn:microsoft.com/office/officeart/2005/8/layout/vList2"/>
    <dgm:cxn modelId="{EF98D9B8-3B7D-4D7E-AE62-E7497EE9DEE3}" type="presParOf" srcId="{6FC1B16B-2D91-48C3-8189-F11016D3EA9B}" destId="{2788E312-7339-48FC-B6E9-2CC61E19B37B}" srcOrd="10" destOrd="0" presId="urn:microsoft.com/office/officeart/2005/8/layout/vList2"/>
    <dgm:cxn modelId="{7AD38F25-E9C2-48FA-8484-3B1506B78EF2}" type="presParOf" srcId="{6FC1B16B-2D91-48C3-8189-F11016D3EA9B}" destId="{4A1452A4-0B1E-4614-98DB-EC77D9DF8A41}" srcOrd="11" destOrd="0" presId="urn:microsoft.com/office/officeart/2005/8/layout/vList2"/>
    <dgm:cxn modelId="{732BAFF3-5822-4E0B-AAF6-7F60C2E55588}" type="presParOf" srcId="{6FC1B16B-2D91-48C3-8189-F11016D3EA9B}" destId="{83853D0A-10F9-401A-B772-1366241072E2}" srcOrd="12" destOrd="0" presId="urn:microsoft.com/office/officeart/2005/8/layout/vList2"/>
    <dgm:cxn modelId="{B7387D69-0338-46CB-B730-FC848FB4F16F}" type="presParOf" srcId="{6FC1B16B-2D91-48C3-8189-F11016D3EA9B}" destId="{73EE7354-7B86-4EDF-A4D4-EDD3BB623CBB}" srcOrd="13" destOrd="0" presId="urn:microsoft.com/office/officeart/2005/8/layout/vList2"/>
    <dgm:cxn modelId="{D067C2FC-FB13-44D8-96A6-8FC9EEF5F562}" type="presParOf" srcId="{6FC1B16B-2D91-48C3-8189-F11016D3EA9B}" destId="{12F83DA4-8C4A-4D69-8F3D-1C486A50DB04}" srcOrd="14" destOrd="0" presId="urn:microsoft.com/office/officeart/2005/8/layout/vList2"/>
    <dgm:cxn modelId="{3F877805-255B-4B0F-9281-13D76FDB5771}" type="presParOf" srcId="{6FC1B16B-2D91-48C3-8189-F11016D3EA9B}" destId="{CF2BDFD8-59AB-4F55-9B4E-6344C823C509}" srcOrd="15" destOrd="0" presId="urn:microsoft.com/office/officeart/2005/8/layout/vList2"/>
    <dgm:cxn modelId="{6D063D10-267C-443A-B77F-40E7F785B093}" type="presParOf" srcId="{6FC1B16B-2D91-48C3-8189-F11016D3EA9B}" destId="{22F96858-F6B5-4B14-9ECA-20CD80DF13AC}" srcOrd="16" destOrd="0" presId="urn:microsoft.com/office/officeart/2005/8/layout/vList2"/>
    <dgm:cxn modelId="{5DEACF75-0B70-49A8-A6C7-6A55B7835ECD}" type="presParOf" srcId="{6FC1B16B-2D91-48C3-8189-F11016D3EA9B}" destId="{1C08EA28-9315-4BCC-AF69-F1E4BE948C85}" srcOrd="17" destOrd="0" presId="urn:microsoft.com/office/officeart/2005/8/layout/vList2"/>
    <dgm:cxn modelId="{4CB2018F-C91F-4609-9D58-34A46BEFE9B9}" type="presParOf" srcId="{6FC1B16B-2D91-48C3-8189-F11016D3EA9B}" destId="{CF42B93E-94C1-4018-932B-19EC82658278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B8F5286-91A4-4249-82E9-D407B4DA5B9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6964EBE-E8C1-4056-AD90-95BF8F5C0C69}">
      <dgm:prSet/>
      <dgm:spPr/>
      <dgm:t>
        <a:bodyPr/>
        <a:lstStyle/>
        <a:p>
          <a:pPr rtl="0"/>
          <a:r>
            <a:rPr lang="es-ES_tradnl" b="1" dirty="0" smtClean="0"/>
            <a:t>Identifica los contenidos curriculares comunes y afines.</a:t>
          </a:r>
          <a:endParaRPr lang="es-MX" dirty="0"/>
        </a:p>
      </dgm:t>
    </dgm:pt>
    <dgm:pt modelId="{AE854D22-4E7A-48A4-865E-1F73904A5755}" type="parTrans" cxnId="{A8560CE7-C699-4EDB-B587-A2E988248D36}">
      <dgm:prSet/>
      <dgm:spPr/>
      <dgm:t>
        <a:bodyPr/>
        <a:lstStyle/>
        <a:p>
          <a:endParaRPr lang="es-MX"/>
        </a:p>
      </dgm:t>
    </dgm:pt>
    <dgm:pt modelId="{1A857B2E-B63C-4E36-BED0-7559801EDCA1}" type="sibTrans" cxnId="{A8560CE7-C699-4EDB-B587-A2E988248D36}">
      <dgm:prSet/>
      <dgm:spPr/>
      <dgm:t>
        <a:bodyPr/>
        <a:lstStyle/>
        <a:p>
          <a:endParaRPr lang="es-MX"/>
        </a:p>
      </dgm:t>
    </dgm:pt>
    <dgm:pt modelId="{90E13E33-A3E4-44F3-A656-4EA3AE3F973C}">
      <dgm:prSet/>
      <dgm:spPr/>
      <dgm:t>
        <a:bodyPr/>
        <a:lstStyle/>
        <a:p>
          <a:pPr rtl="0"/>
          <a:r>
            <a:rPr lang="es-ES_tradnl" b="1" dirty="0" smtClean="0"/>
            <a:t>Prioriza los fines educativos.</a:t>
          </a:r>
          <a:endParaRPr lang="es-MX" dirty="0"/>
        </a:p>
      </dgm:t>
    </dgm:pt>
    <dgm:pt modelId="{6DFCA3AF-53ED-4DCF-A1ED-52AB3A3A1DAE}" type="parTrans" cxnId="{1B7CEE13-7AA4-4189-96F8-302898EAD490}">
      <dgm:prSet/>
      <dgm:spPr/>
      <dgm:t>
        <a:bodyPr/>
        <a:lstStyle/>
        <a:p>
          <a:endParaRPr lang="es-MX"/>
        </a:p>
      </dgm:t>
    </dgm:pt>
    <dgm:pt modelId="{BA1D9A73-5EB5-4BD2-A4B6-A30722B8B6A4}" type="sibTrans" cxnId="{1B7CEE13-7AA4-4189-96F8-302898EAD490}">
      <dgm:prSet/>
      <dgm:spPr/>
      <dgm:t>
        <a:bodyPr/>
        <a:lstStyle/>
        <a:p>
          <a:endParaRPr lang="es-MX"/>
        </a:p>
      </dgm:t>
    </dgm:pt>
    <dgm:pt modelId="{941439EC-6374-40EC-B3E9-BBAABD5679FB}">
      <dgm:prSet/>
      <dgm:spPr/>
      <dgm:t>
        <a:bodyPr/>
        <a:lstStyle/>
        <a:p>
          <a:pPr rtl="0"/>
          <a:r>
            <a:rPr lang="es-ES_tradnl" b="1" dirty="0" smtClean="0"/>
            <a:t>Articula las estrategias y las acciones  formativas.</a:t>
          </a:r>
          <a:endParaRPr lang="es-MX" dirty="0"/>
        </a:p>
      </dgm:t>
    </dgm:pt>
    <dgm:pt modelId="{C9967E3F-FF3E-499B-9304-2FEC7A0492C2}" type="parTrans" cxnId="{48013D68-31E3-4458-9908-1AE6BA63CF58}">
      <dgm:prSet/>
      <dgm:spPr/>
      <dgm:t>
        <a:bodyPr/>
        <a:lstStyle/>
        <a:p>
          <a:endParaRPr lang="es-MX"/>
        </a:p>
      </dgm:t>
    </dgm:pt>
    <dgm:pt modelId="{F294E42C-7BF3-474C-8F63-404DA54ED455}" type="sibTrans" cxnId="{48013D68-31E3-4458-9908-1AE6BA63CF58}">
      <dgm:prSet/>
      <dgm:spPr/>
      <dgm:t>
        <a:bodyPr/>
        <a:lstStyle/>
        <a:p>
          <a:endParaRPr lang="es-MX"/>
        </a:p>
      </dgm:t>
    </dgm:pt>
    <dgm:pt modelId="{748C604F-758B-45DB-B87F-7C605023965E}">
      <dgm:prSet/>
      <dgm:spPr/>
      <dgm:t>
        <a:bodyPr/>
        <a:lstStyle/>
        <a:p>
          <a:pPr rtl="0"/>
          <a:r>
            <a:rPr lang="es-ES_tradnl" b="1" dirty="0" smtClean="0"/>
            <a:t>Organiza los agentes formativos. </a:t>
          </a:r>
          <a:endParaRPr lang="es-MX" dirty="0"/>
        </a:p>
      </dgm:t>
    </dgm:pt>
    <dgm:pt modelId="{C246CE03-A1C1-462B-B7D2-2BEE749ACF83}" type="parTrans" cxnId="{720709EB-DB87-49F5-A781-16E4EF767CAB}">
      <dgm:prSet/>
      <dgm:spPr/>
      <dgm:t>
        <a:bodyPr/>
        <a:lstStyle/>
        <a:p>
          <a:endParaRPr lang="es-MX"/>
        </a:p>
      </dgm:t>
    </dgm:pt>
    <dgm:pt modelId="{C28F4894-C9C9-4281-AE77-762C5EB80D83}" type="sibTrans" cxnId="{720709EB-DB87-49F5-A781-16E4EF767CAB}">
      <dgm:prSet/>
      <dgm:spPr/>
      <dgm:t>
        <a:bodyPr/>
        <a:lstStyle/>
        <a:p>
          <a:endParaRPr lang="es-MX"/>
        </a:p>
      </dgm:t>
    </dgm:pt>
    <dgm:pt modelId="{C71ACB2F-0A3C-4559-A0AF-7A8542E7FA7E}">
      <dgm:prSet/>
      <dgm:spPr/>
      <dgm:t>
        <a:bodyPr/>
        <a:lstStyle/>
        <a:p>
          <a:pPr rtl="0"/>
          <a:r>
            <a:rPr lang="es-ES_tradnl" b="1" dirty="0" smtClean="0"/>
            <a:t>Optimiza recursos.</a:t>
          </a:r>
          <a:endParaRPr lang="es-MX" dirty="0"/>
        </a:p>
      </dgm:t>
    </dgm:pt>
    <dgm:pt modelId="{0C17E4E5-D05B-4B4D-B882-2053584BFA51}" type="parTrans" cxnId="{324D1E31-C583-4337-8A94-DC2F635F62DF}">
      <dgm:prSet/>
      <dgm:spPr/>
      <dgm:t>
        <a:bodyPr/>
        <a:lstStyle/>
        <a:p>
          <a:endParaRPr lang="es-MX"/>
        </a:p>
      </dgm:t>
    </dgm:pt>
    <dgm:pt modelId="{43C4CAB3-4599-4265-AEB0-DD5021B4EE9A}" type="sibTrans" cxnId="{324D1E31-C583-4337-8A94-DC2F635F62DF}">
      <dgm:prSet/>
      <dgm:spPr/>
      <dgm:t>
        <a:bodyPr/>
        <a:lstStyle/>
        <a:p>
          <a:endParaRPr lang="es-MX"/>
        </a:p>
      </dgm:t>
    </dgm:pt>
    <dgm:pt modelId="{826870B7-77F6-4F4D-902B-BEBA3C694837}">
      <dgm:prSet/>
      <dgm:spPr/>
      <dgm:t>
        <a:bodyPr/>
        <a:lstStyle/>
        <a:p>
          <a:pPr rtl="0"/>
          <a:r>
            <a:rPr lang="es-ES_tradnl" b="1" dirty="0" smtClean="0"/>
            <a:t>Potencia las acciones educativas.</a:t>
          </a:r>
          <a:endParaRPr lang="es-MX" dirty="0"/>
        </a:p>
      </dgm:t>
    </dgm:pt>
    <dgm:pt modelId="{B8EE0CEF-1C9F-4721-AE2A-3D86835B2AA6}" type="parTrans" cxnId="{636CAB7B-1ADB-4AAE-9C6A-9A097028ADFD}">
      <dgm:prSet/>
      <dgm:spPr/>
      <dgm:t>
        <a:bodyPr/>
        <a:lstStyle/>
        <a:p>
          <a:endParaRPr lang="es-MX"/>
        </a:p>
      </dgm:t>
    </dgm:pt>
    <dgm:pt modelId="{CE394FA2-983A-4FE9-88FC-E8AF39B903A2}" type="sibTrans" cxnId="{636CAB7B-1ADB-4AAE-9C6A-9A097028ADFD}">
      <dgm:prSet/>
      <dgm:spPr/>
      <dgm:t>
        <a:bodyPr/>
        <a:lstStyle/>
        <a:p>
          <a:endParaRPr lang="es-MX"/>
        </a:p>
      </dgm:t>
    </dgm:pt>
    <dgm:pt modelId="{CA77BFAF-345A-4857-8C1D-5D50164BD9A0}">
      <dgm:prSet/>
      <dgm:spPr/>
      <dgm:t>
        <a:bodyPr/>
        <a:lstStyle/>
        <a:p>
          <a:pPr rtl="0"/>
          <a:r>
            <a:rPr lang="es-ES_tradnl" b="1" dirty="0" smtClean="0"/>
            <a:t>Establece pautas de planeación docente.</a:t>
          </a:r>
          <a:endParaRPr lang="es-ES" b="1" dirty="0"/>
        </a:p>
      </dgm:t>
    </dgm:pt>
    <dgm:pt modelId="{D59567DA-1A05-477E-9231-6E04FC73C252}" type="parTrans" cxnId="{B2ABFC32-3586-409A-AFA7-6B1E07897499}">
      <dgm:prSet/>
      <dgm:spPr/>
      <dgm:t>
        <a:bodyPr/>
        <a:lstStyle/>
        <a:p>
          <a:endParaRPr lang="es-MX"/>
        </a:p>
      </dgm:t>
    </dgm:pt>
    <dgm:pt modelId="{09BD53FA-490E-481B-8579-97C884087090}" type="sibTrans" cxnId="{B2ABFC32-3586-409A-AFA7-6B1E07897499}">
      <dgm:prSet/>
      <dgm:spPr/>
      <dgm:t>
        <a:bodyPr/>
        <a:lstStyle/>
        <a:p>
          <a:endParaRPr lang="es-MX"/>
        </a:p>
      </dgm:t>
    </dgm:pt>
    <dgm:pt modelId="{9698BDE7-BE1D-4DB3-BF56-8C06D435DFC2}" type="pres">
      <dgm:prSet presAssocID="{8B8F5286-91A4-4249-82E9-D407B4DA5B9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3679CA9-BE1E-402E-8A8F-233B4FCD927C}" type="pres">
      <dgm:prSet presAssocID="{46964EBE-E8C1-4056-AD90-95BF8F5C0C69}" presName="circ1" presStyleLbl="vennNode1" presStyleIdx="0" presStyleCnt="7"/>
      <dgm:spPr>
        <a:solidFill>
          <a:srgbClr val="CCFFCC">
            <a:alpha val="49804"/>
          </a:srgbClr>
        </a:solidFill>
      </dgm:spPr>
    </dgm:pt>
    <dgm:pt modelId="{1D54FDEF-B252-427E-A3B1-010D83D6F17A}" type="pres">
      <dgm:prSet presAssocID="{46964EBE-E8C1-4056-AD90-95BF8F5C0C6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4FF37A-3BA2-4DDB-8AA6-C0C3F7B3F8F3}" type="pres">
      <dgm:prSet presAssocID="{90E13E33-A3E4-44F3-A656-4EA3AE3F973C}" presName="circ2" presStyleLbl="vennNode1" presStyleIdx="1" presStyleCnt="7"/>
      <dgm:spPr>
        <a:solidFill>
          <a:srgbClr val="FFFF99">
            <a:alpha val="49804"/>
          </a:srgbClr>
        </a:solidFill>
      </dgm:spPr>
    </dgm:pt>
    <dgm:pt modelId="{CA826A84-F508-4C6A-8FEB-3676C678DB90}" type="pres">
      <dgm:prSet presAssocID="{90E13E33-A3E4-44F3-A656-4EA3AE3F973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FF4B51-77F9-4784-A30F-7FE3DF1E6B70}" type="pres">
      <dgm:prSet presAssocID="{941439EC-6374-40EC-B3E9-BBAABD5679FB}" presName="circ3" presStyleLbl="vennNode1" presStyleIdx="2" presStyleCnt="7"/>
      <dgm:spPr>
        <a:solidFill>
          <a:srgbClr val="FFFF00">
            <a:alpha val="49804"/>
          </a:srgbClr>
        </a:solidFill>
      </dgm:spPr>
    </dgm:pt>
    <dgm:pt modelId="{8947AA34-2D1A-4D58-8D04-8E0B4B63CDCC}" type="pres">
      <dgm:prSet presAssocID="{941439EC-6374-40EC-B3E9-BBAABD5679F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994314-9DD9-4EF5-9036-53686F2F437C}" type="pres">
      <dgm:prSet presAssocID="{748C604F-758B-45DB-B87F-7C605023965E}" presName="circ4" presStyleLbl="vennNode1" presStyleIdx="3" presStyleCnt="7"/>
      <dgm:spPr>
        <a:solidFill>
          <a:srgbClr val="FFCC66">
            <a:alpha val="49804"/>
          </a:srgbClr>
        </a:solidFill>
      </dgm:spPr>
    </dgm:pt>
    <dgm:pt modelId="{0F2CEB87-81A3-4584-9558-11963FB03FA9}" type="pres">
      <dgm:prSet presAssocID="{748C604F-758B-45DB-B87F-7C605023965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59F9A2-F410-4E03-BBE1-6DE9755A93B5}" type="pres">
      <dgm:prSet presAssocID="{C71ACB2F-0A3C-4559-A0AF-7A8542E7FA7E}" presName="circ5" presStyleLbl="vennNode1" presStyleIdx="4" presStyleCnt="7"/>
      <dgm:spPr>
        <a:solidFill>
          <a:srgbClr val="FF9966">
            <a:alpha val="49804"/>
          </a:srgbClr>
        </a:solidFill>
      </dgm:spPr>
    </dgm:pt>
    <dgm:pt modelId="{40689079-AD16-4B5C-BB0F-56DD9509ACBD}" type="pres">
      <dgm:prSet presAssocID="{C71ACB2F-0A3C-4559-A0AF-7A8542E7FA7E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74D2F7-12B7-413E-9E9D-738D549FD333}" type="pres">
      <dgm:prSet presAssocID="{826870B7-77F6-4F4D-902B-BEBA3C694837}" presName="circ6" presStyleLbl="vennNode1" presStyleIdx="5" presStyleCnt="7"/>
      <dgm:spPr>
        <a:solidFill>
          <a:srgbClr val="FF0000">
            <a:alpha val="50000"/>
          </a:srgbClr>
        </a:solidFill>
      </dgm:spPr>
    </dgm:pt>
    <dgm:pt modelId="{FC3EE6E7-37C6-42BB-8134-4A740AE4B74D}" type="pres">
      <dgm:prSet presAssocID="{826870B7-77F6-4F4D-902B-BEBA3C694837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852279-9BE2-4ACA-925D-5C3A4EE4EE8E}" type="pres">
      <dgm:prSet presAssocID="{CA77BFAF-345A-4857-8C1D-5D50164BD9A0}" presName="circ7" presStyleLbl="vennNode1" presStyleIdx="6" presStyleCnt="7"/>
      <dgm:spPr>
        <a:solidFill>
          <a:srgbClr val="C00000">
            <a:alpha val="50000"/>
          </a:srgbClr>
        </a:solidFill>
      </dgm:spPr>
    </dgm:pt>
    <dgm:pt modelId="{E9A8AA34-5EEF-456B-A549-4649B052BC9E}" type="pres">
      <dgm:prSet presAssocID="{CA77BFAF-345A-4857-8C1D-5D50164BD9A0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CCCBC2-6F00-4B2D-8D3B-4B5D3A715E7F}" type="presOf" srcId="{90E13E33-A3E4-44F3-A656-4EA3AE3F973C}" destId="{CA826A84-F508-4C6A-8FEB-3676C678DB90}" srcOrd="0" destOrd="0" presId="urn:microsoft.com/office/officeart/2005/8/layout/venn1"/>
    <dgm:cxn modelId="{B2ABFC32-3586-409A-AFA7-6B1E07897499}" srcId="{8B8F5286-91A4-4249-82E9-D407B4DA5B9F}" destId="{CA77BFAF-345A-4857-8C1D-5D50164BD9A0}" srcOrd="6" destOrd="0" parTransId="{D59567DA-1A05-477E-9231-6E04FC73C252}" sibTransId="{09BD53FA-490E-481B-8579-97C884087090}"/>
    <dgm:cxn modelId="{48013D68-31E3-4458-9908-1AE6BA63CF58}" srcId="{8B8F5286-91A4-4249-82E9-D407B4DA5B9F}" destId="{941439EC-6374-40EC-B3E9-BBAABD5679FB}" srcOrd="2" destOrd="0" parTransId="{C9967E3F-FF3E-499B-9304-2FEC7A0492C2}" sibTransId="{F294E42C-7BF3-474C-8F63-404DA54ED455}"/>
    <dgm:cxn modelId="{2167E46B-6950-4311-BB31-C2FA749EB5FE}" type="presOf" srcId="{C71ACB2F-0A3C-4559-A0AF-7A8542E7FA7E}" destId="{40689079-AD16-4B5C-BB0F-56DD9509ACBD}" srcOrd="0" destOrd="0" presId="urn:microsoft.com/office/officeart/2005/8/layout/venn1"/>
    <dgm:cxn modelId="{9F229C85-4007-4BBF-AED3-4B9B005289AB}" type="presOf" srcId="{CA77BFAF-345A-4857-8C1D-5D50164BD9A0}" destId="{E9A8AA34-5EEF-456B-A549-4649B052BC9E}" srcOrd="0" destOrd="0" presId="urn:microsoft.com/office/officeart/2005/8/layout/venn1"/>
    <dgm:cxn modelId="{82B5FCEE-5CE7-4DB4-ABD1-959B580592BA}" type="presOf" srcId="{826870B7-77F6-4F4D-902B-BEBA3C694837}" destId="{FC3EE6E7-37C6-42BB-8134-4A740AE4B74D}" srcOrd="0" destOrd="0" presId="urn:microsoft.com/office/officeart/2005/8/layout/venn1"/>
    <dgm:cxn modelId="{720709EB-DB87-49F5-A781-16E4EF767CAB}" srcId="{8B8F5286-91A4-4249-82E9-D407B4DA5B9F}" destId="{748C604F-758B-45DB-B87F-7C605023965E}" srcOrd="3" destOrd="0" parTransId="{C246CE03-A1C1-462B-B7D2-2BEE749ACF83}" sibTransId="{C28F4894-C9C9-4281-AE77-762C5EB80D83}"/>
    <dgm:cxn modelId="{E70ED025-AD5C-4E0D-BAA6-9DD3643E181F}" type="presOf" srcId="{46964EBE-E8C1-4056-AD90-95BF8F5C0C69}" destId="{1D54FDEF-B252-427E-A3B1-010D83D6F17A}" srcOrd="0" destOrd="0" presId="urn:microsoft.com/office/officeart/2005/8/layout/venn1"/>
    <dgm:cxn modelId="{636CAB7B-1ADB-4AAE-9C6A-9A097028ADFD}" srcId="{8B8F5286-91A4-4249-82E9-D407B4DA5B9F}" destId="{826870B7-77F6-4F4D-902B-BEBA3C694837}" srcOrd="5" destOrd="0" parTransId="{B8EE0CEF-1C9F-4721-AE2A-3D86835B2AA6}" sibTransId="{CE394FA2-983A-4FE9-88FC-E8AF39B903A2}"/>
    <dgm:cxn modelId="{A32AC256-C2F3-45AE-851C-ECC49414D9DD}" type="presOf" srcId="{941439EC-6374-40EC-B3E9-BBAABD5679FB}" destId="{8947AA34-2D1A-4D58-8D04-8E0B4B63CDCC}" srcOrd="0" destOrd="0" presId="urn:microsoft.com/office/officeart/2005/8/layout/venn1"/>
    <dgm:cxn modelId="{A8560CE7-C699-4EDB-B587-A2E988248D36}" srcId="{8B8F5286-91A4-4249-82E9-D407B4DA5B9F}" destId="{46964EBE-E8C1-4056-AD90-95BF8F5C0C69}" srcOrd="0" destOrd="0" parTransId="{AE854D22-4E7A-48A4-865E-1F73904A5755}" sibTransId="{1A857B2E-B63C-4E36-BED0-7559801EDCA1}"/>
    <dgm:cxn modelId="{324D1E31-C583-4337-8A94-DC2F635F62DF}" srcId="{8B8F5286-91A4-4249-82E9-D407B4DA5B9F}" destId="{C71ACB2F-0A3C-4559-A0AF-7A8542E7FA7E}" srcOrd="4" destOrd="0" parTransId="{0C17E4E5-D05B-4B4D-B882-2053584BFA51}" sibTransId="{43C4CAB3-4599-4265-AEB0-DD5021B4EE9A}"/>
    <dgm:cxn modelId="{4262DB83-403A-46D9-ACC9-F99C8A261A73}" type="presOf" srcId="{748C604F-758B-45DB-B87F-7C605023965E}" destId="{0F2CEB87-81A3-4584-9558-11963FB03FA9}" srcOrd="0" destOrd="0" presId="urn:microsoft.com/office/officeart/2005/8/layout/venn1"/>
    <dgm:cxn modelId="{1B7CEE13-7AA4-4189-96F8-302898EAD490}" srcId="{8B8F5286-91A4-4249-82E9-D407B4DA5B9F}" destId="{90E13E33-A3E4-44F3-A656-4EA3AE3F973C}" srcOrd="1" destOrd="0" parTransId="{6DFCA3AF-53ED-4DCF-A1ED-52AB3A3A1DAE}" sibTransId="{BA1D9A73-5EB5-4BD2-A4B6-A30722B8B6A4}"/>
    <dgm:cxn modelId="{E5834DAB-E92F-42D2-BDE6-F51C0AA042F9}" type="presOf" srcId="{8B8F5286-91A4-4249-82E9-D407B4DA5B9F}" destId="{9698BDE7-BE1D-4DB3-BF56-8C06D435DFC2}" srcOrd="0" destOrd="0" presId="urn:microsoft.com/office/officeart/2005/8/layout/venn1"/>
    <dgm:cxn modelId="{7AB51A41-267E-4E46-91B4-83AA8C951DD5}" type="presParOf" srcId="{9698BDE7-BE1D-4DB3-BF56-8C06D435DFC2}" destId="{23679CA9-BE1E-402E-8A8F-233B4FCD927C}" srcOrd="0" destOrd="0" presId="urn:microsoft.com/office/officeart/2005/8/layout/venn1"/>
    <dgm:cxn modelId="{73DFE337-4532-49B3-9CD8-B551095B92EF}" type="presParOf" srcId="{9698BDE7-BE1D-4DB3-BF56-8C06D435DFC2}" destId="{1D54FDEF-B252-427E-A3B1-010D83D6F17A}" srcOrd="1" destOrd="0" presId="urn:microsoft.com/office/officeart/2005/8/layout/venn1"/>
    <dgm:cxn modelId="{CE0A7A26-4BE0-4244-AB2F-2B2E08483552}" type="presParOf" srcId="{9698BDE7-BE1D-4DB3-BF56-8C06D435DFC2}" destId="{0C4FF37A-3BA2-4DDB-8AA6-C0C3F7B3F8F3}" srcOrd="2" destOrd="0" presId="urn:microsoft.com/office/officeart/2005/8/layout/venn1"/>
    <dgm:cxn modelId="{857C301B-156E-4C7A-9B88-BE38915A7B49}" type="presParOf" srcId="{9698BDE7-BE1D-4DB3-BF56-8C06D435DFC2}" destId="{CA826A84-F508-4C6A-8FEB-3676C678DB90}" srcOrd="3" destOrd="0" presId="urn:microsoft.com/office/officeart/2005/8/layout/venn1"/>
    <dgm:cxn modelId="{4B9CD0BC-F474-4719-8937-5EC02052FB49}" type="presParOf" srcId="{9698BDE7-BE1D-4DB3-BF56-8C06D435DFC2}" destId="{35FF4B51-77F9-4784-A30F-7FE3DF1E6B70}" srcOrd="4" destOrd="0" presId="urn:microsoft.com/office/officeart/2005/8/layout/venn1"/>
    <dgm:cxn modelId="{89DA01BD-72E6-4D13-ADD5-8AFB811F7D12}" type="presParOf" srcId="{9698BDE7-BE1D-4DB3-BF56-8C06D435DFC2}" destId="{8947AA34-2D1A-4D58-8D04-8E0B4B63CDCC}" srcOrd="5" destOrd="0" presId="urn:microsoft.com/office/officeart/2005/8/layout/venn1"/>
    <dgm:cxn modelId="{EB9A5FB0-0107-4A7A-B80B-302F9BC1C48A}" type="presParOf" srcId="{9698BDE7-BE1D-4DB3-BF56-8C06D435DFC2}" destId="{47994314-9DD9-4EF5-9036-53686F2F437C}" srcOrd="6" destOrd="0" presId="urn:microsoft.com/office/officeart/2005/8/layout/venn1"/>
    <dgm:cxn modelId="{F43DE8A1-AC83-4448-867D-10E81A20EEF3}" type="presParOf" srcId="{9698BDE7-BE1D-4DB3-BF56-8C06D435DFC2}" destId="{0F2CEB87-81A3-4584-9558-11963FB03FA9}" srcOrd="7" destOrd="0" presId="urn:microsoft.com/office/officeart/2005/8/layout/venn1"/>
    <dgm:cxn modelId="{056F89B4-1D99-4A05-9AD0-BADA77468560}" type="presParOf" srcId="{9698BDE7-BE1D-4DB3-BF56-8C06D435DFC2}" destId="{2A59F9A2-F410-4E03-BBE1-6DE9755A93B5}" srcOrd="8" destOrd="0" presId="urn:microsoft.com/office/officeart/2005/8/layout/venn1"/>
    <dgm:cxn modelId="{A9ECBE78-2FC2-4240-9A21-8539F0278065}" type="presParOf" srcId="{9698BDE7-BE1D-4DB3-BF56-8C06D435DFC2}" destId="{40689079-AD16-4B5C-BB0F-56DD9509ACBD}" srcOrd="9" destOrd="0" presId="urn:microsoft.com/office/officeart/2005/8/layout/venn1"/>
    <dgm:cxn modelId="{F631E85C-FFF1-4C37-A430-433EB17F5754}" type="presParOf" srcId="{9698BDE7-BE1D-4DB3-BF56-8C06D435DFC2}" destId="{C074D2F7-12B7-413E-9E9D-738D549FD333}" srcOrd="10" destOrd="0" presId="urn:microsoft.com/office/officeart/2005/8/layout/venn1"/>
    <dgm:cxn modelId="{4A8EFF38-C5A9-457E-9E0F-5EE1B79DDDD4}" type="presParOf" srcId="{9698BDE7-BE1D-4DB3-BF56-8C06D435DFC2}" destId="{FC3EE6E7-37C6-42BB-8134-4A740AE4B74D}" srcOrd="11" destOrd="0" presId="urn:microsoft.com/office/officeart/2005/8/layout/venn1"/>
    <dgm:cxn modelId="{157FDE09-CC00-4A4E-A896-A6DD0D89A09F}" type="presParOf" srcId="{9698BDE7-BE1D-4DB3-BF56-8C06D435DFC2}" destId="{67852279-9BE2-4ACA-925D-5C3A4EE4EE8E}" srcOrd="12" destOrd="0" presId="urn:microsoft.com/office/officeart/2005/8/layout/venn1"/>
    <dgm:cxn modelId="{ED4CB9B7-993A-4919-83DE-FCA217A04493}" type="presParOf" srcId="{9698BDE7-BE1D-4DB3-BF56-8C06D435DFC2}" destId="{E9A8AA34-5EEF-456B-A549-4649B052BC9E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7EECF-4C05-4A49-9EC7-5C85720B2228}">
      <dsp:nvSpPr>
        <dsp:cNvPr id="0" name=""/>
        <dsp:cNvSpPr/>
      </dsp:nvSpPr>
      <dsp:spPr>
        <a:xfrm>
          <a:off x="564070" y="-5369"/>
          <a:ext cx="4444022" cy="4444022"/>
        </a:xfrm>
        <a:prstGeom prst="circularArrow">
          <a:avLst>
            <a:gd name="adj1" fmla="val 5274"/>
            <a:gd name="adj2" fmla="val 312630"/>
            <a:gd name="adj3" fmla="val 14276296"/>
            <a:gd name="adj4" fmla="val 17098889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223562-BBEE-4DD0-86D2-6D7220E9E6AC}">
      <dsp:nvSpPr>
        <dsp:cNvPr id="0" name=""/>
        <dsp:cNvSpPr/>
      </dsp:nvSpPr>
      <dsp:spPr>
        <a:xfrm>
          <a:off x="1964405" y="902"/>
          <a:ext cx="1643353" cy="821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rgbClr val="002060"/>
              </a:solidFill>
            </a:rPr>
            <a:t>Contenidos Curriculares de su programa educativo</a:t>
          </a:r>
          <a:endParaRPr lang="es-MX" sz="1400" kern="1200" dirty="0">
            <a:solidFill>
              <a:srgbClr val="002060"/>
            </a:solidFill>
          </a:endParaRPr>
        </a:p>
      </dsp:txBody>
      <dsp:txXfrm>
        <a:off x="2004516" y="41013"/>
        <a:ext cx="1563131" cy="741454"/>
      </dsp:txXfrm>
    </dsp:sp>
    <dsp:sp modelId="{39F00CFE-9AE5-4A9C-AE19-EEBCF2F52537}">
      <dsp:nvSpPr>
        <dsp:cNvPr id="0" name=""/>
        <dsp:cNvSpPr/>
      </dsp:nvSpPr>
      <dsp:spPr>
        <a:xfrm>
          <a:off x="3525718" y="902327"/>
          <a:ext cx="1643353" cy="821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rgbClr val="002060"/>
              </a:solidFill>
            </a:rPr>
            <a:t>Estrategias didácticas</a:t>
          </a:r>
          <a:endParaRPr lang="es-MX" sz="1400" kern="1200" dirty="0">
            <a:solidFill>
              <a:srgbClr val="002060"/>
            </a:solidFill>
          </a:endParaRPr>
        </a:p>
      </dsp:txBody>
      <dsp:txXfrm>
        <a:off x="3565829" y="942438"/>
        <a:ext cx="1563131" cy="741454"/>
      </dsp:txXfrm>
    </dsp:sp>
    <dsp:sp modelId="{F582CA79-D8A0-4B90-AA80-54263BE234B6}">
      <dsp:nvSpPr>
        <dsp:cNvPr id="0" name=""/>
        <dsp:cNvSpPr/>
      </dsp:nvSpPr>
      <dsp:spPr>
        <a:xfrm>
          <a:off x="3525718" y="2705176"/>
          <a:ext cx="1643353" cy="821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rgbClr val="002060"/>
              </a:solidFill>
            </a:rPr>
            <a:t>Organización grupal</a:t>
          </a:r>
          <a:endParaRPr lang="es-MX" sz="1400" kern="1200" dirty="0">
            <a:solidFill>
              <a:srgbClr val="002060"/>
            </a:solidFill>
          </a:endParaRPr>
        </a:p>
      </dsp:txBody>
      <dsp:txXfrm>
        <a:off x="3565829" y="2745287"/>
        <a:ext cx="1563131" cy="741454"/>
      </dsp:txXfrm>
    </dsp:sp>
    <dsp:sp modelId="{9FF5DE16-7101-4D43-BB73-8BED5685D6CA}">
      <dsp:nvSpPr>
        <dsp:cNvPr id="0" name=""/>
        <dsp:cNvSpPr/>
      </dsp:nvSpPr>
      <dsp:spPr>
        <a:xfrm>
          <a:off x="1964405" y="3606600"/>
          <a:ext cx="1643353" cy="821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rgbClr val="002060"/>
              </a:solidFill>
            </a:rPr>
            <a:t>Recursos didácticos, pedagógicos e instrumentales</a:t>
          </a:r>
          <a:endParaRPr lang="es-MX" sz="1400" kern="1200" dirty="0">
            <a:solidFill>
              <a:srgbClr val="002060"/>
            </a:solidFill>
          </a:endParaRPr>
        </a:p>
      </dsp:txBody>
      <dsp:txXfrm>
        <a:off x="2004516" y="3646711"/>
        <a:ext cx="1563131" cy="741454"/>
      </dsp:txXfrm>
    </dsp:sp>
    <dsp:sp modelId="{77649107-6FEC-44FC-9D9B-60625D5A0980}">
      <dsp:nvSpPr>
        <dsp:cNvPr id="0" name=""/>
        <dsp:cNvSpPr/>
      </dsp:nvSpPr>
      <dsp:spPr>
        <a:xfrm>
          <a:off x="403092" y="2705176"/>
          <a:ext cx="1643353" cy="821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rgbClr val="002060"/>
              </a:solidFill>
            </a:rPr>
            <a:t>Tiempos escolares</a:t>
          </a:r>
          <a:endParaRPr lang="es-MX" sz="1400" kern="1200" dirty="0">
            <a:solidFill>
              <a:srgbClr val="002060"/>
            </a:solidFill>
          </a:endParaRPr>
        </a:p>
      </dsp:txBody>
      <dsp:txXfrm>
        <a:off x="443203" y="2745287"/>
        <a:ext cx="1563131" cy="741454"/>
      </dsp:txXfrm>
    </dsp:sp>
    <dsp:sp modelId="{C38BEBE2-24F5-41BA-920D-1B66D4304909}">
      <dsp:nvSpPr>
        <dsp:cNvPr id="0" name=""/>
        <dsp:cNvSpPr/>
      </dsp:nvSpPr>
      <dsp:spPr>
        <a:xfrm>
          <a:off x="403092" y="902327"/>
          <a:ext cx="1643353" cy="821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rgbClr val="002060"/>
              </a:solidFill>
            </a:rPr>
            <a:t>Procesos de Evaluación</a:t>
          </a:r>
          <a:endParaRPr lang="es-MX" sz="1400" kern="1200" dirty="0">
            <a:solidFill>
              <a:srgbClr val="002060"/>
            </a:solidFill>
          </a:endParaRPr>
        </a:p>
      </dsp:txBody>
      <dsp:txXfrm>
        <a:off x="443203" y="942438"/>
        <a:ext cx="1563131" cy="741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7BA72-9ABE-4514-918B-0C234EFAB7A2}">
      <dsp:nvSpPr>
        <dsp:cNvPr id="0" name=""/>
        <dsp:cNvSpPr/>
      </dsp:nvSpPr>
      <dsp:spPr>
        <a:xfrm>
          <a:off x="2609851" y="1295"/>
          <a:ext cx="3914776" cy="102758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Competencias, objetivos, propósitos, metas o aprendizajes esperados)</a:t>
          </a:r>
          <a:endParaRPr lang="es-MX" sz="1300" kern="1200" dirty="0"/>
        </a:p>
      </dsp:txBody>
      <dsp:txXfrm>
        <a:off x="2609851" y="129743"/>
        <a:ext cx="3529433" cy="770685"/>
      </dsp:txXfrm>
    </dsp:sp>
    <dsp:sp modelId="{60EC9693-D958-4AE7-8A05-4B9BEFF44196}">
      <dsp:nvSpPr>
        <dsp:cNvPr id="0" name=""/>
        <dsp:cNvSpPr/>
      </dsp:nvSpPr>
      <dsp:spPr>
        <a:xfrm>
          <a:off x="0" y="1295"/>
          <a:ext cx="2609851" cy="1027581"/>
        </a:xfrm>
        <a:prstGeom prst="roundRect">
          <a:avLst/>
        </a:prstGeom>
        <a:solidFill>
          <a:srgbClr val="99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1.Las intencionalidades educativas </a:t>
          </a:r>
          <a:endParaRPr lang="es-MX" sz="20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50162" y="51457"/>
        <a:ext cx="2509527" cy="927257"/>
      </dsp:txXfrm>
    </dsp:sp>
    <dsp:sp modelId="{70875101-67A0-4A42-9AA1-E984E3DDA842}">
      <dsp:nvSpPr>
        <dsp:cNvPr id="0" name=""/>
        <dsp:cNvSpPr/>
      </dsp:nvSpPr>
      <dsp:spPr>
        <a:xfrm>
          <a:off x="2609851" y="1131634"/>
          <a:ext cx="3914776" cy="102758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Referidos a los temas, tipos de conocimiento a desarrollar</a:t>
          </a:r>
          <a:endParaRPr lang="es-MX" sz="1300" kern="1200" dirty="0"/>
        </a:p>
      </dsp:txBody>
      <dsp:txXfrm>
        <a:off x="2609851" y="1260082"/>
        <a:ext cx="3529433" cy="770685"/>
      </dsp:txXfrm>
    </dsp:sp>
    <dsp:sp modelId="{4CB9F38B-8E54-49B6-BBA2-BB441751ACB3}">
      <dsp:nvSpPr>
        <dsp:cNvPr id="0" name=""/>
        <dsp:cNvSpPr/>
      </dsp:nvSpPr>
      <dsp:spPr>
        <a:xfrm>
          <a:off x="0" y="1131634"/>
          <a:ext cx="2609851" cy="1027581"/>
        </a:xfrm>
        <a:prstGeom prst="roundRect">
          <a:avLst/>
        </a:prstGeom>
        <a:solidFill>
          <a:srgbClr val="FF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2.Contenidos</a:t>
          </a:r>
          <a:endParaRPr lang="es-MX" sz="20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50162" y="1181796"/>
        <a:ext cx="2509527" cy="927257"/>
      </dsp:txXfrm>
    </dsp:sp>
    <dsp:sp modelId="{539C6AE5-CA5A-4F7D-B205-8472D947819B}">
      <dsp:nvSpPr>
        <dsp:cNvPr id="0" name=""/>
        <dsp:cNvSpPr/>
      </dsp:nvSpPr>
      <dsp:spPr>
        <a:xfrm>
          <a:off x="2609851" y="2261974"/>
          <a:ext cx="3914776" cy="102758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Situaciones que incluyen secuencias de actividades, técnicas,  recursos con los que se trabajarán y los tiempos dedicados a cada acción</a:t>
          </a:r>
          <a:endParaRPr lang="es-MX" sz="1300" kern="1200" dirty="0"/>
        </a:p>
      </dsp:txBody>
      <dsp:txXfrm>
        <a:off x="2609851" y="2390422"/>
        <a:ext cx="3529433" cy="770685"/>
      </dsp:txXfrm>
    </dsp:sp>
    <dsp:sp modelId="{81D5D74F-D714-41E1-96E2-269DCBC83474}">
      <dsp:nvSpPr>
        <dsp:cNvPr id="0" name=""/>
        <dsp:cNvSpPr/>
      </dsp:nvSpPr>
      <dsp:spPr>
        <a:xfrm>
          <a:off x="0" y="2261974"/>
          <a:ext cx="2609851" cy="1027581"/>
        </a:xfrm>
        <a:prstGeom prst="round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3.Estrategias didácticas </a:t>
          </a:r>
          <a:endParaRPr lang="es-MX" sz="20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50162" y="2312136"/>
        <a:ext cx="2509527" cy="927257"/>
      </dsp:txXfrm>
    </dsp:sp>
    <dsp:sp modelId="{FAE8DB83-0B87-4EDB-A5AE-B93D4EA72019}">
      <dsp:nvSpPr>
        <dsp:cNvPr id="0" name=""/>
        <dsp:cNvSpPr/>
      </dsp:nvSpPr>
      <dsp:spPr>
        <a:xfrm>
          <a:off x="2609851" y="3392313"/>
          <a:ext cx="3914776" cy="102758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Técnicas e instrumentos de evaluación, criterios para asignar calificaciones, así como momentos y tipos de evaluación</a:t>
          </a:r>
          <a:endParaRPr lang="es-MX" sz="1300" kern="1200" dirty="0"/>
        </a:p>
      </dsp:txBody>
      <dsp:txXfrm>
        <a:off x="2609851" y="3520761"/>
        <a:ext cx="3529433" cy="770685"/>
      </dsp:txXfrm>
    </dsp:sp>
    <dsp:sp modelId="{A5E19A2C-1FDE-4F19-BF56-D37DFF69ADB4}">
      <dsp:nvSpPr>
        <dsp:cNvPr id="0" name=""/>
        <dsp:cNvSpPr/>
      </dsp:nvSpPr>
      <dsp:spPr>
        <a:xfrm>
          <a:off x="0" y="3392313"/>
          <a:ext cx="2609851" cy="1027581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4.Evaluación</a:t>
          </a:r>
          <a:endParaRPr lang="es-MX" sz="20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50162" y="3442475"/>
        <a:ext cx="2509527" cy="9272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B84B61-8C0C-4167-BF8D-E59D7F162449}">
      <dsp:nvSpPr>
        <dsp:cNvPr id="0" name=""/>
        <dsp:cNvSpPr/>
      </dsp:nvSpPr>
      <dsp:spPr>
        <a:xfrm>
          <a:off x="0" y="1131"/>
          <a:ext cx="2522636" cy="1513581"/>
        </a:xfrm>
        <a:prstGeom prst="rect">
          <a:avLst/>
        </a:prstGeom>
        <a:solidFill>
          <a:srgbClr val="D4440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Competencia a desarrollar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0" y="1131"/>
        <a:ext cx="2522636" cy="1513581"/>
      </dsp:txXfrm>
    </dsp:sp>
    <dsp:sp modelId="{85707620-EB45-472A-8F0E-81E89602F7B0}">
      <dsp:nvSpPr>
        <dsp:cNvPr id="0" name=""/>
        <dsp:cNvSpPr/>
      </dsp:nvSpPr>
      <dsp:spPr>
        <a:xfrm>
          <a:off x="2774900" y="1131"/>
          <a:ext cx="2522636" cy="1513581"/>
        </a:xfrm>
        <a:prstGeom prst="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Relaciones de  entre competencias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2774900" y="1131"/>
        <a:ext cx="2522636" cy="1513581"/>
      </dsp:txXfrm>
    </dsp:sp>
    <dsp:sp modelId="{4EA50BFC-8D47-40A6-8545-2968C9BC69DD}">
      <dsp:nvSpPr>
        <dsp:cNvPr id="0" name=""/>
        <dsp:cNvSpPr/>
      </dsp:nvSpPr>
      <dsp:spPr>
        <a:xfrm>
          <a:off x="5549800" y="1131"/>
          <a:ext cx="2522636" cy="1513581"/>
        </a:xfrm>
        <a:prstGeom prst="rect">
          <a:avLst/>
        </a:prstGeom>
        <a:solidFill>
          <a:srgbClr val="FFCC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Logros de aprendizaje y de desempeño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549800" y="1131"/>
        <a:ext cx="2522636" cy="1513581"/>
      </dsp:txXfrm>
    </dsp:sp>
    <dsp:sp modelId="{BA97A758-5CF6-4750-85E0-0DFCB8CC242F}">
      <dsp:nvSpPr>
        <dsp:cNvPr id="0" name=""/>
        <dsp:cNvSpPr/>
      </dsp:nvSpPr>
      <dsp:spPr>
        <a:xfrm>
          <a:off x="0" y="1766977"/>
          <a:ext cx="2522636" cy="1513581"/>
        </a:xfrm>
        <a:prstGeom prst="rect">
          <a:avLst/>
        </a:prstGeom>
        <a:solidFill>
          <a:srgbClr val="99CC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Plan de evaluación: Evidencias de aprendizaje y de desempeño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0" y="1766977"/>
        <a:ext cx="2522636" cy="1513581"/>
      </dsp:txXfrm>
    </dsp:sp>
    <dsp:sp modelId="{62E881D1-2E1B-4414-AFEB-0AFFF7CB084D}">
      <dsp:nvSpPr>
        <dsp:cNvPr id="0" name=""/>
        <dsp:cNvSpPr/>
      </dsp:nvSpPr>
      <dsp:spPr>
        <a:xfrm>
          <a:off x="2774900" y="1766977"/>
          <a:ext cx="2522636" cy="1513581"/>
        </a:xfrm>
        <a:prstGeom prst="rect">
          <a:avLst/>
        </a:prstGeom>
        <a:solidFill>
          <a:srgbClr val="33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Fundamentación pedagógica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2774900" y="1766977"/>
        <a:ext cx="2522636" cy="1513581"/>
      </dsp:txXfrm>
    </dsp:sp>
    <dsp:sp modelId="{29A2B839-C969-4BC4-96B4-B5B0A0DB7227}">
      <dsp:nvSpPr>
        <dsp:cNvPr id="0" name=""/>
        <dsp:cNvSpPr/>
      </dsp:nvSpPr>
      <dsp:spPr>
        <a:xfrm>
          <a:off x="5549800" y="1766977"/>
          <a:ext cx="2522636" cy="1513581"/>
        </a:xfrm>
        <a:prstGeom prst="rect">
          <a:avLst/>
        </a:prstGeom>
        <a:solidFill>
          <a:srgbClr val="3333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Situación problema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549800" y="1766977"/>
        <a:ext cx="2522636" cy="1513581"/>
      </dsp:txXfrm>
    </dsp:sp>
    <dsp:sp modelId="{1EEDABF9-B00A-4096-99E4-BC06B8A8BFBA}">
      <dsp:nvSpPr>
        <dsp:cNvPr id="0" name=""/>
        <dsp:cNvSpPr/>
      </dsp:nvSpPr>
      <dsp:spPr>
        <a:xfrm>
          <a:off x="0" y="3532822"/>
          <a:ext cx="2522636" cy="1513581"/>
        </a:xfrm>
        <a:prstGeom prst="rect">
          <a:avLst/>
        </a:prstGeom>
        <a:solidFill>
          <a:srgbClr val="CC00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Trayecto formativo: Organización secuenciada de contenidos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0" y="3532822"/>
        <a:ext cx="2522636" cy="1513581"/>
      </dsp:txXfrm>
    </dsp:sp>
    <dsp:sp modelId="{C8500FAC-D1C3-4C8E-819E-53E4CA123F6A}">
      <dsp:nvSpPr>
        <dsp:cNvPr id="0" name=""/>
        <dsp:cNvSpPr/>
      </dsp:nvSpPr>
      <dsp:spPr>
        <a:xfrm>
          <a:off x="2774900" y="3532822"/>
          <a:ext cx="2522636" cy="1513581"/>
        </a:xfrm>
        <a:prstGeom prst="rect">
          <a:avLst/>
        </a:prstGeom>
        <a:solidFill>
          <a:srgbClr val="FF00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Estrategia didáctica: </a:t>
          </a:r>
          <a:endParaRPr lang="es-MX" sz="1400" kern="1200" dirty="0">
            <a:solidFill>
              <a:schemeClr val="tx1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100" kern="1200" dirty="0" smtClean="0">
              <a:solidFill>
                <a:schemeClr val="tx1"/>
              </a:solidFill>
            </a:rPr>
            <a:t>Actividades de aprendizaje y evaluación</a:t>
          </a:r>
          <a:endParaRPr lang="es-MX" sz="1100" kern="1200" dirty="0">
            <a:solidFill>
              <a:schemeClr val="tx1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100" kern="1200" dirty="0" smtClean="0">
              <a:solidFill>
                <a:schemeClr val="tx1"/>
              </a:solidFill>
            </a:rPr>
            <a:t>Agentes educativos involucrados</a:t>
          </a:r>
          <a:endParaRPr lang="es-MX" sz="1100" kern="1200" dirty="0">
            <a:solidFill>
              <a:schemeClr val="tx1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100" kern="1200" dirty="0" smtClean="0">
              <a:solidFill>
                <a:schemeClr val="tx1"/>
              </a:solidFill>
            </a:rPr>
            <a:t>Recursos didáctico-pedagógicos e instrumentales (incluye los de evaluación)</a:t>
          </a:r>
          <a:endParaRPr lang="es-MX" sz="1100" kern="1200" dirty="0">
            <a:solidFill>
              <a:schemeClr val="tx1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100" kern="1200" dirty="0" smtClean="0">
              <a:solidFill>
                <a:schemeClr val="tx1"/>
              </a:solidFill>
            </a:rPr>
            <a:t>Calendarización de actividades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2774900" y="3532822"/>
        <a:ext cx="2522636" cy="1513581"/>
      </dsp:txXfrm>
    </dsp:sp>
    <dsp:sp modelId="{D687D71F-4F15-45F4-A335-C303E5686669}">
      <dsp:nvSpPr>
        <dsp:cNvPr id="0" name=""/>
        <dsp:cNvSpPr/>
      </dsp:nvSpPr>
      <dsp:spPr>
        <a:xfrm>
          <a:off x="5549800" y="3532822"/>
          <a:ext cx="2522636" cy="1513581"/>
        </a:xfrm>
        <a:prstGeom prst="rect">
          <a:avLst/>
        </a:prstGeom>
        <a:solidFill>
          <a:srgbClr val="9933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>
              <a:solidFill>
                <a:schemeClr val="tx1"/>
              </a:solidFill>
            </a:rPr>
            <a:t> Retroalimentación sistemática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549800" y="3532822"/>
        <a:ext cx="2522636" cy="15135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74277E-CE7B-4B2F-870F-1F192F99522F}">
      <dsp:nvSpPr>
        <dsp:cNvPr id="0" name=""/>
        <dsp:cNvSpPr/>
      </dsp:nvSpPr>
      <dsp:spPr>
        <a:xfrm>
          <a:off x="0" y="459323"/>
          <a:ext cx="7489825" cy="551655"/>
        </a:xfrm>
        <a:prstGeom prst="roundRect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Selección de contenidos de aprendizaje.</a:t>
          </a:r>
          <a:endParaRPr lang="es-ES_tradnl" sz="2300" b="1" kern="1200" dirty="0"/>
        </a:p>
      </dsp:txBody>
      <dsp:txXfrm>
        <a:off x="26930" y="486253"/>
        <a:ext cx="7435965" cy="497795"/>
      </dsp:txXfrm>
    </dsp:sp>
    <dsp:sp modelId="{EFF3BDF1-B276-4664-92B5-0765F1A75BEC}">
      <dsp:nvSpPr>
        <dsp:cNvPr id="0" name=""/>
        <dsp:cNvSpPr/>
      </dsp:nvSpPr>
      <dsp:spPr>
        <a:xfrm>
          <a:off x="0" y="1077218"/>
          <a:ext cx="7489825" cy="551655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Introducción al tema de aprendizaje por parte del profesor.</a:t>
          </a:r>
          <a:endParaRPr lang="es-MX" sz="2300" kern="1200" dirty="0"/>
        </a:p>
      </dsp:txBody>
      <dsp:txXfrm>
        <a:off x="26930" y="1104148"/>
        <a:ext cx="7435965" cy="497795"/>
      </dsp:txXfrm>
    </dsp:sp>
    <dsp:sp modelId="{ED2F4DBC-080B-4236-9625-C7A1933576AA}">
      <dsp:nvSpPr>
        <dsp:cNvPr id="0" name=""/>
        <dsp:cNvSpPr/>
      </dsp:nvSpPr>
      <dsp:spPr>
        <a:xfrm>
          <a:off x="0" y="1695113"/>
          <a:ext cx="7489825" cy="551655"/>
        </a:xfrm>
        <a:prstGeom prst="roundRect">
          <a:avLst/>
        </a:prstGeom>
        <a:solidFill>
          <a:srgbClr val="66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Exposición de los temas de aprendizaje.</a:t>
          </a:r>
          <a:endParaRPr lang="es-MX" sz="2300" kern="1200" dirty="0"/>
        </a:p>
      </dsp:txBody>
      <dsp:txXfrm>
        <a:off x="26930" y="1722043"/>
        <a:ext cx="7435965" cy="497795"/>
      </dsp:txXfrm>
    </dsp:sp>
    <dsp:sp modelId="{D7E90993-9002-4BCA-9E94-714E9B9950C8}">
      <dsp:nvSpPr>
        <dsp:cNvPr id="0" name=""/>
        <dsp:cNvSpPr/>
      </dsp:nvSpPr>
      <dsp:spPr>
        <a:xfrm>
          <a:off x="0" y="2313008"/>
          <a:ext cx="7489825" cy="551655"/>
        </a:xfrm>
        <a:prstGeom prst="roundRect">
          <a:avLst/>
        </a:prstGeom>
        <a:solidFill>
          <a:srgbClr val="3333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Evaluación de los  aprendizajes.</a:t>
          </a:r>
          <a:endParaRPr lang="es-MX" sz="2300" b="1" kern="1200" dirty="0"/>
        </a:p>
      </dsp:txBody>
      <dsp:txXfrm>
        <a:off x="26930" y="2339938"/>
        <a:ext cx="7435965" cy="4977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5C9DEF-79FD-4582-B218-83C127340B79}">
      <dsp:nvSpPr>
        <dsp:cNvPr id="0" name=""/>
        <dsp:cNvSpPr/>
      </dsp:nvSpPr>
      <dsp:spPr>
        <a:xfrm>
          <a:off x="0" y="612872"/>
          <a:ext cx="7561262" cy="479700"/>
        </a:xfrm>
        <a:prstGeom prst="roundRect">
          <a:avLst/>
        </a:prstGeom>
        <a:solidFill>
          <a:srgbClr val="CC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chemeClr val="tx2"/>
              </a:solidFill>
            </a:rPr>
            <a:t>Selección de la competencia a desarrollar.</a:t>
          </a:r>
          <a:endParaRPr lang="es-ES_tradnl" sz="2000" b="1" kern="1200" dirty="0">
            <a:solidFill>
              <a:schemeClr val="tx2"/>
            </a:solidFill>
          </a:endParaRPr>
        </a:p>
      </dsp:txBody>
      <dsp:txXfrm>
        <a:off x="23417" y="636289"/>
        <a:ext cx="7514428" cy="432866"/>
      </dsp:txXfrm>
    </dsp:sp>
    <dsp:sp modelId="{79C6BF9E-29FD-4BBB-BF67-83C3E8B66F3A}">
      <dsp:nvSpPr>
        <dsp:cNvPr id="0" name=""/>
        <dsp:cNvSpPr/>
      </dsp:nvSpPr>
      <dsp:spPr>
        <a:xfrm>
          <a:off x="0" y="1150172"/>
          <a:ext cx="7561262" cy="479700"/>
        </a:xfrm>
        <a:prstGeom prst="roundRect">
          <a:avLst/>
        </a:prstGeom>
        <a:solidFill>
          <a:srgbClr val="CCE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chemeClr val="tx2"/>
              </a:solidFill>
            </a:rPr>
            <a:t>Provocación del conflicto cognitivo.</a:t>
          </a:r>
          <a:endParaRPr lang="es-MX" sz="2000" kern="1200" dirty="0">
            <a:solidFill>
              <a:schemeClr val="tx2"/>
            </a:solidFill>
          </a:endParaRPr>
        </a:p>
      </dsp:txBody>
      <dsp:txXfrm>
        <a:off x="23417" y="1173589"/>
        <a:ext cx="7514428" cy="432866"/>
      </dsp:txXfrm>
    </dsp:sp>
    <dsp:sp modelId="{D792CF52-D9AE-4828-8FC4-909564E5CB5A}">
      <dsp:nvSpPr>
        <dsp:cNvPr id="0" name=""/>
        <dsp:cNvSpPr/>
      </dsp:nvSpPr>
      <dsp:spPr>
        <a:xfrm>
          <a:off x="0" y="1687473"/>
          <a:ext cx="7561262" cy="479700"/>
        </a:xfrm>
        <a:prstGeom prst="roundRect">
          <a:avLst/>
        </a:prstGeom>
        <a:solidFill>
          <a:srgbClr val="66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chemeClr val="tx2"/>
              </a:solidFill>
            </a:rPr>
            <a:t>Recuperación de conocimientos previos.</a:t>
          </a:r>
          <a:endParaRPr lang="es-MX" sz="2000" kern="1200" dirty="0">
            <a:solidFill>
              <a:schemeClr val="tx2"/>
            </a:solidFill>
          </a:endParaRPr>
        </a:p>
      </dsp:txBody>
      <dsp:txXfrm>
        <a:off x="23417" y="1710890"/>
        <a:ext cx="7514428" cy="432866"/>
      </dsp:txXfrm>
    </dsp:sp>
    <dsp:sp modelId="{3D345217-C7E8-4B75-ACA5-18D5213C1C5E}">
      <dsp:nvSpPr>
        <dsp:cNvPr id="0" name=""/>
        <dsp:cNvSpPr/>
      </dsp:nvSpPr>
      <dsp:spPr>
        <a:xfrm>
          <a:off x="0" y="2224773"/>
          <a:ext cx="7561262" cy="479700"/>
        </a:xfrm>
        <a:prstGeom prst="roundRect">
          <a:avLst/>
        </a:prstGeom>
        <a:solidFill>
          <a:srgbClr val="9966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chemeClr val="tx2"/>
              </a:solidFill>
            </a:rPr>
            <a:t>Presentación de la competencia a desarrollar.</a:t>
          </a:r>
          <a:endParaRPr lang="es-MX" sz="2000" kern="1200" dirty="0">
            <a:solidFill>
              <a:schemeClr val="tx2"/>
            </a:solidFill>
          </a:endParaRPr>
        </a:p>
      </dsp:txBody>
      <dsp:txXfrm>
        <a:off x="23417" y="2248190"/>
        <a:ext cx="7514428" cy="432866"/>
      </dsp:txXfrm>
    </dsp:sp>
    <dsp:sp modelId="{9C81E943-54C4-461E-A9FD-8E2E8BC52477}">
      <dsp:nvSpPr>
        <dsp:cNvPr id="0" name=""/>
        <dsp:cNvSpPr/>
      </dsp:nvSpPr>
      <dsp:spPr>
        <a:xfrm>
          <a:off x="0" y="2762073"/>
          <a:ext cx="7561262" cy="479700"/>
        </a:xfrm>
        <a:prstGeom prst="roundRect">
          <a:avLst/>
        </a:prstGeom>
        <a:solidFill>
          <a:srgbClr val="FF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chemeClr val="tx2"/>
              </a:solidFill>
            </a:rPr>
            <a:t>Ubicación en el esquema cognitivo de la competencia a desarrollar.</a:t>
          </a:r>
          <a:endParaRPr lang="es-MX" sz="2000" kern="1200" dirty="0">
            <a:solidFill>
              <a:schemeClr val="tx2"/>
            </a:solidFill>
          </a:endParaRPr>
        </a:p>
      </dsp:txBody>
      <dsp:txXfrm>
        <a:off x="23417" y="2785490"/>
        <a:ext cx="7514428" cy="432866"/>
      </dsp:txXfrm>
    </dsp:sp>
    <dsp:sp modelId="{61978C06-9F86-48F6-A775-7689BBA6BCA6}">
      <dsp:nvSpPr>
        <dsp:cNvPr id="0" name=""/>
        <dsp:cNvSpPr/>
      </dsp:nvSpPr>
      <dsp:spPr>
        <a:xfrm>
          <a:off x="0" y="3299373"/>
          <a:ext cx="7561262" cy="479700"/>
        </a:xfrm>
        <a:prstGeom prst="roundRect">
          <a:avLst/>
        </a:prstGeom>
        <a:solidFill>
          <a:srgbClr val="FFCC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chemeClr val="tx2"/>
              </a:solidFill>
            </a:rPr>
            <a:t>Diseño de actividades.</a:t>
          </a:r>
          <a:endParaRPr lang="es-MX" sz="2000" kern="1200" dirty="0">
            <a:solidFill>
              <a:schemeClr val="tx2"/>
            </a:solidFill>
          </a:endParaRPr>
        </a:p>
      </dsp:txBody>
      <dsp:txXfrm>
        <a:off x="23417" y="3322790"/>
        <a:ext cx="7514428" cy="432866"/>
      </dsp:txXfrm>
    </dsp:sp>
    <dsp:sp modelId="{D29BF166-A5E6-4CB1-A8A2-BBB3E034CFA5}">
      <dsp:nvSpPr>
        <dsp:cNvPr id="0" name=""/>
        <dsp:cNvSpPr/>
      </dsp:nvSpPr>
      <dsp:spPr>
        <a:xfrm>
          <a:off x="0" y="3836673"/>
          <a:ext cx="7561262" cy="479700"/>
        </a:xfrm>
        <a:prstGeom prst="round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>
              <a:solidFill>
                <a:schemeClr val="tx2"/>
              </a:solidFill>
            </a:rPr>
            <a:t>Evaluación de la competencia.</a:t>
          </a:r>
          <a:endParaRPr lang="es-MX" sz="2000" kern="1200" dirty="0">
            <a:solidFill>
              <a:schemeClr val="tx2"/>
            </a:solidFill>
          </a:endParaRPr>
        </a:p>
      </dsp:txBody>
      <dsp:txXfrm>
        <a:off x="23417" y="3860090"/>
        <a:ext cx="7514428" cy="4328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CD74D-9E88-4F08-A3EC-10CC75D6196B}">
      <dsp:nvSpPr>
        <dsp:cNvPr id="0" name=""/>
        <dsp:cNvSpPr/>
      </dsp:nvSpPr>
      <dsp:spPr>
        <a:xfrm>
          <a:off x="0" y="62061"/>
          <a:ext cx="7958137" cy="527670"/>
        </a:xfrm>
        <a:prstGeom prst="roundRect">
          <a:avLst/>
        </a:prstGeom>
        <a:solidFill>
          <a:srgbClr val="00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Selección de la competencia a desarrollar.</a:t>
          </a:r>
          <a:endParaRPr lang="es-MX" sz="2200" kern="1200" dirty="0"/>
        </a:p>
      </dsp:txBody>
      <dsp:txXfrm>
        <a:off x="25759" y="87820"/>
        <a:ext cx="7906619" cy="476152"/>
      </dsp:txXfrm>
    </dsp:sp>
    <dsp:sp modelId="{48A9A16B-D5FB-46CD-BDA3-50B2D03BA220}">
      <dsp:nvSpPr>
        <dsp:cNvPr id="0" name=""/>
        <dsp:cNvSpPr/>
      </dsp:nvSpPr>
      <dsp:spPr>
        <a:xfrm>
          <a:off x="0" y="653091"/>
          <a:ext cx="7958137" cy="527670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Diseño de la “</a:t>
          </a:r>
          <a:r>
            <a:rPr lang="es-ES_tradnl" sz="2200" b="1" i="1" kern="1200" dirty="0" smtClean="0"/>
            <a:t>situación problema</a:t>
          </a:r>
          <a:r>
            <a:rPr lang="es-ES_tradnl" sz="2200" b="1" kern="1200" dirty="0" smtClean="0"/>
            <a:t>”.</a:t>
          </a:r>
          <a:endParaRPr lang="es-MX" sz="2200" kern="1200" dirty="0"/>
        </a:p>
      </dsp:txBody>
      <dsp:txXfrm>
        <a:off x="25759" y="678850"/>
        <a:ext cx="7906619" cy="476152"/>
      </dsp:txXfrm>
    </dsp:sp>
    <dsp:sp modelId="{87DD2CAD-E3B0-4546-B760-38D0B5ECF6C2}">
      <dsp:nvSpPr>
        <dsp:cNvPr id="0" name=""/>
        <dsp:cNvSpPr/>
      </dsp:nvSpPr>
      <dsp:spPr>
        <a:xfrm>
          <a:off x="0" y="1244121"/>
          <a:ext cx="7958137" cy="527670"/>
        </a:xfrm>
        <a:prstGeom prst="roundRect">
          <a:avLst/>
        </a:prstGeom>
        <a:solidFill>
          <a:srgbClr val="008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Diálogo y contraste de opiniones.</a:t>
          </a:r>
          <a:endParaRPr lang="es-MX" sz="2200" kern="1200" dirty="0"/>
        </a:p>
      </dsp:txBody>
      <dsp:txXfrm>
        <a:off x="25759" y="1269880"/>
        <a:ext cx="7906619" cy="476152"/>
      </dsp:txXfrm>
    </dsp:sp>
    <dsp:sp modelId="{52C0AD90-4C23-4FAA-864C-0C1A3EE7D883}">
      <dsp:nvSpPr>
        <dsp:cNvPr id="0" name=""/>
        <dsp:cNvSpPr/>
      </dsp:nvSpPr>
      <dsp:spPr>
        <a:xfrm>
          <a:off x="0" y="1835151"/>
          <a:ext cx="7958137" cy="527670"/>
        </a:xfrm>
        <a:prstGeom prst="roundRect">
          <a:avLst/>
        </a:prstGeom>
        <a:solidFill>
          <a:srgbClr val="6600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Búsqueda de soluciones.</a:t>
          </a:r>
          <a:endParaRPr lang="es-MX" sz="2200" kern="1200" dirty="0"/>
        </a:p>
      </dsp:txBody>
      <dsp:txXfrm>
        <a:off x="25759" y="1860910"/>
        <a:ext cx="7906619" cy="476152"/>
      </dsp:txXfrm>
    </dsp:sp>
    <dsp:sp modelId="{17543D6B-81CD-4298-9C64-4F299E226425}">
      <dsp:nvSpPr>
        <dsp:cNvPr id="0" name=""/>
        <dsp:cNvSpPr/>
      </dsp:nvSpPr>
      <dsp:spPr>
        <a:xfrm>
          <a:off x="0" y="2426181"/>
          <a:ext cx="7958137" cy="52767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Exposición de los conocimientos requeridos y las soluciones.</a:t>
          </a:r>
          <a:endParaRPr lang="es-MX" sz="2200" kern="1200" dirty="0"/>
        </a:p>
      </dsp:txBody>
      <dsp:txXfrm>
        <a:off x="25759" y="2451940"/>
        <a:ext cx="7906619" cy="476152"/>
      </dsp:txXfrm>
    </dsp:sp>
    <dsp:sp modelId="{E72E713F-0A64-4382-9394-7364E3074AE2}">
      <dsp:nvSpPr>
        <dsp:cNvPr id="0" name=""/>
        <dsp:cNvSpPr/>
      </dsp:nvSpPr>
      <dsp:spPr>
        <a:xfrm>
          <a:off x="0" y="3017211"/>
          <a:ext cx="7958137" cy="527670"/>
        </a:xfrm>
        <a:prstGeom prst="roundRect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Generalización y aplicación.</a:t>
          </a:r>
          <a:endParaRPr lang="es-MX" sz="2200" kern="1200" dirty="0"/>
        </a:p>
      </dsp:txBody>
      <dsp:txXfrm>
        <a:off x="25759" y="3042970"/>
        <a:ext cx="7906619" cy="476152"/>
      </dsp:txXfrm>
    </dsp:sp>
    <dsp:sp modelId="{858EA90D-213A-4726-95E5-283149810906}">
      <dsp:nvSpPr>
        <dsp:cNvPr id="0" name=""/>
        <dsp:cNvSpPr/>
      </dsp:nvSpPr>
      <dsp:spPr>
        <a:xfrm>
          <a:off x="0" y="3608241"/>
          <a:ext cx="7958137" cy="527670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Ejercitación.</a:t>
          </a:r>
          <a:endParaRPr lang="es-MX" sz="2200" kern="1200" dirty="0"/>
        </a:p>
      </dsp:txBody>
      <dsp:txXfrm>
        <a:off x="25759" y="3634000"/>
        <a:ext cx="7906619" cy="476152"/>
      </dsp:txXfrm>
    </dsp:sp>
    <dsp:sp modelId="{F1472936-5FC0-4DDB-BD82-56CCFB54E48B}">
      <dsp:nvSpPr>
        <dsp:cNvPr id="0" name=""/>
        <dsp:cNvSpPr/>
      </dsp:nvSpPr>
      <dsp:spPr>
        <a:xfrm>
          <a:off x="0" y="4199271"/>
          <a:ext cx="7958137" cy="527670"/>
        </a:xfrm>
        <a:prstGeom prst="roundRect">
          <a:avLst/>
        </a:prstGeom>
        <a:solidFill>
          <a:srgbClr val="33CC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Prueba y evaluación.</a:t>
          </a:r>
          <a:endParaRPr lang="es-MX" sz="2200" kern="1200" dirty="0"/>
        </a:p>
      </dsp:txBody>
      <dsp:txXfrm>
        <a:off x="25759" y="4225030"/>
        <a:ext cx="7906619" cy="4761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F5322-F4B2-40FC-BB8C-9B839255C842}">
      <dsp:nvSpPr>
        <dsp:cNvPr id="0" name=""/>
        <dsp:cNvSpPr/>
      </dsp:nvSpPr>
      <dsp:spPr>
        <a:xfrm>
          <a:off x="0" y="750672"/>
          <a:ext cx="7358063" cy="311805"/>
        </a:xfrm>
        <a:prstGeom prst="round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/>
            <a:t>Análisis curricular del programa de estudios para seleccionar la (s) competencia (s) a desarrollar. </a:t>
          </a:r>
          <a:endParaRPr lang="es-MX" sz="1300" kern="1200" dirty="0"/>
        </a:p>
      </dsp:txBody>
      <dsp:txXfrm>
        <a:off x="15221" y="765893"/>
        <a:ext cx="7327621" cy="281363"/>
      </dsp:txXfrm>
    </dsp:sp>
    <dsp:sp modelId="{F560FAF5-D6A4-4137-8C00-9E41D91F7427}">
      <dsp:nvSpPr>
        <dsp:cNvPr id="0" name=""/>
        <dsp:cNvSpPr/>
      </dsp:nvSpPr>
      <dsp:spPr>
        <a:xfrm>
          <a:off x="0" y="1099917"/>
          <a:ext cx="7358063" cy="311805"/>
        </a:xfrm>
        <a:prstGeom prst="round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>
              <a:solidFill>
                <a:schemeClr val="tx2"/>
              </a:solidFill>
            </a:rPr>
            <a:t>Reconocimiento de las relaciones entre-competencias</a:t>
          </a:r>
          <a:endParaRPr lang="es-MX" sz="1300" kern="1200" dirty="0">
            <a:solidFill>
              <a:schemeClr val="tx2"/>
            </a:solidFill>
          </a:endParaRPr>
        </a:p>
      </dsp:txBody>
      <dsp:txXfrm>
        <a:off x="15221" y="1115138"/>
        <a:ext cx="7327621" cy="281363"/>
      </dsp:txXfrm>
    </dsp:sp>
    <dsp:sp modelId="{0ABE46F3-564F-4E55-9FA9-5CE9742A2305}">
      <dsp:nvSpPr>
        <dsp:cNvPr id="0" name=""/>
        <dsp:cNvSpPr/>
      </dsp:nvSpPr>
      <dsp:spPr>
        <a:xfrm>
          <a:off x="0" y="1449162"/>
          <a:ext cx="7358063" cy="311805"/>
        </a:xfrm>
        <a:prstGeom prst="roundRect">
          <a:avLst/>
        </a:prstGeom>
        <a:solidFill>
          <a:srgbClr val="008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/>
            <a:t>Establecimiento de los logros de aprendizaje o desempeño que reflejan el alcance de la competencia.</a:t>
          </a:r>
          <a:endParaRPr lang="es-MX" sz="1300" kern="1200" dirty="0"/>
        </a:p>
      </dsp:txBody>
      <dsp:txXfrm>
        <a:off x="15221" y="1464383"/>
        <a:ext cx="7327621" cy="281363"/>
      </dsp:txXfrm>
    </dsp:sp>
    <dsp:sp modelId="{DACB34F4-7856-46B6-B65A-493FA6261940}">
      <dsp:nvSpPr>
        <dsp:cNvPr id="0" name=""/>
        <dsp:cNvSpPr/>
      </dsp:nvSpPr>
      <dsp:spPr>
        <a:xfrm>
          <a:off x="0" y="1798407"/>
          <a:ext cx="7358063" cy="311805"/>
        </a:xfrm>
        <a:prstGeom prst="round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>
              <a:solidFill>
                <a:schemeClr val="tx2"/>
              </a:solidFill>
            </a:rPr>
            <a:t>Fundamentación pedagógica</a:t>
          </a:r>
          <a:endParaRPr lang="es-MX" sz="1300" kern="1200" dirty="0">
            <a:solidFill>
              <a:schemeClr val="tx2"/>
            </a:solidFill>
          </a:endParaRPr>
        </a:p>
      </dsp:txBody>
      <dsp:txXfrm>
        <a:off x="15221" y="1813628"/>
        <a:ext cx="7327621" cy="281363"/>
      </dsp:txXfrm>
    </dsp:sp>
    <dsp:sp modelId="{6318D3AF-A5C1-40E3-B215-8F9746A143CA}">
      <dsp:nvSpPr>
        <dsp:cNvPr id="0" name=""/>
        <dsp:cNvSpPr/>
      </dsp:nvSpPr>
      <dsp:spPr>
        <a:xfrm>
          <a:off x="0" y="2147652"/>
          <a:ext cx="7358063" cy="311805"/>
        </a:xfrm>
        <a:prstGeom prst="roundRect">
          <a:avLst/>
        </a:prstGeom>
        <a:solidFill>
          <a:srgbClr val="6600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/>
            <a:t>Diseño  de la situación problema</a:t>
          </a:r>
          <a:endParaRPr lang="es-MX" sz="1300" kern="1200" dirty="0"/>
        </a:p>
      </dsp:txBody>
      <dsp:txXfrm>
        <a:off x="15221" y="2162873"/>
        <a:ext cx="7327621" cy="281363"/>
      </dsp:txXfrm>
    </dsp:sp>
    <dsp:sp modelId="{2788E312-7339-48FC-B6E9-2CC61E19B37B}">
      <dsp:nvSpPr>
        <dsp:cNvPr id="0" name=""/>
        <dsp:cNvSpPr/>
      </dsp:nvSpPr>
      <dsp:spPr>
        <a:xfrm>
          <a:off x="0" y="2496897"/>
          <a:ext cx="7358063" cy="311805"/>
        </a:xfrm>
        <a:prstGeom prst="round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>
              <a:solidFill>
                <a:schemeClr val="tx2"/>
              </a:solidFill>
            </a:rPr>
            <a:t>Diseño de actividades de aprendizaje y evaluación</a:t>
          </a:r>
          <a:endParaRPr lang="es-MX" sz="1300" kern="1200" dirty="0">
            <a:solidFill>
              <a:schemeClr val="tx2"/>
            </a:solidFill>
          </a:endParaRPr>
        </a:p>
      </dsp:txBody>
      <dsp:txXfrm>
        <a:off x="15221" y="2512118"/>
        <a:ext cx="7327621" cy="281363"/>
      </dsp:txXfrm>
    </dsp:sp>
    <dsp:sp modelId="{83853D0A-10F9-401A-B772-1366241072E2}">
      <dsp:nvSpPr>
        <dsp:cNvPr id="0" name=""/>
        <dsp:cNvSpPr/>
      </dsp:nvSpPr>
      <dsp:spPr>
        <a:xfrm>
          <a:off x="0" y="2846142"/>
          <a:ext cx="7358063" cy="311805"/>
        </a:xfrm>
        <a:prstGeom prst="roundRect">
          <a:avLst/>
        </a:prstGeom>
        <a:solidFill>
          <a:srgbClr val="33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/>
            <a:t>Involucramiento y organización de los agentes educativos</a:t>
          </a:r>
          <a:endParaRPr lang="es-MX" sz="1300" kern="1200" dirty="0"/>
        </a:p>
      </dsp:txBody>
      <dsp:txXfrm>
        <a:off x="15221" y="2861363"/>
        <a:ext cx="7327621" cy="281363"/>
      </dsp:txXfrm>
    </dsp:sp>
    <dsp:sp modelId="{12F83DA4-8C4A-4D69-8F3D-1C486A50DB04}">
      <dsp:nvSpPr>
        <dsp:cNvPr id="0" name=""/>
        <dsp:cNvSpPr/>
      </dsp:nvSpPr>
      <dsp:spPr>
        <a:xfrm>
          <a:off x="0" y="3195387"/>
          <a:ext cx="7358063" cy="311805"/>
        </a:xfrm>
        <a:prstGeom prst="round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>
              <a:solidFill>
                <a:schemeClr val="tx2"/>
              </a:solidFill>
            </a:rPr>
            <a:t>Selección de los recursos didáctico-pedagógicos e instrumentales</a:t>
          </a:r>
          <a:endParaRPr lang="es-MX" sz="1300" kern="1200" dirty="0">
            <a:solidFill>
              <a:schemeClr val="tx2"/>
            </a:solidFill>
          </a:endParaRPr>
        </a:p>
      </dsp:txBody>
      <dsp:txXfrm>
        <a:off x="15221" y="3210608"/>
        <a:ext cx="7327621" cy="281363"/>
      </dsp:txXfrm>
    </dsp:sp>
    <dsp:sp modelId="{22F96858-F6B5-4B14-9ECA-20CD80DF13AC}">
      <dsp:nvSpPr>
        <dsp:cNvPr id="0" name=""/>
        <dsp:cNvSpPr/>
      </dsp:nvSpPr>
      <dsp:spPr>
        <a:xfrm>
          <a:off x="0" y="3544633"/>
          <a:ext cx="7358063" cy="311805"/>
        </a:xfrm>
        <a:prstGeom prst="roundRect">
          <a:avLst/>
        </a:prstGeom>
        <a:solidFill>
          <a:srgbClr val="66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/>
            <a:t>Calendarización de actividades</a:t>
          </a:r>
          <a:endParaRPr lang="es-MX" sz="1300" kern="1200" dirty="0"/>
        </a:p>
      </dsp:txBody>
      <dsp:txXfrm>
        <a:off x="15221" y="3559854"/>
        <a:ext cx="7327621" cy="281363"/>
      </dsp:txXfrm>
    </dsp:sp>
    <dsp:sp modelId="{CF42B93E-94C1-4018-932B-19EC82658278}">
      <dsp:nvSpPr>
        <dsp:cNvPr id="0" name=""/>
        <dsp:cNvSpPr/>
      </dsp:nvSpPr>
      <dsp:spPr>
        <a:xfrm>
          <a:off x="0" y="3893878"/>
          <a:ext cx="7358063" cy="311805"/>
        </a:xfrm>
        <a:prstGeom prst="round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b="1" kern="1200" dirty="0" smtClean="0">
              <a:solidFill>
                <a:schemeClr val="tx2"/>
              </a:solidFill>
            </a:rPr>
            <a:t>Retroalimentación sistemática</a:t>
          </a:r>
          <a:endParaRPr lang="es-MX" sz="1300" kern="1200" dirty="0">
            <a:solidFill>
              <a:schemeClr val="tx2"/>
            </a:solidFill>
          </a:endParaRPr>
        </a:p>
      </dsp:txBody>
      <dsp:txXfrm>
        <a:off x="15221" y="3909099"/>
        <a:ext cx="7327621" cy="2813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79CA9-BE1E-402E-8A8F-233B4FCD927C}">
      <dsp:nvSpPr>
        <dsp:cNvPr id="0" name=""/>
        <dsp:cNvSpPr/>
      </dsp:nvSpPr>
      <dsp:spPr>
        <a:xfrm>
          <a:off x="3264313" y="1286905"/>
          <a:ext cx="1648613" cy="1648815"/>
        </a:xfrm>
        <a:prstGeom prst="ellipse">
          <a:avLst/>
        </a:prstGeom>
        <a:solidFill>
          <a:srgbClr val="CCFFCC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D54FDEF-B252-427E-A3B1-010D83D6F17A}">
      <dsp:nvSpPr>
        <dsp:cNvPr id="0" name=""/>
        <dsp:cNvSpPr/>
      </dsp:nvSpPr>
      <dsp:spPr>
        <a:xfrm>
          <a:off x="3144102" y="0"/>
          <a:ext cx="1889036" cy="101092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Identifica los contenidos curriculares comunes y afines.</a:t>
          </a:r>
          <a:endParaRPr lang="es-MX" sz="1800" kern="1200" dirty="0"/>
        </a:p>
      </dsp:txBody>
      <dsp:txXfrm>
        <a:off x="3144102" y="0"/>
        <a:ext cx="1889036" cy="1010923"/>
      </dsp:txXfrm>
    </dsp:sp>
    <dsp:sp modelId="{0C4FF37A-3BA2-4DDB-8AA6-C0C3F7B3F8F3}">
      <dsp:nvSpPr>
        <dsp:cNvPr id="0" name=""/>
        <dsp:cNvSpPr/>
      </dsp:nvSpPr>
      <dsp:spPr>
        <a:xfrm>
          <a:off x="3747907" y="1519417"/>
          <a:ext cx="1648613" cy="1648815"/>
        </a:xfrm>
        <a:prstGeom prst="ellipse">
          <a:avLst/>
        </a:prstGeom>
        <a:solidFill>
          <a:srgbClr val="FFFF99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A826A84-F508-4C6A-8FEB-3676C678DB90}">
      <dsp:nvSpPr>
        <dsp:cNvPr id="0" name=""/>
        <dsp:cNvSpPr/>
      </dsp:nvSpPr>
      <dsp:spPr>
        <a:xfrm>
          <a:off x="5599849" y="960377"/>
          <a:ext cx="1785998" cy="1112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Prioriza los fines educativos.</a:t>
          </a:r>
          <a:endParaRPr lang="es-MX" sz="1800" kern="1200" dirty="0"/>
        </a:p>
      </dsp:txBody>
      <dsp:txXfrm>
        <a:off x="5599849" y="960377"/>
        <a:ext cx="1785998" cy="1112015"/>
      </dsp:txXfrm>
    </dsp:sp>
    <dsp:sp modelId="{35FF4B51-77F9-4784-A30F-7FE3DF1E6B70}">
      <dsp:nvSpPr>
        <dsp:cNvPr id="0" name=""/>
        <dsp:cNvSpPr/>
      </dsp:nvSpPr>
      <dsp:spPr>
        <a:xfrm>
          <a:off x="3866744" y="2042570"/>
          <a:ext cx="1648613" cy="1648815"/>
        </a:xfrm>
        <a:prstGeom prst="ellipse">
          <a:avLst/>
        </a:prstGeom>
        <a:solidFill>
          <a:srgbClr val="FFFF00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947AA34-2D1A-4D58-8D04-8E0B4B63CDCC}">
      <dsp:nvSpPr>
        <dsp:cNvPr id="0" name=""/>
        <dsp:cNvSpPr/>
      </dsp:nvSpPr>
      <dsp:spPr>
        <a:xfrm>
          <a:off x="5771580" y="2375669"/>
          <a:ext cx="1751651" cy="11878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Articula las estrategias y las acciones  formativas.</a:t>
          </a:r>
          <a:endParaRPr lang="es-MX" sz="1800" kern="1200" dirty="0"/>
        </a:p>
      </dsp:txBody>
      <dsp:txXfrm>
        <a:off x="5771580" y="2375669"/>
        <a:ext cx="1751651" cy="1187834"/>
      </dsp:txXfrm>
    </dsp:sp>
    <dsp:sp modelId="{47994314-9DD9-4EF5-9036-53686F2F437C}">
      <dsp:nvSpPr>
        <dsp:cNvPr id="0" name=""/>
        <dsp:cNvSpPr/>
      </dsp:nvSpPr>
      <dsp:spPr>
        <a:xfrm>
          <a:off x="3532213" y="2462103"/>
          <a:ext cx="1648613" cy="1648815"/>
        </a:xfrm>
        <a:prstGeom prst="ellipse">
          <a:avLst/>
        </a:prstGeom>
        <a:solidFill>
          <a:srgbClr val="FFCC66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F2CEB87-81A3-4584-9558-11963FB03FA9}">
      <dsp:nvSpPr>
        <dsp:cNvPr id="0" name=""/>
        <dsp:cNvSpPr/>
      </dsp:nvSpPr>
      <dsp:spPr>
        <a:xfrm>
          <a:off x="5015965" y="3967873"/>
          <a:ext cx="1889036" cy="108674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Organiza los agentes formativos. </a:t>
          </a:r>
          <a:endParaRPr lang="es-MX" sz="1800" kern="1200" dirty="0"/>
        </a:p>
      </dsp:txBody>
      <dsp:txXfrm>
        <a:off x="5015965" y="3967873"/>
        <a:ext cx="1889036" cy="1086742"/>
      </dsp:txXfrm>
    </dsp:sp>
    <dsp:sp modelId="{2A59F9A2-F410-4E03-BBE1-6DE9755A93B5}">
      <dsp:nvSpPr>
        <dsp:cNvPr id="0" name=""/>
        <dsp:cNvSpPr/>
      </dsp:nvSpPr>
      <dsp:spPr>
        <a:xfrm>
          <a:off x="2996414" y="2462103"/>
          <a:ext cx="1648613" cy="1648815"/>
        </a:xfrm>
        <a:prstGeom prst="ellipse">
          <a:avLst/>
        </a:prstGeom>
        <a:solidFill>
          <a:srgbClr val="FF9966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0689079-AD16-4B5C-BB0F-56DD9509ACBD}">
      <dsp:nvSpPr>
        <dsp:cNvPr id="0" name=""/>
        <dsp:cNvSpPr/>
      </dsp:nvSpPr>
      <dsp:spPr>
        <a:xfrm>
          <a:off x="1272239" y="3967873"/>
          <a:ext cx="1889036" cy="108674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Optimiza recursos.</a:t>
          </a:r>
          <a:endParaRPr lang="es-MX" sz="1800" kern="1200" dirty="0"/>
        </a:p>
      </dsp:txBody>
      <dsp:txXfrm>
        <a:off x="1272239" y="3967873"/>
        <a:ext cx="1889036" cy="1086742"/>
      </dsp:txXfrm>
    </dsp:sp>
    <dsp:sp modelId="{C074D2F7-12B7-413E-9E9D-738D549FD333}">
      <dsp:nvSpPr>
        <dsp:cNvPr id="0" name=""/>
        <dsp:cNvSpPr/>
      </dsp:nvSpPr>
      <dsp:spPr>
        <a:xfrm>
          <a:off x="2661882" y="2042570"/>
          <a:ext cx="1648613" cy="1648815"/>
        </a:xfrm>
        <a:prstGeom prst="ellipse">
          <a:avLst/>
        </a:prstGeom>
        <a:solidFill>
          <a:srgbClr val="FF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C3EE6E7-37C6-42BB-8134-4A740AE4B74D}">
      <dsp:nvSpPr>
        <dsp:cNvPr id="0" name=""/>
        <dsp:cNvSpPr/>
      </dsp:nvSpPr>
      <dsp:spPr>
        <a:xfrm>
          <a:off x="654008" y="2375669"/>
          <a:ext cx="1751651" cy="11878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Potencia las acciones educativas.</a:t>
          </a:r>
          <a:endParaRPr lang="es-MX" sz="1800" kern="1200" dirty="0"/>
        </a:p>
      </dsp:txBody>
      <dsp:txXfrm>
        <a:off x="654008" y="2375669"/>
        <a:ext cx="1751651" cy="1187834"/>
      </dsp:txXfrm>
    </dsp:sp>
    <dsp:sp modelId="{67852279-9BE2-4ACA-925D-5C3A4EE4EE8E}">
      <dsp:nvSpPr>
        <dsp:cNvPr id="0" name=""/>
        <dsp:cNvSpPr/>
      </dsp:nvSpPr>
      <dsp:spPr>
        <a:xfrm>
          <a:off x="2780720" y="1519417"/>
          <a:ext cx="1648613" cy="1648815"/>
        </a:xfrm>
        <a:prstGeom prst="ellipse">
          <a:avLst/>
        </a:prstGeom>
        <a:solidFill>
          <a:srgbClr val="C0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9A8AA34-5EEF-456B-A549-4649B052BC9E}">
      <dsp:nvSpPr>
        <dsp:cNvPr id="0" name=""/>
        <dsp:cNvSpPr/>
      </dsp:nvSpPr>
      <dsp:spPr>
        <a:xfrm>
          <a:off x="791393" y="960377"/>
          <a:ext cx="1785998" cy="1112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Establece pautas de planeación docente.</a:t>
          </a:r>
          <a:endParaRPr lang="es-ES" sz="1800" b="1" kern="1200" dirty="0"/>
        </a:p>
      </dsp:txBody>
      <dsp:txXfrm>
        <a:off x="791393" y="960377"/>
        <a:ext cx="1785998" cy="1112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A054E3-C189-463C-9F61-5F9375A02AF9}" type="datetimeFigureOut">
              <a:rPr lang="es-MX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642C62F-91B7-434A-8B06-494D08DE76E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7770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A0C9FD-3F31-461E-87D0-26FFF5711C56}" type="slidenum">
              <a:rPr lang="es-MX" smtClean="0"/>
              <a:pPr/>
              <a:t>1</a:t>
            </a:fld>
            <a:endParaRPr lang="es-MX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61C8A8-500D-4CBE-9A3B-27336093E0A7}" type="slidenum">
              <a:rPr lang="es-MX" smtClean="0"/>
              <a:pPr/>
              <a:t>10</a:t>
            </a:fld>
            <a:endParaRPr lang="es-MX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B75487-ADEB-47F7-B48E-BC829F254685}" type="slidenum">
              <a:rPr lang="es-MX" smtClean="0"/>
              <a:pPr/>
              <a:t>11</a:t>
            </a:fld>
            <a:endParaRPr lang="es-MX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F9A6AD-9BA1-4ABF-9E26-B5F364D61AD4}" type="slidenum">
              <a:rPr lang="es-MX" smtClean="0"/>
              <a:pPr/>
              <a:t>2</a:t>
            </a:fld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1A201A-0561-445E-84AD-095A83241112}" type="slidenum">
              <a:rPr lang="es-MX" smtClean="0"/>
              <a:pPr/>
              <a:t>3</a:t>
            </a:fld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BC2A34-57C4-4DCB-A465-91CEB851D712}" type="slidenum">
              <a:rPr lang="es-MX" smtClean="0"/>
              <a:pPr/>
              <a:t>4</a:t>
            </a:fld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3A9868-B020-4FB9-A4EC-9152DA7EE986}" type="slidenum">
              <a:rPr lang="es-MX" smtClean="0"/>
              <a:pPr/>
              <a:t>5</a:t>
            </a:fld>
            <a:endParaRPr lang="es-MX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F74B75-F798-4677-85F2-284E5441CF1C}" type="slidenum">
              <a:rPr lang="es-MX" smtClean="0"/>
              <a:pPr/>
              <a:t>6</a:t>
            </a:fld>
            <a:endParaRPr lang="es-MX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B3EFBD-2A9B-48AF-A7FE-A14EF90EECB1}" type="slidenum">
              <a:rPr lang="es-MX" smtClean="0"/>
              <a:pPr/>
              <a:t>7</a:t>
            </a:fld>
            <a:endParaRPr lang="es-MX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9C3C5D-F795-4F45-A5DC-085EA5B7F3AC}" type="slidenum">
              <a:rPr lang="es-MX" smtClean="0"/>
              <a:pPr/>
              <a:t>8</a:t>
            </a:fld>
            <a:endParaRPr lang="es-MX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99DFC1-418E-46CC-9757-6DD3C4A86B0B}" type="slidenum">
              <a:rPr lang="es-MX" smtClean="0"/>
              <a:pPr/>
              <a:t>9</a:t>
            </a:fld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4444BE-CC4D-463D-8B36-9AE651B37D83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621CC-82BB-4010-8A59-EFFE15B38BEA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08D1E2-1E68-4EFD-9B0B-9F535781E8DB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B58E2-67A2-41B5-851D-EE6D455AB9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DB4A3-CB98-40B9-94A9-0BD60C7BCF71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B863AD-A05E-42A6-8D73-80C9AA1B44D5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DACA83-067E-430C-82D5-F5E1A76D85B8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B708D-5AB3-48BD-9F8A-6C1E15A99FA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3B43BE-7E98-443C-80A7-820BB9DC7DA6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02AA7-0D81-4072-B17C-0A46218F7332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2FFDDE-EDF6-4653-A40F-081921219A90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061B5-DED2-4203-88A9-89B62DEA1377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A8453E-A76C-4629-8B59-2B03C75ABDC5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5070F-D417-4218-B251-0B27DBBF18DC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76E683-FFBB-47FC-9CEE-E4E47303E0BE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DC9FBA-A16F-4273-A129-9708B392DEFC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B9D93A-C805-4D05-A526-8D1D55C29B24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4E01FD-2304-4B95-BDBE-E4F0FC45E444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B93AC6-6822-48FC-962C-B00E31673FA9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3B6A4-8DF5-4476-835A-D6B81FB7B685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C77E4F-CCDA-43EB-833A-6D25D76937BC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B8078-6D06-4101-8F49-FE52731B7201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3B9DA55-F1EC-4A68-BD6E-D89F4CA2AC07}" type="datetimeFigureOut">
              <a:rPr lang="es-MX" smtClean="0"/>
              <a:pPr>
                <a:defRPr/>
              </a:pPr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B34C4D-56A5-48D9-80CD-71C604E38F20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62" y="546100"/>
            <a:ext cx="8072465" cy="579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32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Planeación didáctica</a:t>
            </a:r>
            <a:endParaRPr lang="es-MX" sz="32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  <p:sp>
        <p:nvSpPr>
          <p:cNvPr id="8195" name="2 CuadroTexto"/>
          <p:cNvSpPr txBox="1">
            <a:spLocks noChangeArrowheads="1"/>
          </p:cNvSpPr>
          <p:nvPr/>
        </p:nvSpPr>
        <p:spPr bwMode="auto">
          <a:xfrm>
            <a:off x="428596" y="1214423"/>
            <a:ext cx="85359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_tradnl" sz="1600" b="1" dirty="0">
                <a:latin typeface="Arial Black" pitchFamily="34" charset="0"/>
                <a:cs typeface="Aharoni" pitchFamily="2" charset="-79"/>
              </a:rPr>
              <a:t>Recurso que permite al docente  organizar, de forma sistemática, el desarrollo y la evaluación de competencias y orientar desde un modelo pedagógico su labor en el aula.</a:t>
            </a:r>
          </a:p>
          <a:p>
            <a:pPr algn="just"/>
            <a:endParaRPr lang="es-ES_tradnl" sz="2400" b="1" dirty="0">
              <a:latin typeface="Comic Sans MS" pitchFamily="66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2143108" y="2143092"/>
          <a:ext cx="5572164" cy="4429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3550" y="333375"/>
            <a:ext cx="842962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itchFamily="66" charset="0"/>
              </a:rPr>
              <a:t>Planeación didáctica por competencias</a:t>
            </a:r>
            <a:endParaRPr lang="es-MX" sz="3200" b="1" dirty="0">
              <a:effectLst>
                <a:outerShdw blurRad="38100" dist="38100" dir="2700000" algn="tl">
                  <a:srgbClr val="4E5B6F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571472" y="1714488"/>
          <a:ext cx="7958137" cy="4789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"/>
          <p:cNvSpPr/>
          <p:nvPr/>
        </p:nvSpPr>
        <p:spPr>
          <a:xfrm>
            <a:off x="3786182" y="1142984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2800" b="1" dirty="0" smtClean="0">
                <a:latin typeface="Corbel" pitchFamily="34" charset="0"/>
              </a:rPr>
              <a:t>Tipo 3</a:t>
            </a:r>
            <a:endParaRPr lang="es-ES_tradnl" sz="2800" b="1" dirty="0">
              <a:latin typeface="Corbe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31813" y="285750"/>
            <a:ext cx="81438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4E5B6F"/>
                  </a:outerShdw>
                </a:effectLst>
                <a:latin typeface="Arial Black" pitchFamily="34" charset="0"/>
              </a:rPr>
              <a:t>Planeación didáctica por competencias</a:t>
            </a:r>
            <a:endParaRPr lang="es-MX" sz="2800" b="1" dirty="0">
              <a:effectLst>
                <a:outerShdw blurRad="38100" dist="38100" dir="2700000" algn="tl">
                  <a:srgbClr val="4E5B6F"/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1244" y="1500174"/>
            <a:ext cx="1292662" cy="4487896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srgbClr val="000099"/>
                </a:solidFill>
              </a:rPr>
              <a:t>Vigilancia de la articulación entre la planeación y la evaluación</a:t>
            </a:r>
            <a:endParaRPr lang="es-MX" sz="2400" dirty="0">
              <a:solidFill>
                <a:srgbClr val="000099"/>
              </a:solidFill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1357290" y="1428736"/>
          <a:ext cx="7358063" cy="4956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4000496" y="857232"/>
            <a:ext cx="1138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2800" b="1" dirty="0" smtClean="0">
                <a:latin typeface="Corbel" pitchFamily="34" charset="0"/>
              </a:rPr>
              <a:t>Tipo 4</a:t>
            </a:r>
            <a:endParaRPr lang="es-ES_tradnl" sz="2800" b="1" dirty="0">
              <a:latin typeface="Corbe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571472" y="333375"/>
            <a:ext cx="78581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sz="3200" b="1" dirty="0">
                <a:solidFill>
                  <a:schemeClr val="tx2"/>
                </a:solidFill>
                <a:latin typeface="Arial Black" pitchFamily="34" charset="0"/>
              </a:rPr>
              <a:t>Formas de realizar la planeación docente</a:t>
            </a:r>
            <a:endParaRPr lang="es-MX" sz="32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5" name="4 Llamada de flecha hacia abajo"/>
          <p:cNvSpPr/>
          <p:nvPr/>
        </p:nvSpPr>
        <p:spPr>
          <a:xfrm>
            <a:off x="857224" y="2857496"/>
            <a:ext cx="7500990" cy="2643206"/>
          </a:xfrm>
          <a:prstGeom prst="downArrowCallout">
            <a:avLst/>
          </a:prstGeom>
          <a:solidFill>
            <a:srgbClr val="FF33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57224" y="2928934"/>
            <a:ext cx="742955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dirty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es-ES_tradnl" sz="2400" dirty="0">
                <a:solidFill>
                  <a:schemeClr val="tx2"/>
                </a:solidFill>
                <a:latin typeface="Arial Black" pitchFamily="34" charset="0"/>
              </a:rPr>
              <a:t>La planeación, en cualquiera de sus tipos, puede realizarse colectivamente por: academias, disciplinas, áreas, entre otros</a:t>
            </a:r>
            <a:r>
              <a:rPr lang="es-ES_tradnl" sz="2800" dirty="0">
                <a:solidFill>
                  <a:schemeClr val="tx2"/>
                </a:solidFill>
                <a:latin typeface="Comic Sans MS" pitchFamily="66" charset="0"/>
              </a:rPr>
              <a:t>.</a:t>
            </a:r>
            <a:r>
              <a:rPr lang="es-ES_tradnl" sz="2800" dirty="0">
                <a:solidFill>
                  <a:schemeClr val="tx2"/>
                </a:solidFill>
              </a:rPr>
              <a:t> </a:t>
            </a:r>
            <a:endParaRPr lang="es-E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000100" y="285728"/>
            <a:ext cx="7543800" cy="5064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s-ES" sz="2800" b="1" dirty="0" smtClean="0">
                <a:solidFill>
                  <a:schemeClr val="tx2"/>
                </a:solidFill>
                <a:latin typeface="Arial Black" pitchFamily="34" charset="0"/>
              </a:rPr>
              <a:t>Planeación Didáctica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574675" y="1700213"/>
            <a:ext cx="8569325" cy="45720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es-ES_tradnl" sz="2100" dirty="0" smtClean="0">
                <a:solidFill>
                  <a:srgbClr val="FFFFFF"/>
                </a:solidFill>
                <a:latin typeface="Comic Sans MS" pitchFamily="66" charset="0"/>
              </a:rPr>
              <a:t> Sistematiza las actividades de una secuencia  didáctica en una sesión de clase: (introducción, desarrollo y cierre).</a:t>
            </a:r>
          </a:p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es-ES_tradnl" sz="2100" dirty="0" smtClean="0">
                <a:solidFill>
                  <a:srgbClr val="FFFFFF"/>
                </a:solidFill>
                <a:latin typeface="Comic Sans MS" pitchFamily="66" charset="0"/>
              </a:rPr>
              <a:t> Recupera los ejes de interés emergentes de los alumnos.</a:t>
            </a:r>
          </a:p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es-ES_tradnl" sz="2100" dirty="0" smtClean="0">
                <a:solidFill>
                  <a:srgbClr val="FFFFFF"/>
                </a:solidFill>
                <a:latin typeface="Comic Sans MS" pitchFamily="66" charset="0"/>
              </a:rPr>
              <a:t> Retoma competencias previas.</a:t>
            </a:r>
          </a:p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es-ES_tradnl" sz="2100" dirty="0" smtClean="0">
                <a:solidFill>
                  <a:srgbClr val="FFFFFF"/>
                </a:solidFill>
                <a:latin typeface="Comic Sans MS" pitchFamily="66" charset="0"/>
              </a:rPr>
              <a:t> Anticipa la organización del colectivo.</a:t>
            </a:r>
          </a:p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es-ES_tradnl" sz="2100" dirty="0" smtClean="0">
                <a:solidFill>
                  <a:srgbClr val="FFFFFF"/>
                </a:solidFill>
                <a:latin typeface="Comic Sans MS" pitchFamily="66" charset="0"/>
              </a:rPr>
              <a:t> Selecciona los materiales didáctico-pedagógicos e instrumentales requeridos.</a:t>
            </a:r>
          </a:p>
          <a:p>
            <a:pPr>
              <a:lnSpc>
                <a:spcPct val="150000"/>
              </a:lnSpc>
              <a:spcBef>
                <a:spcPct val="35000"/>
              </a:spcBef>
            </a:pPr>
            <a:r>
              <a:rPr lang="es-ES_tradnl" sz="2100" dirty="0" smtClean="0">
                <a:solidFill>
                  <a:srgbClr val="FFFFFF"/>
                </a:solidFill>
                <a:latin typeface="Comic Sans MS" pitchFamily="66" charset="0"/>
              </a:rPr>
              <a:t> Evalúa avances con respecto a la estrategia didáctica.</a:t>
            </a:r>
          </a:p>
          <a:p>
            <a:pPr>
              <a:spcBef>
                <a:spcPct val="35000"/>
              </a:spcBef>
            </a:pPr>
            <a:endParaRPr lang="es-ES" sz="2100" dirty="0" smtClean="0">
              <a:solidFill>
                <a:srgbClr val="FFFFFF"/>
              </a:solidFill>
              <a:latin typeface="Comic Sans MS" pitchFamily="66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500034" y="1142984"/>
          <a:ext cx="8177241" cy="505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2 CuadroTexto"/>
          <p:cNvSpPr txBox="1">
            <a:spLocks noChangeArrowheads="1"/>
          </p:cNvSpPr>
          <p:nvPr/>
        </p:nvSpPr>
        <p:spPr bwMode="auto">
          <a:xfrm>
            <a:off x="611188" y="428625"/>
            <a:ext cx="753268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32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Elementos de la planeación didáctica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1142976" y="1428736"/>
          <a:ext cx="6524628" cy="442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500063" y="2781300"/>
            <a:ext cx="8104187" cy="3477875"/>
          </a:xfrm>
          <a:prstGeom prst="rect">
            <a:avLst/>
          </a:prstGeom>
          <a:solidFill>
            <a:srgbClr val="193BCD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lvl="1"/>
            <a:r>
              <a:rPr lang="es-MX" sz="2000" b="1" dirty="0" smtClean="0">
                <a:solidFill>
                  <a:schemeClr val="tx2"/>
                </a:solidFill>
              </a:rPr>
              <a:t>Ejemplo:</a:t>
            </a:r>
          </a:p>
          <a:p>
            <a:pPr lvl="1"/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>
                <a:solidFill>
                  <a:schemeClr val="tx2"/>
                </a:solidFill>
              </a:rPr>
              <a:t>Planificación para </a:t>
            </a:r>
            <a:r>
              <a:rPr lang="es-MX" sz="2000" b="1" dirty="0" smtClean="0">
                <a:solidFill>
                  <a:schemeClr val="tx2"/>
                </a:solidFill>
              </a:rPr>
              <a:t>… </a:t>
            </a:r>
            <a:r>
              <a:rPr lang="es-MX" sz="2000" b="1" dirty="0">
                <a:solidFill>
                  <a:schemeClr val="tx2"/>
                </a:solidFill>
              </a:rPr>
              <a:t>(temporalidad)</a:t>
            </a:r>
          </a:p>
          <a:p>
            <a:pPr lvl="6"/>
            <a:r>
              <a:rPr lang="es-MX" sz="2000" b="1" dirty="0">
                <a:solidFill>
                  <a:schemeClr val="tx2"/>
                </a:solidFill>
              </a:rPr>
              <a:t>Unidad </a:t>
            </a:r>
            <a:r>
              <a:rPr lang="es-MX" sz="2000" b="1" dirty="0" smtClean="0">
                <a:solidFill>
                  <a:schemeClr val="tx2"/>
                </a:solidFill>
              </a:rPr>
              <a:t>I:</a:t>
            </a:r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 smtClean="0">
                <a:solidFill>
                  <a:schemeClr val="tx2"/>
                </a:solidFill>
              </a:rPr>
              <a:t>Contenidos: </a:t>
            </a:r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>
                <a:solidFill>
                  <a:schemeClr val="tx2"/>
                </a:solidFill>
              </a:rPr>
              <a:t>Objetivos </a:t>
            </a:r>
            <a:r>
              <a:rPr lang="es-MX" sz="2000" b="1" dirty="0" smtClean="0">
                <a:solidFill>
                  <a:schemeClr val="tx2"/>
                </a:solidFill>
              </a:rPr>
              <a:t>generales </a:t>
            </a:r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>
                <a:solidFill>
                  <a:schemeClr val="tx2"/>
                </a:solidFill>
              </a:rPr>
              <a:t>Objetivos </a:t>
            </a:r>
            <a:r>
              <a:rPr lang="es-MX" sz="2000" b="1" dirty="0" smtClean="0">
                <a:solidFill>
                  <a:schemeClr val="tx2"/>
                </a:solidFill>
              </a:rPr>
              <a:t>específicos</a:t>
            </a:r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 smtClean="0">
                <a:solidFill>
                  <a:schemeClr val="tx2"/>
                </a:solidFill>
              </a:rPr>
              <a:t>Bibliografía</a:t>
            </a:r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>
                <a:solidFill>
                  <a:schemeClr val="tx2"/>
                </a:solidFill>
              </a:rPr>
              <a:t>Prueba </a:t>
            </a:r>
            <a:r>
              <a:rPr lang="es-MX" sz="2000" b="1" dirty="0" smtClean="0">
                <a:solidFill>
                  <a:schemeClr val="tx2"/>
                </a:solidFill>
              </a:rPr>
              <a:t>parcial</a:t>
            </a:r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>
                <a:solidFill>
                  <a:schemeClr val="tx2"/>
                </a:solidFill>
              </a:rPr>
              <a:t>Controles de </a:t>
            </a:r>
            <a:r>
              <a:rPr lang="es-MX" sz="2000" b="1" dirty="0" smtClean="0">
                <a:solidFill>
                  <a:schemeClr val="tx2"/>
                </a:solidFill>
              </a:rPr>
              <a:t>lectura </a:t>
            </a:r>
            <a:endParaRPr lang="es-MX" sz="2000" b="1" dirty="0">
              <a:solidFill>
                <a:schemeClr val="tx2"/>
              </a:solidFill>
            </a:endParaRPr>
          </a:p>
          <a:p>
            <a:pPr lvl="6"/>
            <a:r>
              <a:rPr lang="es-MX" sz="2000" b="1" dirty="0">
                <a:solidFill>
                  <a:schemeClr val="tx2"/>
                </a:solidFill>
              </a:rPr>
              <a:t>Prueba </a:t>
            </a:r>
            <a:r>
              <a:rPr lang="es-MX" sz="2000" b="1" dirty="0" smtClean="0">
                <a:solidFill>
                  <a:schemeClr val="tx2"/>
                </a:solidFill>
              </a:rPr>
              <a:t>global</a:t>
            </a:r>
            <a:endParaRPr lang="es-ES" sz="2000" b="1" dirty="0">
              <a:solidFill>
                <a:schemeClr val="tx2"/>
              </a:solidFill>
            </a:endParaRPr>
          </a:p>
        </p:txBody>
      </p:sp>
      <p:sp>
        <p:nvSpPr>
          <p:cNvPr id="10243" name="Text Box 7"/>
          <p:cNvSpPr txBox="1">
            <a:spLocks noChangeArrowheads="1"/>
          </p:cNvSpPr>
          <p:nvPr/>
        </p:nvSpPr>
        <p:spPr bwMode="auto">
          <a:xfrm>
            <a:off x="1643042" y="1142984"/>
            <a:ext cx="6337300" cy="1323975"/>
          </a:xfrm>
          <a:prstGeom prst="rect">
            <a:avLst/>
          </a:prstGeom>
          <a:solidFill>
            <a:srgbClr val="99FF33"/>
          </a:solidFill>
          <a:ln w="47625" cmpd="tri">
            <a:solidFill>
              <a:schemeClr val="accent5"/>
            </a:solidFill>
            <a:miter lim="800000"/>
            <a:headEnd/>
            <a:tailEnd/>
          </a:ln>
          <a:effectLst>
            <a:innerShdw blurRad="63500" dist="50800" dir="18900000">
              <a:schemeClr val="accent1">
                <a:lumMod val="25000"/>
                <a:alpha val="50000"/>
              </a:schemeClr>
            </a:innerShdw>
          </a:effectLst>
        </p:spPr>
        <p:txBody>
          <a:bodyPr>
            <a:spAutoFit/>
          </a:bodyPr>
          <a:lstStyle/>
          <a:p>
            <a:pPr marL="800100" lvl="1" indent="-342900"/>
            <a:r>
              <a:rPr lang="es-MX" sz="2000" b="1" dirty="0"/>
              <a:t>Objetivos </a:t>
            </a:r>
            <a:r>
              <a:rPr lang="es-MX" sz="2000" b="1" dirty="0" smtClean="0"/>
              <a:t>generales.</a:t>
            </a:r>
            <a:endParaRPr lang="es-MX" sz="2000" b="1" dirty="0"/>
          </a:p>
          <a:p>
            <a:pPr marL="800100" lvl="1" indent="-342900"/>
            <a:r>
              <a:rPr lang="es-MX" sz="2000" b="1" dirty="0"/>
              <a:t>Objetivos  </a:t>
            </a:r>
            <a:r>
              <a:rPr lang="es-MX" sz="2000" b="1" dirty="0" smtClean="0"/>
              <a:t>específicos .</a:t>
            </a:r>
            <a:endParaRPr lang="es-MX" sz="2000" b="1" dirty="0"/>
          </a:p>
          <a:p>
            <a:pPr marL="800100" lvl="1" indent="-342900"/>
            <a:r>
              <a:rPr lang="es-MX" sz="2000" b="1" dirty="0"/>
              <a:t>Listado de contenidos a </a:t>
            </a:r>
            <a:r>
              <a:rPr lang="es-MX" sz="2000" b="1" dirty="0" smtClean="0"/>
              <a:t>tratar. </a:t>
            </a:r>
            <a:endParaRPr lang="es-MX" sz="2000" b="1" dirty="0"/>
          </a:p>
          <a:p>
            <a:pPr marL="800100" lvl="1" indent="-342900"/>
            <a:r>
              <a:rPr lang="es-MX" sz="2000" b="1" dirty="0"/>
              <a:t>Evaluaciones para cada tiempo </a:t>
            </a:r>
            <a:r>
              <a:rPr lang="es-MX" sz="2000" b="1" dirty="0" smtClean="0"/>
              <a:t>determinado.</a:t>
            </a:r>
            <a:endParaRPr lang="es-ES" dirty="0"/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1374775" y="476250"/>
            <a:ext cx="6911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b="1" dirty="0">
                <a:solidFill>
                  <a:schemeClr val="tx2"/>
                </a:solidFill>
                <a:latin typeface="Arial Black" pitchFamily="34" charset="0"/>
              </a:rPr>
              <a:t>El modelo pedagógico tradicional</a:t>
            </a:r>
            <a:endParaRPr lang="es-ES" sz="2800" b="1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642910" y="1643050"/>
          <a:ext cx="8072437" cy="5047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92" name="5 CuadroTexto"/>
          <p:cNvSpPr txBox="1">
            <a:spLocks noChangeArrowheads="1"/>
          </p:cNvSpPr>
          <p:nvPr/>
        </p:nvSpPr>
        <p:spPr bwMode="auto">
          <a:xfrm>
            <a:off x="684213" y="404813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28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Elementos de la planeación didáctica basada en competencias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5" name="Group 123"/>
          <p:cNvGraphicFramePr>
            <a:graphicFrameLocks noGrp="1"/>
          </p:cNvGraphicFramePr>
          <p:nvPr/>
        </p:nvGraphicFramePr>
        <p:xfrm>
          <a:off x="428625" y="357188"/>
          <a:ext cx="8429625" cy="6145214"/>
        </p:xfrm>
        <a:graphic>
          <a:graphicData uri="http://schemas.openxmlformats.org/drawingml/2006/table">
            <a:tbl>
              <a:tblPr/>
              <a:tblGrid>
                <a:gridCol w="3286119"/>
                <a:gridCol w="5143506"/>
              </a:tblGrid>
              <a:tr h="1087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Elementos de la planeación basada en competencias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Descripción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09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Competencia a desarrollar.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Selecciona del programa de estudio la /s competencia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/s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 trabajar.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</a:tr>
              <a:tr h="1087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 Relaciones entre competencias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Identifica las competencias genéricas, disciplinares o de áreas con las cuales se relaciona la competencia elegida.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</a:tr>
              <a:tr h="1090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 Logros de aprendizaje y de desempeño.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Especifica en qué consiste el logro de aprendizaje o desempeño de la/s competencia/s a desarrollar.</a:t>
                      </a:r>
                      <a:endParaRPr kumimoji="0" lang="es-ES_trad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4. Plan de evaluación.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Precisa las actividades de aprendizaje y evaluación secuenciadas didácticamente.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</a:tr>
              <a:tr h="1012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 Fundamentación pedagógica.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Expone brevemente la concepción teórica en la que se inscribe la planeación que realiza.</a:t>
                      </a:r>
                      <a:endParaRPr kumimoji="0" lang="es-ES_trad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75" name="Group 139"/>
          <p:cNvGraphicFramePr>
            <a:graphicFrameLocks noGrp="1"/>
          </p:cNvGraphicFramePr>
          <p:nvPr/>
        </p:nvGraphicFramePr>
        <p:xfrm>
          <a:off x="500063" y="428625"/>
          <a:ext cx="8175625" cy="5927725"/>
        </p:xfrm>
        <a:graphic>
          <a:graphicData uri="http://schemas.openxmlformats.org/drawingml/2006/table">
            <a:tbl>
              <a:tblPr/>
              <a:tblGrid>
                <a:gridCol w="3257550"/>
                <a:gridCol w="4918075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Elementos de la planeación basada en competencias</a:t>
                      </a:r>
                      <a:endParaRPr kumimoji="0" lang="es-ES_trad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Descripción</a:t>
                      </a:r>
                      <a:endParaRPr kumimoji="0" lang="es-ES_trad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7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6. Situación problema.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Describe </a:t>
                      </a: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un conjunto contextualizado de informaciones que implica un desafío cuya solución permitirá nuevos aprendizajes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7. Trayecto formativo.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Organiza secuencialmente los contenidos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339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 Diseño de secuencia didáctica.</a:t>
                      </a:r>
                    </a:p>
                    <a:p>
                      <a:pPr marL="45720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endParaRPr kumimoji="0" lang="es-ES_trad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Actividades de aprendizaje y evaluación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A</a:t>
                      </a: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gentes educativos </a:t>
                      </a: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que participarán en las actividades y responsabilidades de cada una.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Recursos didáctico-pedagógicos e instrumentales (incluye los de evaluación)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Calendarización de actividades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1377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9. R</a:t>
                      </a:r>
                      <a:r>
                        <a:rPr kumimoji="0" lang="es-MX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etroalimentación</a:t>
                      </a: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sistemática.</a:t>
                      </a:r>
                      <a:endParaRPr kumimoji="0" lang="es-ES_trad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4300" algn="l"/>
                          <a:tab pos="228600" algn="l"/>
                        </a:tabLst>
                      </a:pPr>
                      <a:endParaRPr kumimoji="0" lang="es-ES_trad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Constituye una estrategia de fortalecimiento que anticipa aspectos que requerirán apoyo del docente.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8" algn="l"/>
                        </a:tabLst>
                      </a:pPr>
                      <a:endParaRPr kumimoji="0" lang="es-ES_trad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CuadroTexto"/>
          <p:cNvSpPr txBox="1">
            <a:spLocks noChangeArrowheads="1"/>
          </p:cNvSpPr>
          <p:nvPr/>
        </p:nvSpPr>
        <p:spPr bwMode="auto">
          <a:xfrm>
            <a:off x="428625" y="1049338"/>
            <a:ext cx="5214945" cy="2308324"/>
          </a:xfrm>
          <a:prstGeom prst="rect">
            <a:avLst/>
          </a:prstGeom>
          <a:solidFill>
            <a:srgbClr val="CCECFF"/>
          </a:solidFill>
          <a:ln w="9525" cmpd="tri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contourW="50800"/>
        </p:spPr>
        <p:txBody>
          <a:bodyPr wrap="square">
            <a:spAutoFit/>
          </a:bodyPr>
          <a:lstStyle/>
          <a:p>
            <a:pPr algn="just"/>
            <a:r>
              <a:rPr lang="es-ES_tradnl" sz="2400" b="1" dirty="0">
                <a:solidFill>
                  <a:schemeClr val="tx2"/>
                </a:solidFill>
              </a:rPr>
              <a:t>Recordemos que es un recurso de la planeación docente que permite organizar, de forma sistemática, el desarrollo y la evaluación de competencias.</a:t>
            </a:r>
          </a:p>
          <a:p>
            <a:pPr algn="just"/>
            <a:endParaRPr lang="es-ES_tradnl" sz="2400" b="1" dirty="0">
              <a:solidFill>
                <a:schemeClr val="tx2"/>
              </a:solidFill>
            </a:endParaRPr>
          </a:p>
        </p:txBody>
      </p:sp>
      <p:sp>
        <p:nvSpPr>
          <p:cNvPr id="14339" name="3 CuadroTexto"/>
          <p:cNvSpPr txBox="1">
            <a:spLocks noChangeArrowheads="1"/>
          </p:cNvSpPr>
          <p:nvPr/>
        </p:nvSpPr>
        <p:spPr bwMode="auto">
          <a:xfrm>
            <a:off x="3714744" y="4000504"/>
            <a:ext cx="5072039" cy="1938992"/>
          </a:xfrm>
          <a:prstGeom prst="rect">
            <a:avLst/>
          </a:prstGeom>
          <a:solidFill>
            <a:srgbClr val="CCCCFF"/>
          </a:solidFill>
          <a:ln w="50800" cmpd="tri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tx2"/>
                </a:solidFill>
              </a:rPr>
              <a:t>El diseño de una  planeación didáctica tiene diferentes maneras de estructurarse, de acuerdo al enfoque que apliquemos.</a:t>
            </a:r>
          </a:p>
        </p:txBody>
      </p:sp>
      <p:sp>
        <p:nvSpPr>
          <p:cNvPr id="14340" name="4 CuadroTexto"/>
          <p:cNvSpPr txBox="1">
            <a:spLocks noChangeArrowheads="1"/>
          </p:cNvSpPr>
          <p:nvPr/>
        </p:nvSpPr>
        <p:spPr bwMode="auto">
          <a:xfrm>
            <a:off x="500063" y="142875"/>
            <a:ext cx="72151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4000" b="1" dirty="0">
                <a:solidFill>
                  <a:schemeClr val="tx2"/>
                </a:solidFill>
                <a:latin typeface="Arial Black" pitchFamily="34" charset="0"/>
              </a:rPr>
              <a:t>Proceso  de diseño</a:t>
            </a:r>
            <a:endParaRPr lang="es-MX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39750" y="546100"/>
            <a:ext cx="7813675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4E5B6F"/>
                  </a:outerShdw>
                </a:effectLst>
                <a:latin typeface="Arial Black" pitchFamily="34" charset="0"/>
              </a:rPr>
              <a:t>Tipos de planeación didáctica</a:t>
            </a:r>
            <a:endParaRPr lang="es-MX" sz="3200" b="1" dirty="0">
              <a:effectLst>
                <a:outerShdw blurRad="38100" dist="38100" dir="2700000" algn="tl">
                  <a:srgbClr val="4E5B6F"/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928662" y="2571744"/>
          <a:ext cx="7489825" cy="3323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"/>
          <p:cNvSpPr/>
          <p:nvPr/>
        </p:nvSpPr>
        <p:spPr>
          <a:xfrm>
            <a:off x="3929058" y="1714488"/>
            <a:ext cx="1357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s-ES_tradnl" sz="2800" b="1" dirty="0" smtClean="0">
                <a:latin typeface="Corbel" pitchFamily="34" charset="0"/>
              </a:rPr>
              <a:t>Tipo 1</a:t>
            </a:r>
            <a:endParaRPr lang="es-ES_tradnl" sz="2800" b="1" dirty="0">
              <a:latin typeface="Corbe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313" y="473075"/>
            <a:ext cx="87153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4E5B6F"/>
                  </a:outerShdw>
                </a:effectLst>
                <a:latin typeface="Arial Black" pitchFamily="34" charset="0"/>
              </a:rPr>
              <a:t>Planeación didáctica por competencias</a:t>
            </a:r>
            <a:endParaRPr lang="es-MX" sz="2800" b="1" dirty="0">
              <a:effectLst>
                <a:outerShdw blurRad="38100" dist="38100" dir="2700000" algn="tl">
                  <a:srgbClr val="4E5B6F"/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714348" y="1500150"/>
          <a:ext cx="7561262" cy="4929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"/>
          <p:cNvSpPr/>
          <p:nvPr/>
        </p:nvSpPr>
        <p:spPr>
          <a:xfrm>
            <a:off x="3857620" y="1214422"/>
            <a:ext cx="11288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2800" b="1" dirty="0" smtClean="0">
                <a:latin typeface="Corbel" pitchFamily="34" charset="0"/>
              </a:rPr>
              <a:t>Tipo 2</a:t>
            </a:r>
            <a:endParaRPr lang="es-ES_tradnl" sz="2800" b="1" dirty="0">
              <a:latin typeface="Corbe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ema de Office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2812</TotalTime>
  <Words>868</Words>
  <Application>Microsoft Office PowerPoint</Application>
  <PresentationFormat>Presentación en pantalla (4:3)</PresentationFormat>
  <Paragraphs>140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Planeación Didáctica</vt:lpstr>
    </vt:vector>
  </TitlesOfParts>
  <Manager>Esmerala Viñals</Manager>
  <Company>UPN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de la planeación didáctica</dc:title>
  <dc:subject>Competencias docentes para la EMS</dc:subject>
  <dc:creator>F G Marín, Gladys Añorve, Esmerala Viñals</dc:creator>
  <cp:lastModifiedBy>ITT2_Division</cp:lastModifiedBy>
  <cp:revision>185</cp:revision>
  <dcterms:created xsi:type="dcterms:W3CDTF">2010-02-01T05:23:25Z</dcterms:created>
  <dcterms:modified xsi:type="dcterms:W3CDTF">2015-06-15T21:19:45Z</dcterms:modified>
</cp:coreProperties>
</file>