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F95201-993C-4908-9373-C8A17AD07C92}" type="doc">
      <dgm:prSet loTypeId="urn:microsoft.com/office/officeart/2005/8/layout/matrix1" loCatId="matrix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327BCAB6-CC85-4E80-9A1A-1C15CE81C715}">
      <dgm:prSet phldrT="[Texto]"/>
      <dgm:spPr/>
      <dgm:t>
        <a:bodyPr/>
        <a:lstStyle/>
        <a:p>
          <a:r>
            <a:rPr lang="es-MX" dirty="0" smtClean="0"/>
            <a:t>Tema</a:t>
          </a:r>
          <a:endParaRPr lang="es-MX" dirty="0"/>
        </a:p>
      </dgm:t>
    </dgm:pt>
    <dgm:pt modelId="{24831404-FAD6-453B-9299-47CDB33A9898}" type="parTrans" cxnId="{A50D3D2B-1996-40C6-8ACD-AF11BB2D1E13}">
      <dgm:prSet/>
      <dgm:spPr/>
      <dgm:t>
        <a:bodyPr/>
        <a:lstStyle/>
        <a:p>
          <a:endParaRPr lang="es-MX"/>
        </a:p>
      </dgm:t>
    </dgm:pt>
    <dgm:pt modelId="{E4082C1D-55DD-45FB-A0B7-BCF5A57A3F48}" type="sibTrans" cxnId="{A50D3D2B-1996-40C6-8ACD-AF11BB2D1E13}">
      <dgm:prSet/>
      <dgm:spPr/>
      <dgm:t>
        <a:bodyPr/>
        <a:lstStyle/>
        <a:p>
          <a:endParaRPr lang="es-MX"/>
        </a:p>
      </dgm:t>
    </dgm:pt>
    <dgm:pt modelId="{0DC0FFE4-F2CC-4CDE-B558-FB4FBDBEE35C}">
      <dgm:prSet phldrT="[Texto]" custT="1"/>
      <dgm:spPr/>
      <dgm:t>
        <a:bodyPr/>
        <a:lstStyle/>
        <a:p>
          <a:pPr algn="ctr"/>
          <a:r>
            <a:rPr lang="es-MX" sz="1500" u="sng" dirty="0" smtClean="0">
              <a:latin typeface="Arial" pitchFamily="34" charset="0"/>
              <a:cs typeface="Arial" pitchFamily="34" charset="0"/>
            </a:rPr>
            <a:t>Competencia del Tema</a:t>
          </a:r>
        </a:p>
      </dgm:t>
    </dgm:pt>
    <dgm:pt modelId="{FE334A37-E7FA-44BD-9A6D-98EAEC3D5B5D}" type="parTrans" cxnId="{C543D64B-72AB-4981-81C2-519A49223BB5}">
      <dgm:prSet/>
      <dgm:spPr/>
      <dgm:t>
        <a:bodyPr/>
        <a:lstStyle/>
        <a:p>
          <a:endParaRPr lang="es-MX"/>
        </a:p>
      </dgm:t>
    </dgm:pt>
    <dgm:pt modelId="{A7F2E148-076A-4106-901E-14220730968C}" type="sibTrans" cxnId="{C543D64B-72AB-4981-81C2-519A49223BB5}">
      <dgm:prSet/>
      <dgm:spPr/>
      <dgm:t>
        <a:bodyPr/>
        <a:lstStyle/>
        <a:p>
          <a:endParaRPr lang="es-MX"/>
        </a:p>
      </dgm:t>
    </dgm:pt>
    <dgm:pt modelId="{24BCF9C8-B2BC-42D8-A03B-860AE74F0611}">
      <dgm:prSet phldrT="[Texto]" custT="1"/>
      <dgm:spPr/>
      <dgm:t>
        <a:bodyPr/>
        <a:lstStyle/>
        <a:p>
          <a:pPr algn="ctr"/>
          <a:r>
            <a:rPr lang="es-MX" sz="1500" u="sng" dirty="0" smtClean="0">
              <a:latin typeface="Arial" pitchFamily="34" charset="0"/>
              <a:cs typeface="Arial" pitchFamily="34" charset="0"/>
            </a:rPr>
            <a:t>Estrategias de aprendizaje</a:t>
          </a:r>
        </a:p>
      </dgm:t>
    </dgm:pt>
    <dgm:pt modelId="{A1AE95AF-BCFF-4017-9EA1-F1B768E6D083}" type="parTrans" cxnId="{41BE6D33-BCA4-4555-AF5C-CC5EE3F8F7F4}">
      <dgm:prSet/>
      <dgm:spPr/>
      <dgm:t>
        <a:bodyPr/>
        <a:lstStyle/>
        <a:p>
          <a:endParaRPr lang="es-MX"/>
        </a:p>
      </dgm:t>
    </dgm:pt>
    <dgm:pt modelId="{411ED8E6-B33A-496D-A4E5-94ED0E81DF42}" type="sibTrans" cxnId="{41BE6D33-BCA4-4555-AF5C-CC5EE3F8F7F4}">
      <dgm:prSet/>
      <dgm:spPr/>
      <dgm:t>
        <a:bodyPr/>
        <a:lstStyle/>
        <a:p>
          <a:endParaRPr lang="es-MX"/>
        </a:p>
      </dgm:t>
    </dgm:pt>
    <dgm:pt modelId="{739B74FE-9E2A-4926-9455-79E063E4F980}">
      <dgm:prSet phldrT="[Texto]" custT="1"/>
      <dgm:spPr/>
      <dgm:t>
        <a:bodyPr/>
        <a:lstStyle/>
        <a:p>
          <a:pPr algn="ctr"/>
          <a:r>
            <a:rPr lang="es-MX" sz="1500" u="sng" smtClean="0">
              <a:latin typeface="Arial" pitchFamily="34" charset="0"/>
              <a:cs typeface="Arial" pitchFamily="34" charset="0"/>
            </a:rPr>
            <a:t>Subtemas</a:t>
          </a:r>
          <a:endParaRPr lang="es-MX" sz="1500" u="sng" dirty="0" smtClean="0">
            <a:latin typeface="Arial" pitchFamily="34" charset="0"/>
            <a:cs typeface="Arial" pitchFamily="34" charset="0"/>
          </a:endParaRPr>
        </a:p>
      </dgm:t>
    </dgm:pt>
    <dgm:pt modelId="{C1F39DCC-0ED7-49D7-AC5D-F3F93E955BB0}" type="parTrans" cxnId="{5A50A2F4-6AC7-46DD-B596-FC9DD7AA855D}">
      <dgm:prSet/>
      <dgm:spPr/>
      <dgm:t>
        <a:bodyPr/>
        <a:lstStyle/>
        <a:p>
          <a:endParaRPr lang="es-MX"/>
        </a:p>
      </dgm:t>
    </dgm:pt>
    <dgm:pt modelId="{244843E4-6F83-405B-92AF-7BB9BC487CAF}" type="sibTrans" cxnId="{5A50A2F4-6AC7-46DD-B596-FC9DD7AA855D}">
      <dgm:prSet/>
      <dgm:spPr/>
      <dgm:t>
        <a:bodyPr/>
        <a:lstStyle/>
        <a:p>
          <a:endParaRPr lang="es-MX"/>
        </a:p>
      </dgm:t>
    </dgm:pt>
    <dgm:pt modelId="{26CF93AC-478A-4FDD-8EB9-A985D167B8BA}">
      <dgm:prSet phldrT="[Texto]" custT="1"/>
      <dgm:spPr/>
      <dgm:t>
        <a:bodyPr/>
        <a:lstStyle/>
        <a:p>
          <a:pPr algn="ctr"/>
          <a:r>
            <a:rPr lang="es-MX" sz="1500" u="sng" dirty="0" smtClean="0">
              <a:latin typeface="Arial" pitchFamily="34" charset="0"/>
              <a:cs typeface="Arial" pitchFamily="34" charset="0"/>
            </a:rPr>
            <a:t>Evidencias de aprendizaje</a:t>
          </a:r>
        </a:p>
      </dgm:t>
    </dgm:pt>
    <dgm:pt modelId="{5C538A4E-2FA1-44AD-8492-6379FB30D2F2}" type="parTrans" cxnId="{BF5586EB-3B19-45AC-BAA5-7592167F96AB}">
      <dgm:prSet/>
      <dgm:spPr/>
      <dgm:t>
        <a:bodyPr/>
        <a:lstStyle/>
        <a:p>
          <a:endParaRPr lang="es-MX"/>
        </a:p>
      </dgm:t>
    </dgm:pt>
    <dgm:pt modelId="{CB33CB2B-F591-4D42-A799-B024CFF32720}" type="sibTrans" cxnId="{BF5586EB-3B19-45AC-BAA5-7592167F96AB}">
      <dgm:prSet/>
      <dgm:spPr/>
      <dgm:t>
        <a:bodyPr/>
        <a:lstStyle/>
        <a:p>
          <a:endParaRPr lang="es-MX"/>
        </a:p>
      </dgm:t>
    </dgm:pt>
    <dgm:pt modelId="{47A34D61-2F3B-4319-B643-18DEF013899F}" type="pres">
      <dgm:prSet presAssocID="{B5F95201-993C-4908-9373-C8A17AD07C9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12FD51F-42BE-41D2-BA7B-C0617E6B3059}" type="pres">
      <dgm:prSet presAssocID="{B5F95201-993C-4908-9373-C8A17AD07C92}" presName="matrix" presStyleCnt="0"/>
      <dgm:spPr/>
    </dgm:pt>
    <dgm:pt modelId="{255B4FBF-9AAE-4625-919F-C7419631FC7D}" type="pres">
      <dgm:prSet presAssocID="{B5F95201-993C-4908-9373-C8A17AD07C92}" presName="tile1" presStyleLbl="node1" presStyleIdx="0" presStyleCnt="4" custLinFactNeighborX="407" custLinFactNeighborY="-663"/>
      <dgm:spPr/>
      <dgm:t>
        <a:bodyPr/>
        <a:lstStyle/>
        <a:p>
          <a:endParaRPr lang="es-MX"/>
        </a:p>
      </dgm:t>
    </dgm:pt>
    <dgm:pt modelId="{E47395CE-2F20-49D4-821F-7EEDE8E30179}" type="pres">
      <dgm:prSet presAssocID="{B5F95201-993C-4908-9373-C8A17AD07C9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F81763-D6D8-4551-99C6-EEE83685BDD3}" type="pres">
      <dgm:prSet presAssocID="{B5F95201-993C-4908-9373-C8A17AD07C92}" presName="tile2" presStyleLbl="node1" presStyleIdx="1" presStyleCnt="4"/>
      <dgm:spPr/>
      <dgm:t>
        <a:bodyPr/>
        <a:lstStyle/>
        <a:p>
          <a:endParaRPr lang="es-MX"/>
        </a:p>
      </dgm:t>
    </dgm:pt>
    <dgm:pt modelId="{640DE6FE-811D-4B44-AA86-6D7195DB4F06}" type="pres">
      <dgm:prSet presAssocID="{B5F95201-993C-4908-9373-C8A17AD07C9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D0F1D0-2CE4-49B2-BE68-5EEE3CDB1963}" type="pres">
      <dgm:prSet presAssocID="{B5F95201-993C-4908-9373-C8A17AD07C92}" presName="tile3" presStyleLbl="node1" presStyleIdx="2" presStyleCnt="4"/>
      <dgm:spPr/>
      <dgm:t>
        <a:bodyPr/>
        <a:lstStyle/>
        <a:p>
          <a:endParaRPr lang="es-MX"/>
        </a:p>
      </dgm:t>
    </dgm:pt>
    <dgm:pt modelId="{AFEC2497-C55D-4F07-AE39-8D9F24AB346F}" type="pres">
      <dgm:prSet presAssocID="{B5F95201-993C-4908-9373-C8A17AD07C9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13ED53-177A-48F8-B3D1-59BBE1CBB955}" type="pres">
      <dgm:prSet presAssocID="{B5F95201-993C-4908-9373-C8A17AD07C92}" presName="tile4" presStyleLbl="node1" presStyleIdx="3" presStyleCnt="4"/>
      <dgm:spPr/>
      <dgm:t>
        <a:bodyPr/>
        <a:lstStyle/>
        <a:p>
          <a:endParaRPr lang="es-MX"/>
        </a:p>
      </dgm:t>
    </dgm:pt>
    <dgm:pt modelId="{5DDBDC3E-E259-4F17-8F41-CB82C7E1963C}" type="pres">
      <dgm:prSet presAssocID="{B5F95201-993C-4908-9373-C8A17AD07C9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0AE00E-987F-4B53-B833-C7448A386BDE}" type="pres">
      <dgm:prSet presAssocID="{B5F95201-993C-4908-9373-C8A17AD07C92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4275EDBF-489B-4E5F-86E3-0E4AB6EF2AFF}" type="presOf" srcId="{24BCF9C8-B2BC-42D8-A03B-860AE74F0611}" destId="{640DE6FE-811D-4B44-AA86-6D7195DB4F06}" srcOrd="1" destOrd="0" presId="urn:microsoft.com/office/officeart/2005/8/layout/matrix1"/>
    <dgm:cxn modelId="{81F9BA42-6407-4A8F-A2D7-E1EA56535CD8}" type="presOf" srcId="{739B74FE-9E2A-4926-9455-79E063E4F980}" destId="{B7D0F1D0-2CE4-49B2-BE68-5EEE3CDB1963}" srcOrd="0" destOrd="0" presId="urn:microsoft.com/office/officeart/2005/8/layout/matrix1"/>
    <dgm:cxn modelId="{554415F0-71A4-40E0-B3B5-9C1BB4990448}" type="presOf" srcId="{26CF93AC-478A-4FDD-8EB9-A985D167B8BA}" destId="{5713ED53-177A-48F8-B3D1-59BBE1CBB955}" srcOrd="0" destOrd="0" presId="urn:microsoft.com/office/officeart/2005/8/layout/matrix1"/>
    <dgm:cxn modelId="{A571441B-2A26-41D0-A065-9E6277B8941C}" type="presOf" srcId="{0DC0FFE4-F2CC-4CDE-B558-FB4FBDBEE35C}" destId="{255B4FBF-9AAE-4625-919F-C7419631FC7D}" srcOrd="0" destOrd="0" presId="urn:microsoft.com/office/officeart/2005/8/layout/matrix1"/>
    <dgm:cxn modelId="{AB60E01D-B723-48BA-AA7F-F998BD59702D}" type="presOf" srcId="{739B74FE-9E2A-4926-9455-79E063E4F980}" destId="{AFEC2497-C55D-4F07-AE39-8D9F24AB346F}" srcOrd="1" destOrd="0" presId="urn:microsoft.com/office/officeart/2005/8/layout/matrix1"/>
    <dgm:cxn modelId="{C543D64B-72AB-4981-81C2-519A49223BB5}" srcId="{327BCAB6-CC85-4E80-9A1A-1C15CE81C715}" destId="{0DC0FFE4-F2CC-4CDE-B558-FB4FBDBEE35C}" srcOrd="0" destOrd="0" parTransId="{FE334A37-E7FA-44BD-9A6D-98EAEC3D5B5D}" sibTransId="{A7F2E148-076A-4106-901E-14220730968C}"/>
    <dgm:cxn modelId="{DCE1996F-237F-48D0-BE39-F2A0ED0921E4}" type="presOf" srcId="{24BCF9C8-B2BC-42D8-A03B-860AE74F0611}" destId="{A6F81763-D6D8-4551-99C6-EEE83685BDD3}" srcOrd="0" destOrd="0" presId="urn:microsoft.com/office/officeart/2005/8/layout/matrix1"/>
    <dgm:cxn modelId="{F980CABA-DFF4-43E1-8B1A-7433E8245C2E}" type="presOf" srcId="{0DC0FFE4-F2CC-4CDE-B558-FB4FBDBEE35C}" destId="{E47395CE-2F20-49D4-821F-7EEDE8E30179}" srcOrd="1" destOrd="0" presId="urn:microsoft.com/office/officeart/2005/8/layout/matrix1"/>
    <dgm:cxn modelId="{BF5586EB-3B19-45AC-BAA5-7592167F96AB}" srcId="{327BCAB6-CC85-4E80-9A1A-1C15CE81C715}" destId="{26CF93AC-478A-4FDD-8EB9-A985D167B8BA}" srcOrd="3" destOrd="0" parTransId="{5C538A4E-2FA1-44AD-8492-6379FB30D2F2}" sibTransId="{CB33CB2B-F591-4D42-A799-B024CFF32720}"/>
    <dgm:cxn modelId="{3BCE324E-1CBC-4136-A2EB-31E01CB1284A}" type="presOf" srcId="{26CF93AC-478A-4FDD-8EB9-A985D167B8BA}" destId="{5DDBDC3E-E259-4F17-8F41-CB82C7E1963C}" srcOrd="1" destOrd="0" presId="urn:microsoft.com/office/officeart/2005/8/layout/matrix1"/>
    <dgm:cxn modelId="{A50D3D2B-1996-40C6-8ACD-AF11BB2D1E13}" srcId="{B5F95201-993C-4908-9373-C8A17AD07C92}" destId="{327BCAB6-CC85-4E80-9A1A-1C15CE81C715}" srcOrd="0" destOrd="0" parTransId="{24831404-FAD6-453B-9299-47CDB33A9898}" sibTransId="{E4082C1D-55DD-45FB-A0B7-BCF5A57A3F48}"/>
    <dgm:cxn modelId="{41BE6D33-BCA4-4555-AF5C-CC5EE3F8F7F4}" srcId="{327BCAB6-CC85-4E80-9A1A-1C15CE81C715}" destId="{24BCF9C8-B2BC-42D8-A03B-860AE74F0611}" srcOrd="1" destOrd="0" parTransId="{A1AE95AF-BCFF-4017-9EA1-F1B768E6D083}" sibTransId="{411ED8E6-B33A-496D-A4E5-94ED0E81DF42}"/>
    <dgm:cxn modelId="{9955295F-1C83-45D4-A07F-64224FDAB98B}" type="presOf" srcId="{B5F95201-993C-4908-9373-C8A17AD07C92}" destId="{47A34D61-2F3B-4319-B643-18DEF013899F}" srcOrd="0" destOrd="0" presId="urn:microsoft.com/office/officeart/2005/8/layout/matrix1"/>
    <dgm:cxn modelId="{5A50A2F4-6AC7-46DD-B596-FC9DD7AA855D}" srcId="{327BCAB6-CC85-4E80-9A1A-1C15CE81C715}" destId="{739B74FE-9E2A-4926-9455-79E063E4F980}" srcOrd="2" destOrd="0" parTransId="{C1F39DCC-0ED7-49D7-AC5D-F3F93E955BB0}" sibTransId="{244843E4-6F83-405B-92AF-7BB9BC487CAF}"/>
    <dgm:cxn modelId="{E0EAE7EC-4517-42E1-B1C4-4558684BB307}" type="presOf" srcId="{327BCAB6-CC85-4E80-9A1A-1C15CE81C715}" destId="{D40AE00E-987F-4B53-B833-C7448A386BDE}" srcOrd="0" destOrd="0" presId="urn:microsoft.com/office/officeart/2005/8/layout/matrix1"/>
    <dgm:cxn modelId="{FA529E07-08C8-449B-85CD-8AF3D7EF848E}" type="presParOf" srcId="{47A34D61-2F3B-4319-B643-18DEF013899F}" destId="{B12FD51F-42BE-41D2-BA7B-C0617E6B3059}" srcOrd="0" destOrd="0" presId="urn:microsoft.com/office/officeart/2005/8/layout/matrix1"/>
    <dgm:cxn modelId="{845E1B02-D8D8-441C-818C-E11AD65DBF79}" type="presParOf" srcId="{B12FD51F-42BE-41D2-BA7B-C0617E6B3059}" destId="{255B4FBF-9AAE-4625-919F-C7419631FC7D}" srcOrd="0" destOrd="0" presId="urn:microsoft.com/office/officeart/2005/8/layout/matrix1"/>
    <dgm:cxn modelId="{F20F8870-0540-45EC-9776-8AE1E3EC3149}" type="presParOf" srcId="{B12FD51F-42BE-41D2-BA7B-C0617E6B3059}" destId="{E47395CE-2F20-49D4-821F-7EEDE8E30179}" srcOrd="1" destOrd="0" presId="urn:microsoft.com/office/officeart/2005/8/layout/matrix1"/>
    <dgm:cxn modelId="{5B70E9D4-ADB1-4DA5-9ABB-49CD1C132B09}" type="presParOf" srcId="{B12FD51F-42BE-41D2-BA7B-C0617E6B3059}" destId="{A6F81763-D6D8-4551-99C6-EEE83685BDD3}" srcOrd="2" destOrd="0" presId="urn:microsoft.com/office/officeart/2005/8/layout/matrix1"/>
    <dgm:cxn modelId="{3C47D174-C2AB-4121-B307-84F8BE034161}" type="presParOf" srcId="{B12FD51F-42BE-41D2-BA7B-C0617E6B3059}" destId="{640DE6FE-811D-4B44-AA86-6D7195DB4F06}" srcOrd="3" destOrd="0" presId="urn:microsoft.com/office/officeart/2005/8/layout/matrix1"/>
    <dgm:cxn modelId="{FC3439C2-330E-42CF-A400-E3413B792220}" type="presParOf" srcId="{B12FD51F-42BE-41D2-BA7B-C0617E6B3059}" destId="{B7D0F1D0-2CE4-49B2-BE68-5EEE3CDB1963}" srcOrd="4" destOrd="0" presId="urn:microsoft.com/office/officeart/2005/8/layout/matrix1"/>
    <dgm:cxn modelId="{4128147B-ED59-4D38-916B-BC422B462CE9}" type="presParOf" srcId="{B12FD51F-42BE-41D2-BA7B-C0617E6B3059}" destId="{AFEC2497-C55D-4F07-AE39-8D9F24AB346F}" srcOrd="5" destOrd="0" presId="urn:microsoft.com/office/officeart/2005/8/layout/matrix1"/>
    <dgm:cxn modelId="{8AFAAC8C-28DF-4FFD-882F-63A38B691CE2}" type="presParOf" srcId="{B12FD51F-42BE-41D2-BA7B-C0617E6B3059}" destId="{5713ED53-177A-48F8-B3D1-59BBE1CBB955}" srcOrd="6" destOrd="0" presId="urn:microsoft.com/office/officeart/2005/8/layout/matrix1"/>
    <dgm:cxn modelId="{486BBD6E-93E6-4482-A43B-83DC8C29E095}" type="presParOf" srcId="{B12FD51F-42BE-41D2-BA7B-C0617E6B3059}" destId="{5DDBDC3E-E259-4F17-8F41-CB82C7E1963C}" srcOrd="7" destOrd="0" presId="urn:microsoft.com/office/officeart/2005/8/layout/matrix1"/>
    <dgm:cxn modelId="{F2157B44-2644-46D2-A635-421CCACD8048}" type="presParOf" srcId="{47A34D61-2F3B-4319-B643-18DEF013899F}" destId="{D40AE00E-987F-4B53-B833-C7448A386BD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5B4FBF-9AAE-4625-919F-C7419631FC7D}">
      <dsp:nvSpPr>
        <dsp:cNvPr id="0" name=""/>
        <dsp:cNvSpPr/>
      </dsp:nvSpPr>
      <dsp:spPr>
        <a:xfrm rot="16200000">
          <a:off x="520405" y="-508000"/>
          <a:ext cx="2032000" cy="30480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u="sng" kern="1200" dirty="0" smtClean="0">
              <a:latin typeface="Arial" pitchFamily="34" charset="0"/>
              <a:cs typeface="Arial" pitchFamily="34" charset="0"/>
            </a:rPr>
            <a:t>Competencia del Tema</a:t>
          </a:r>
        </a:p>
      </dsp:txBody>
      <dsp:txXfrm rot="5400000">
        <a:off x="12405" y="0"/>
        <a:ext cx="3048000" cy="1524000"/>
      </dsp:txXfrm>
    </dsp:sp>
    <dsp:sp modelId="{A6F81763-D6D8-4551-99C6-EEE83685BDD3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u="sng" kern="1200" dirty="0" smtClean="0">
              <a:latin typeface="Arial" pitchFamily="34" charset="0"/>
              <a:cs typeface="Arial" pitchFamily="34" charset="0"/>
            </a:rPr>
            <a:t>Estrategias de aprendizaje</a:t>
          </a:r>
        </a:p>
      </dsp:txBody>
      <dsp:txXfrm>
        <a:off x="3048000" y="0"/>
        <a:ext cx="3048000" cy="1524000"/>
      </dsp:txXfrm>
    </dsp:sp>
    <dsp:sp modelId="{B7D0F1D0-2CE4-49B2-BE68-5EEE3CDB1963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u="sng" kern="1200" smtClean="0">
              <a:latin typeface="Arial" pitchFamily="34" charset="0"/>
              <a:cs typeface="Arial" pitchFamily="34" charset="0"/>
            </a:rPr>
            <a:t>Subtemas</a:t>
          </a:r>
          <a:endParaRPr lang="es-MX" sz="1500" u="sng" kern="1200" dirty="0" smtClean="0">
            <a:latin typeface="Arial" pitchFamily="34" charset="0"/>
            <a:cs typeface="Arial" pitchFamily="34" charset="0"/>
          </a:endParaRPr>
        </a:p>
      </dsp:txBody>
      <dsp:txXfrm rot="10800000">
        <a:off x="0" y="2539999"/>
        <a:ext cx="3048000" cy="1524000"/>
      </dsp:txXfrm>
    </dsp:sp>
    <dsp:sp modelId="{5713ED53-177A-48F8-B3D1-59BBE1CBB955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u="sng" kern="1200" dirty="0" smtClean="0">
              <a:latin typeface="Arial" pitchFamily="34" charset="0"/>
              <a:cs typeface="Arial" pitchFamily="34" charset="0"/>
            </a:rPr>
            <a:t>Evidencias de aprendizaje</a:t>
          </a:r>
        </a:p>
      </dsp:txBody>
      <dsp:txXfrm rot="-5400000">
        <a:off x="3048000" y="2539999"/>
        <a:ext cx="3048000" cy="1524000"/>
      </dsp:txXfrm>
    </dsp:sp>
    <dsp:sp modelId="{D40AE00E-987F-4B53-B833-C7448A386BDE}">
      <dsp:nvSpPr>
        <dsp:cNvPr id="0" name=""/>
        <dsp:cNvSpPr/>
      </dsp:nvSpPr>
      <dsp:spPr>
        <a:xfrm>
          <a:off x="2133600" y="1523999"/>
          <a:ext cx="1828800" cy="1016000"/>
        </a:xfrm>
        <a:prstGeom prst="round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200" kern="1200" dirty="0" smtClean="0"/>
            <a:t>Tema</a:t>
          </a:r>
          <a:endParaRPr lang="es-MX" sz="4200" kern="1200" dirty="0"/>
        </a:p>
      </dsp:txBody>
      <dsp:txXfrm>
        <a:off x="2183197" y="1573596"/>
        <a:ext cx="1729606" cy="9168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6D272-5C57-4B9F-A563-1049926699C6}" type="datetimeFigureOut">
              <a:rPr lang="es-MX" smtClean="0"/>
              <a:pPr/>
              <a:t>15/06/2015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294-9D58-44EF-9AC4-23267621F24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8177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6D272-5C57-4B9F-A563-1049926699C6}" type="datetimeFigureOut">
              <a:rPr lang="es-MX" smtClean="0"/>
              <a:pPr/>
              <a:t>15/06/2015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294-9D58-44EF-9AC4-23267621F24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1875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6D272-5C57-4B9F-A563-1049926699C6}" type="datetimeFigureOut">
              <a:rPr lang="es-MX" smtClean="0"/>
              <a:pPr/>
              <a:t>15/06/2015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294-9D58-44EF-9AC4-23267621F24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7346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6D272-5C57-4B9F-A563-1049926699C6}" type="datetimeFigureOut">
              <a:rPr lang="es-MX" smtClean="0"/>
              <a:pPr/>
              <a:t>15/06/2015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294-9D58-44EF-9AC4-23267621F24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5961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6D272-5C57-4B9F-A563-1049926699C6}" type="datetimeFigureOut">
              <a:rPr lang="es-MX" smtClean="0"/>
              <a:pPr/>
              <a:t>15/06/2015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294-9D58-44EF-9AC4-23267621F24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592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6D272-5C57-4B9F-A563-1049926699C6}" type="datetimeFigureOut">
              <a:rPr lang="es-MX" smtClean="0"/>
              <a:pPr/>
              <a:t>15/06/2015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294-9D58-44EF-9AC4-23267621F24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518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6D272-5C57-4B9F-A563-1049926699C6}" type="datetimeFigureOut">
              <a:rPr lang="es-MX" smtClean="0"/>
              <a:pPr/>
              <a:t>15/06/2015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294-9D58-44EF-9AC4-23267621F24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357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6D272-5C57-4B9F-A563-1049926699C6}" type="datetimeFigureOut">
              <a:rPr lang="es-MX" smtClean="0"/>
              <a:pPr/>
              <a:t>15/06/2015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294-9D58-44EF-9AC4-23267621F24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213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6D272-5C57-4B9F-A563-1049926699C6}" type="datetimeFigureOut">
              <a:rPr lang="es-MX" smtClean="0"/>
              <a:pPr/>
              <a:t>15/06/2015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294-9D58-44EF-9AC4-23267621F24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315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6D272-5C57-4B9F-A563-1049926699C6}" type="datetimeFigureOut">
              <a:rPr lang="es-MX" smtClean="0"/>
              <a:pPr/>
              <a:t>15/06/2015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294-9D58-44EF-9AC4-23267621F24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5462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6D272-5C57-4B9F-A563-1049926699C6}" type="datetimeFigureOut">
              <a:rPr lang="es-MX" smtClean="0"/>
              <a:pPr/>
              <a:t>15/06/2015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0294-9D58-44EF-9AC4-23267621F24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6681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6D272-5C57-4B9F-A563-1049926699C6}" type="datetimeFigureOut">
              <a:rPr lang="es-MX" smtClean="0"/>
              <a:pPr/>
              <a:t>15/06/2015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70294-9D58-44EF-9AC4-23267621F24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8996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668965" y="1193447"/>
            <a:ext cx="7776865" cy="4840312"/>
            <a:chOff x="683567" y="620688"/>
            <a:chExt cx="7776865" cy="4840312"/>
          </a:xfrm>
        </p:grpSpPr>
        <p:graphicFrame>
          <p:nvGraphicFramePr>
            <p:cNvPr id="4" name="3 Diagrama"/>
            <p:cNvGraphicFramePr/>
            <p:nvPr>
              <p:extLst>
                <p:ext uri="{D42A27DB-BD31-4B8C-83A1-F6EECF244321}">
                  <p14:modId xmlns:p14="http://schemas.microsoft.com/office/powerpoint/2010/main" val="892781619"/>
                </p:ext>
              </p:extLst>
            </p:nvPr>
          </p:nvGraphicFramePr>
          <p:xfrm>
            <a:off x="1524000" y="139700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4 CuadroTexto"/>
            <p:cNvSpPr txBox="1"/>
            <p:nvPr/>
          </p:nvSpPr>
          <p:spPr>
            <a:xfrm rot="16200000">
              <a:off x="196256" y="2188121"/>
              <a:ext cx="16209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s-MX" b="1" dirty="0" smtClean="0">
                  <a:latin typeface="Arial" pitchFamily="34" charset="0"/>
                  <a:cs typeface="Arial" pitchFamily="34" charset="0"/>
                </a:rPr>
                <a:t>Aprendizajes</a:t>
              </a:r>
            </a:p>
            <a:p>
              <a:pPr algn="r"/>
              <a:r>
                <a:rPr lang="es-MX" b="1" dirty="0" smtClean="0">
                  <a:latin typeface="Arial" pitchFamily="34" charset="0"/>
                  <a:cs typeface="Arial" pitchFamily="34" charset="0"/>
                </a:rPr>
                <a:t>colaterales</a:t>
              </a:r>
              <a:endParaRPr lang="es-MX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 rot="5400000">
              <a:off x="7230608" y="2127168"/>
              <a:ext cx="18133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s-MX" b="1" dirty="0" smtClean="0">
                  <a:latin typeface="Arial" pitchFamily="34" charset="0"/>
                  <a:cs typeface="Arial" pitchFamily="34" charset="0"/>
                </a:rPr>
                <a:t>Habilidades de</a:t>
              </a:r>
            </a:p>
            <a:p>
              <a:pPr algn="just"/>
              <a:r>
                <a:rPr lang="es-MX" b="1" dirty="0" smtClean="0">
                  <a:latin typeface="Arial" pitchFamily="34" charset="0"/>
                  <a:cs typeface="Arial" pitchFamily="34" charset="0"/>
                </a:rPr>
                <a:t>pensamiento</a:t>
              </a:r>
              <a:endParaRPr lang="es-MX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6 CuadroTexto"/>
            <p:cNvSpPr txBox="1"/>
            <p:nvPr/>
          </p:nvSpPr>
          <p:spPr>
            <a:xfrm rot="16200000">
              <a:off x="215491" y="4204345"/>
              <a:ext cx="15824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s-MX" b="1" dirty="0" smtClean="0">
                  <a:latin typeface="Arial" pitchFamily="34" charset="0"/>
                  <a:cs typeface="Arial" pitchFamily="34" charset="0"/>
                </a:rPr>
                <a:t>Temas</a:t>
              </a:r>
            </a:p>
            <a:p>
              <a:pPr algn="just"/>
              <a:r>
                <a:rPr lang="es-MX" b="1" dirty="0" smtClean="0">
                  <a:latin typeface="Arial" pitchFamily="34" charset="0"/>
                  <a:cs typeface="Arial" pitchFamily="34" charset="0"/>
                </a:rPr>
                <a:t>integradores</a:t>
              </a:r>
              <a:endParaRPr lang="es-MX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7 CuadroTexto"/>
            <p:cNvSpPr txBox="1"/>
            <p:nvPr/>
          </p:nvSpPr>
          <p:spPr>
            <a:xfrm rot="5400000">
              <a:off x="7395579" y="4166088"/>
              <a:ext cx="147989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s-MX" b="1" dirty="0" smtClean="0">
                  <a:latin typeface="Arial" pitchFamily="34" charset="0"/>
                  <a:cs typeface="Arial" pitchFamily="34" charset="0"/>
                </a:rPr>
                <a:t>Sistemas</a:t>
              </a:r>
            </a:p>
            <a:p>
              <a:pPr algn="just"/>
              <a:r>
                <a:rPr lang="es-MX" b="1" dirty="0" smtClean="0">
                  <a:latin typeface="Arial" pitchFamily="34" charset="0"/>
                  <a:cs typeface="Arial" pitchFamily="34" charset="0"/>
                </a:rPr>
                <a:t>alternativos</a:t>
              </a:r>
              <a:endParaRPr lang="es-MX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3779912" y="620688"/>
              <a:ext cx="1656184" cy="648072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Cuadro</a:t>
              </a:r>
            </a:p>
            <a:p>
              <a:pPr algn="ctr"/>
              <a:r>
                <a:rPr lang="es-MX" dirty="0" smtClean="0"/>
                <a:t>Medios-Fines</a:t>
              </a:r>
              <a:endParaRPr lang="es-MX" dirty="0"/>
            </a:p>
          </p:txBody>
        </p:sp>
      </p:grp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4283968" y="260648"/>
            <a:ext cx="4545707" cy="41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R="47625" algn="r">
              <a:spcAft>
                <a:spcPts val="0"/>
              </a:spcAft>
            </a:pPr>
            <a:r>
              <a:rPr lang="es-MX" sz="1600" b="1" dirty="0">
                <a:solidFill>
                  <a:srgbClr val="737373"/>
                </a:solidFill>
                <a:effectLst/>
                <a:latin typeface="Soberana Sans Light"/>
                <a:ea typeface="Times New Roman"/>
                <a:cs typeface="Arial"/>
              </a:rPr>
              <a:t>TECNOLÓGICO NACIONAL DE MÉXICO</a:t>
            </a:r>
            <a:endParaRPr lang="es-MX" sz="1600" dirty="0">
              <a:effectLst/>
              <a:latin typeface="Times New Roman"/>
              <a:ea typeface="Times New Roman"/>
            </a:endParaRPr>
          </a:p>
          <a:p>
            <a:pPr marR="47625" algn="r"/>
            <a:r>
              <a:rPr lang="es-MX" sz="900" dirty="0">
                <a:solidFill>
                  <a:srgbClr val="808080"/>
                </a:solidFill>
                <a:effectLst/>
                <a:latin typeface="Adobe Caslon Pro"/>
                <a:cs typeface="Arial"/>
              </a:rPr>
              <a:t> </a:t>
            </a:r>
            <a:endParaRPr lang="es-MX" sz="2400" dirty="0">
              <a:effectLst/>
            </a:endParaRPr>
          </a:p>
          <a:p>
            <a:pPr algn="r">
              <a:spcAft>
                <a:spcPts val="0"/>
              </a:spcAft>
            </a:pPr>
            <a:r>
              <a:rPr lang="es-MX" sz="1100" dirty="0">
                <a:effectLst/>
                <a:latin typeface="EurekaSans-Light"/>
                <a:ea typeface="Times New Roman"/>
                <a:cs typeface="Arial"/>
              </a:rPr>
              <a:t> </a:t>
            </a:r>
            <a:endParaRPr lang="es-MX" sz="1600" dirty="0">
              <a:effectLst/>
              <a:latin typeface="Times New Roman"/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es-MX" sz="1600" dirty="0">
                <a:effectLst/>
                <a:latin typeface="Times New Roman"/>
                <a:ea typeface="Times New Roman"/>
              </a:rPr>
              <a:t> </a:t>
            </a:r>
          </a:p>
        </p:txBody>
      </p:sp>
      <p:pic>
        <p:nvPicPr>
          <p:cNvPr id="15" name="2 Imagen" descr="LOGO SEP SOBERANA.jp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39552" y="-2332"/>
            <a:ext cx="2497455" cy="1075055"/>
          </a:xfrm>
          <a:prstGeom prst="rect">
            <a:avLst/>
          </a:prstGeom>
        </p:spPr>
      </p:pic>
      <p:cxnSp>
        <p:nvCxnSpPr>
          <p:cNvPr id="16" name="15 Conector recto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19050">
            <a:solidFill>
              <a:srgbClr val="009E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-1066" y="1030217"/>
            <a:ext cx="9144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4222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26</Words>
  <Application>Microsoft Office PowerPoint</Application>
  <PresentationFormat>Presentación en pantalla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RAFAEL PEREZ BEDOLLA</dc:creator>
  <cp:lastModifiedBy>ITT2_Division</cp:lastModifiedBy>
  <cp:revision>10</cp:revision>
  <dcterms:created xsi:type="dcterms:W3CDTF">2014-09-19T10:18:11Z</dcterms:created>
  <dcterms:modified xsi:type="dcterms:W3CDTF">2015-06-15T21:19:36Z</dcterms:modified>
</cp:coreProperties>
</file>