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792" r:id="rId1"/>
  </p:sldMasterIdLst>
  <p:notesMasterIdLst>
    <p:notesMasterId r:id="rId10"/>
  </p:notesMasterIdLst>
  <p:sldIdLst>
    <p:sldId id="261" r:id="rId2"/>
    <p:sldId id="707" r:id="rId3"/>
    <p:sldId id="777" r:id="rId4"/>
    <p:sldId id="778" r:id="rId5"/>
    <p:sldId id="779" r:id="rId6"/>
    <p:sldId id="780" r:id="rId7"/>
    <p:sldId id="781" r:id="rId8"/>
    <p:sldId id="782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ha Ramirez Arellano" initials="MRA" lastIdx="1" clrIdx="0">
    <p:extLst>
      <p:ext uri="{19B8F6BF-5375-455C-9EA6-DF929625EA0E}">
        <p15:presenceInfo xmlns:p15="http://schemas.microsoft.com/office/powerpoint/2012/main" userId="Martha Ramirez Arella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70" d="100"/>
          <a:sy n="70" d="100"/>
        </p:scale>
        <p:origin x="7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7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470F9-CE26-4FF2-85AE-D465C8997FC1}" type="datetimeFigureOut">
              <a:rPr lang="es-MX" smtClean="0"/>
              <a:t>01/07/2016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A3BE1-FA00-49D5-9521-3043057E1A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9902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7744" y="1052736"/>
            <a:ext cx="3714750" cy="2095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283968" y="1052736"/>
            <a:ext cx="3714750" cy="2095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429250" y="1052736"/>
            <a:ext cx="3714750" cy="2095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9825" y="1052736"/>
            <a:ext cx="3714750" cy="209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23528" y="2780928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SISTEMA EXPERTO DE ORIENTACION VOCACIONAL </a:t>
            </a:r>
          </a:p>
          <a:p>
            <a:pPr algn="ctr"/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SEDOV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INSTITUTO TECNOLOGICO DE HERMOSILLO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M.E. JULIA GRACIELA PRECIADO LEON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60705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2"/>
          <p:cNvSpPr txBox="1"/>
          <p:nvPr/>
        </p:nvSpPr>
        <p:spPr>
          <a:xfrm>
            <a:off x="1043608" y="3068960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Presentación del caso de éxito</a:t>
            </a:r>
          </a:p>
          <a:p>
            <a:pPr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Debido a la problemática que se había estado presentando con cambios de carrera, se pensó en realizar un programa donde se les aplicara a los jóvenes de nuevo ingreso y ayudarlos a tomar una mejor decisión en la selección de su ingeniería.</a:t>
            </a:r>
            <a:endParaRPr lang="es-MX" i="1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01892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2"/>
          <p:cNvSpPr txBox="1"/>
          <p:nvPr/>
        </p:nvSpPr>
        <p:spPr>
          <a:xfrm>
            <a:off x="1043608" y="2996952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dirty="0">
                <a:solidFill>
                  <a:prstClr val="black"/>
                </a:solidFill>
                <a:latin typeface="Lucida Sans Unicode"/>
              </a:rPr>
              <a:t>Objetivo general </a:t>
            </a:r>
            <a:endParaRPr lang="es-MX" dirty="0" smtClean="0">
              <a:solidFill>
                <a:prstClr val="black"/>
              </a:solidFill>
              <a:latin typeface="Lucida Sans Unicode"/>
            </a:endParaRPr>
          </a:p>
          <a:p>
            <a:pPr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Reducir  el porcentaje de cambios de carreras</a:t>
            </a:r>
          </a:p>
          <a:p>
            <a:pPr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Agilizar el proceso ya que se realizaba de manera manual</a:t>
            </a:r>
            <a:endParaRPr lang="es-MX" i="1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33085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27584" y="1412776"/>
            <a:ext cx="756084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Problemática que resuelve caso de </a:t>
            </a: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éxito</a:t>
            </a: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dirty="0" smtClean="0">
              <a:solidFill>
                <a:prstClr val="black"/>
              </a:solidFill>
              <a:latin typeface="Lucida Sans Unicode"/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Atención a los jóvenes que al cursar su primer semestre de ingeniería u otro nivel, se dan cuenta que la carrera en que están inscritos no es lo que esperaban.</a:t>
            </a: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Como es bien sabido existe un periodo de bajas y cambios de carrera, y se hace un cuello de botella y siendo un lapso muy corto, se pensó en realizar un sistema para agilizar dicho proceso, donde el estudiante realiza en línea la encuesta.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536420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2"/>
          <p:cNvSpPr txBox="1"/>
          <p:nvPr/>
        </p:nvSpPr>
        <p:spPr>
          <a:xfrm>
            <a:off x="899592" y="2564904"/>
            <a:ext cx="756084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Descripción del caso de </a:t>
            </a: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éxito</a:t>
            </a: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Al observar la problemática que se presentaba al final de cada semestre, con el aumento de solicitudes de cambio de carrera, se pensó en solicitar jóvenes de residencias de sistemas computacionales y que realizaran un sistema que agilizara este proceso.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30656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827584" y="1412776"/>
            <a:ext cx="756084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Beneficios del caso de </a:t>
            </a: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éxito</a:t>
            </a: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dirty="0" smtClean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dirty="0">
              <a:solidFill>
                <a:prstClr val="black"/>
              </a:solidFill>
              <a:latin typeface="Lucida Sans Unicode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Agilizan el proceso, dejando de ser el tradicional cuestionario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Se puede aplicar a varios a la vez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Se puede aplicar de manera grupal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Seria una herramienta muy útil en el proceso de selección de nuevo ingreso.</a:t>
            </a:r>
          </a:p>
          <a:p>
            <a:pPr algn="ctr"/>
            <a:endParaRPr lang="es-MX" i="1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105076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27584" y="1412776"/>
            <a:ext cx="756084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Conclusiones del caso de éxito</a:t>
            </a:r>
          </a:p>
          <a:p>
            <a:pPr algn="ctr"/>
            <a:r>
              <a:rPr lang="es-MX" i="1" dirty="0">
                <a:solidFill>
                  <a:prstClr val="black"/>
                </a:solidFill>
                <a:latin typeface="Lucida Sans Unicode"/>
              </a:rPr>
              <a:t>(Escribir las conclusiones del caso de éxito</a:t>
            </a: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)</a:t>
            </a:r>
          </a:p>
          <a:p>
            <a:pPr algn="ctr"/>
            <a:endParaRPr lang="es-MX" i="1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i="1" dirty="0" smtClean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i="1" dirty="0">
              <a:solidFill>
                <a:prstClr val="black"/>
              </a:solidFill>
              <a:latin typeface="Lucida Sans Unicode"/>
            </a:endParaRPr>
          </a:p>
          <a:p>
            <a:pPr algn="just"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El uso del </a:t>
            </a:r>
            <a:r>
              <a:rPr lang="es-MX" b="1" i="1" dirty="0" smtClean="0">
                <a:solidFill>
                  <a:prstClr val="black"/>
                </a:solidFill>
                <a:latin typeface="Lucida Sans Unicode"/>
              </a:rPr>
              <a:t>SEDOV </a:t>
            </a: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(Sistema Experto de Orientación Vocacional) fue realizado por jóvenes del área de ing. En sistemas computaciones, como proyecto de residencias. </a:t>
            </a:r>
          </a:p>
          <a:p>
            <a:pPr algn="just"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En el periodo de propedéutico del 2016 se va a pilotear con tres grupos, 3 grupos de sistemas.</a:t>
            </a:r>
          </a:p>
          <a:p>
            <a:pPr algn="just">
              <a:lnSpc>
                <a:spcPct val="150000"/>
              </a:lnSpc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Porque sistemas por que el mayor porcentaje de solicitud de cambio de carreras es esta  ingeniería.</a:t>
            </a:r>
            <a:endParaRPr lang="es-MX" i="1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391523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2"/>
          <p:cNvSpPr txBox="1"/>
          <p:nvPr/>
        </p:nvSpPr>
        <p:spPr>
          <a:xfrm>
            <a:off x="827584" y="1412776"/>
            <a:ext cx="75608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i="1" dirty="0">
              <a:solidFill>
                <a:prstClr val="black"/>
              </a:solidFill>
              <a:latin typeface="Lucida Sans Unicode"/>
            </a:endParaRPr>
          </a:p>
          <a:p>
            <a:pPr algn="ctr"/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RETOS</a:t>
            </a:r>
          </a:p>
          <a:p>
            <a:pPr algn="ctr"/>
            <a:endParaRPr lang="es-MX" i="1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i="1" dirty="0" smtClean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MX" i="1" dirty="0" smtClean="0">
              <a:solidFill>
                <a:prstClr val="black"/>
              </a:solidFill>
              <a:latin typeface="Lucida Sans Unicode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Aplicar antes de realizar el examen de selección de nuevo ingreso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prstClr val="black"/>
                </a:solidFill>
                <a:latin typeface="Lucida Sans Unicode"/>
              </a:rPr>
              <a:t>Seria al momento que se esta realizando el registro y así ayudarlos a la selección de su ingeniería</a:t>
            </a:r>
            <a:endParaRPr lang="es-MX" i="1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3808254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3349</TotalTime>
  <Words>371</Words>
  <Application>Microsoft Office PowerPoint</Application>
  <PresentationFormat>Presentación en pantalla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Lucida Sans Unicode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TecNM</dc:creator>
  <cp:lastModifiedBy>JULIA GRACIELA PRECIADO LEON</cp:lastModifiedBy>
  <cp:revision>258</cp:revision>
  <dcterms:created xsi:type="dcterms:W3CDTF">2015-06-10T13:07:19Z</dcterms:created>
  <dcterms:modified xsi:type="dcterms:W3CDTF">2016-07-01T22:06:11Z</dcterms:modified>
</cp:coreProperties>
</file>