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9">
  <p:sldMasterIdLst>
    <p:sldMasterId id="2147483792" r:id="rId1"/>
  </p:sldMasterIdLst>
  <p:notesMasterIdLst>
    <p:notesMasterId r:id="rId11"/>
  </p:notesMasterIdLst>
  <p:sldIdLst>
    <p:sldId id="261" r:id="rId2"/>
    <p:sldId id="707" r:id="rId3"/>
    <p:sldId id="777" r:id="rId4"/>
    <p:sldId id="778" r:id="rId5"/>
    <p:sldId id="779" r:id="rId6"/>
    <p:sldId id="780" r:id="rId7"/>
    <p:sldId id="783" r:id="rId8"/>
    <p:sldId id="784" r:id="rId9"/>
    <p:sldId id="782" r:id="rId10"/>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tha Ramirez Arellano" initials="MRA"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21" autoAdjust="0"/>
    <p:restoredTop sz="94660"/>
  </p:normalViewPr>
  <p:slideViewPr>
    <p:cSldViewPr>
      <p:cViewPr>
        <p:scale>
          <a:sx n="30" d="100"/>
          <a:sy n="30" d="100"/>
        </p:scale>
        <p:origin x="-1670" y="-389"/>
      </p:cViewPr>
      <p:guideLst>
        <p:guide orient="horz" pos="2160"/>
        <p:guide pos="2880"/>
      </p:guideLst>
    </p:cSldViewPr>
  </p:slideViewPr>
  <p:notesTextViewPr>
    <p:cViewPr>
      <p:scale>
        <a:sx n="3" d="2"/>
        <a:sy n="3" d="2"/>
      </p:scale>
      <p:origin x="0" y="0"/>
    </p:cViewPr>
  </p:notesTextViewPr>
  <p:sorterViewPr>
    <p:cViewPr>
      <p:scale>
        <a:sx n="100" d="100"/>
        <a:sy n="100" d="100"/>
      </p:scale>
      <p:origin x="0" y="7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B470F9-CE26-4FF2-85AE-D465C8997FC1}" type="datetimeFigureOut">
              <a:rPr lang="es-MX" smtClean="0"/>
              <a:t>01/07/2016</a:t>
            </a:fld>
            <a:endParaRPr lang="es-MX"/>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CA3BE1-FA00-49D5-9521-3043057E1A10}" type="slidenum">
              <a:rPr lang="es-MX" smtClean="0"/>
              <a:t>‹Nº›</a:t>
            </a:fld>
            <a:endParaRPr lang="es-MX"/>
          </a:p>
        </p:txBody>
      </p:sp>
    </p:spTree>
    <p:extLst>
      <p:ext uri="{BB962C8B-B14F-4D97-AF65-F5344CB8AC3E}">
        <p14:creationId xmlns:p14="http://schemas.microsoft.com/office/powerpoint/2010/main" val="2929902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dirty="0"/>
          </a:p>
        </p:txBody>
      </p:sp>
      <p:sp>
        <p:nvSpPr>
          <p:cNvPr id="4" name="3 Marcador de número de diapositiva"/>
          <p:cNvSpPr>
            <a:spLocks noGrp="1"/>
          </p:cNvSpPr>
          <p:nvPr>
            <p:ph type="sldNum" sz="quarter" idx="10"/>
          </p:nvPr>
        </p:nvSpPr>
        <p:spPr/>
        <p:txBody>
          <a:bodyPr/>
          <a:lstStyle/>
          <a:p>
            <a:fld id="{90CA3BE1-FA00-49D5-9521-3043057E1A10}" type="slidenum">
              <a:rPr lang="es-MX" smtClean="0"/>
              <a:t>2</a:t>
            </a:fld>
            <a:endParaRPr lang="es-MX"/>
          </a:p>
        </p:txBody>
      </p:sp>
    </p:spTree>
    <p:extLst>
      <p:ext uri="{BB962C8B-B14F-4D97-AF65-F5344CB8AC3E}">
        <p14:creationId xmlns:p14="http://schemas.microsoft.com/office/powerpoint/2010/main" val="3053463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7"/>
            <a:ext cx="7772400" cy="1470025"/>
          </a:xfrm>
          <a:prstGeom prst="rect">
            <a:avLst/>
          </a:prstGeom>
        </p:spPr>
        <p:txBody>
          <a:bodyPr/>
          <a:lstStyle/>
          <a:p>
            <a:r>
              <a:rPr lang="es-ES"/>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MX"/>
          </a:p>
        </p:txBody>
      </p:sp>
      <p:sp>
        <p:nvSpPr>
          <p:cNvPr id="4" name="3 Marcador de fecha"/>
          <p:cNvSpPr>
            <a:spLocks noGrp="1"/>
          </p:cNvSpPr>
          <p:nvPr>
            <p:ph type="dt" sz="half" idx="10"/>
          </p:nvPr>
        </p:nvSpPr>
        <p:spPr>
          <a:xfrm>
            <a:off x="457200" y="6356352"/>
            <a:ext cx="2133600" cy="365125"/>
          </a:xfrm>
          <a:prstGeom prst="rect">
            <a:avLst/>
          </a:prstGeom>
        </p:spPr>
        <p:txBody>
          <a:bodyPr/>
          <a:lstStyle/>
          <a:p>
            <a:fld id="{F4449279-56F9-4883-8A49-A96BCB425319}" type="datetimeFigureOut">
              <a:rPr lang="es-MX" smtClean="0"/>
              <a:pPr/>
              <a:t>01/07/2016</a:t>
            </a:fld>
            <a:endParaRPr lang="es-MX"/>
          </a:p>
        </p:txBody>
      </p:sp>
      <p:sp>
        <p:nvSpPr>
          <p:cNvPr id="5" name="4 Marcador de pie de página"/>
          <p:cNvSpPr>
            <a:spLocks noGrp="1"/>
          </p:cNvSpPr>
          <p:nvPr>
            <p:ph type="ftr" sz="quarter" idx="11"/>
          </p:nvPr>
        </p:nvSpPr>
        <p:spPr>
          <a:xfrm>
            <a:off x="3124200" y="6356352"/>
            <a:ext cx="2895600" cy="365125"/>
          </a:xfrm>
          <a:prstGeom prst="rect">
            <a:avLst/>
          </a:prstGeom>
        </p:spPr>
        <p:txBody>
          <a:bodyPr/>
          <a:lstStyle/>
          <a:p>
            <a:endParaRPr lang="es-MX"/>
          </a:p>
        </p:txBody>
      </p:sp>
      <p:sp>
        <p:nvSpPr>
          <p:cNvPr id="6" name="5 Marcador de número de diapositiva"/>
          <p:cNvSpPr>
            <a:spLocks noGrp="1"/>
          </p:cNvSpPr>
          <p:nvPr>
            <p:ph type="sldNum" sz="quarter" idx="12"/>
          </p:nvPr>
        </p:nvSpPr>
        <p:spPr>
          <a:xfrm>
            <a:off x="6553200" y="6356352"/>
            <a:ext cx="2133600" cy="365125"/>
          </a:xfrm>
          <a:prstGeom prst="rect">
            <a:avLst/>
          </a:prstGeom>
        </p:spPr>
        <p:txBody>
          <a:bodyPr/>
          <a:lstStyle/>
          <a:p>
            <a:fld id="{3E6A88F4-17F3-48C2-B117-8DFC82F8B473}" type="slidenum">
              <a:rPr lang="es-MX" smtClean="0"/>
              <a:pPr/>
              <a:t>‹Nº›</a:t>
            </a:fld>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texto vertical"/>
          <p:cNvSpPr>
            <a:spLocks noGrp="1"/>
          </p:cNvSpPr>
          <p:nvPr>
            <p:ph type="body" orient="vert" idx="1"/>
          </p:nvPr>
        </p:nvSpPr>
        <p:spPr>
          <a:xfrm>
            <a:off x="457200" y="1600202"/>
            <a:ext cx="8229600" cy="4525963"/>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2"/>
            <a:ext cx="2133600" cy="365125"/>
          </a:xfrm>
          <a:prstGeom prst="rect">
            <a:avLst/>
          </a:prstGeom>
        </p:spPr>
        <p:txBody>
          <a:bodyPr/>
          <a:lstStyle/>
          <a:p>
            <a:fld id="{F4449279-56F9-4883-8A49-A96BCB425319}" type="datetimeFigureOut">
              <a:rPr lang="es-MX" smtClean="0"/>
              <a:pPr/>
              <a:t>01/07/2016</a:t>
            </a:fld>
            <a:endParaRPr lang="es-MX"/>
          </a:p>
        </p:txBody>
      </p:sp>
      <p:sp>
        <p:nvSpPr>
          <p:cNvPr id="5" name="4 Marcador de pie de página"/>
          <p:cNvSpPr>
            <a:spLocks noGrp="1"/>
          </p:cNvSpPr>
          <p:nvPr>
            <p:ph type="ftr" sz="quarter" idx="11"/>
          </p:nvPr>
        </p:nvSpPr>
        <p:spPr>
          <a:xfrm>
            <a:off x="3124200" y="6356352"/>
            <a:ext cx="2895600" cy="365125"/>
          </a:xfrm>
          <a:prstGeom prst="rect">
            <a:avLst/>
          </a:prstGeom>
        </p:spPr>
        <p:txBody>
          <a:bodyPr/>
          <a:lstStyle/>
          <a:p>
            <a:endParaRPr lang="es-MX"/>
          </a:p>
        </p:txBody>
      </p:sp>
      <p:sp>
        <p:nvSpPr>
          <p:cNvPr id="6" name="5 Marcador de número de diapositiva"/>
          <p:cNvSpPr>
            <a:spLocks noGrp="1"/>
          </p:cNvSpPr>
          <p:nvPr>
            <p:ph type="sldNum" sz="quarter" idx="12"/>
          </p:nvPr>
        </p:nvSpPr>
        <p:spPr>
          <a:xfrm>
            <a:off x="6553200" y="6356352"/>
            <a:ext cx="2133600" cy="365125"/>
          </a:xfrm>
          <a:prstGeom prst="rect">
            <a:avLst/>
          </a:prstGeom>
        </p:spPr>
        <p:txBody>
          <a:bodyPr/>
          <a:lstStyle/>
          <a:p>
            <a:fld id="{3E6A88F4-17F3-48C2-B117-8DFC82F8B473}"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40"/>
            <a:ext cx="2057400" cy="5851525"/>
          </a:xfrm>
          <a:prstGeom prst="rect">
            <a:avLst/>
          </a:prstGeom>
        </p:spPr>
        <p:txBody>
          <a:bodyPr vert="eaVert"/>
          <a:lstStyle/>
          <a:p>
            <a:r>
              <a:rPr lang="es-ES"/>
              <a:t>Haga clic para modificar el estilo de título del patrón</a:t>
            </a:r>
            <a:endParaRPr lang="es-MX"/>
          </a:p>
        </p:txBody>
      </p:sp>
      <p:sp>
        <p:nvSpPr>
          <p:cNvPr id="3" name="2 Marcador de texto vertical"/>
          <p:cNvSpPr>
            <a:spLocks noGrp="1"/>
          </p:cNvSpPr>
          <p:nvPr>
            <p:ph type="body" orient="vert" idx="1"/>
          </p:nvPr>
        </p:nvSpPr>
        <p:spPr>
          <a:xfrm>
            <a:off x="457200" y="274640"/>
            <a:ext cx="6019800" cy="5851525"/>
          </a:xfrm>
          <a:prstGeom prst="rect">
            <a:avLst/>
          </a:prstGeo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2"/>
            <a:ext cx="2133600" cy="365125"/>
          </a:xfrm>
          <a:prstGeom prst="rect">
            <a:avLst/>
          </a:prstGeom>
        </p:spPr>
        <p:txBody>
          <a:bodyPr/>
          <a:lstStyle/>
          <a:p>
            <a:fld id="{F4449279-56F9-4883-8A49-A96BCB425319}" type="datetimeFigureOut">
              <a:rPr lang="es-MX" smtClean="0"/>
              <a:pPr/>
              <a:t>01/07/2016</a:t>
            </a:fld>
            <a:endParaRPr lang="es-MX"/>
          </a:p>
        </p:txBody>
      </p:sp>
      <p:sp>
        <p:nvSpPr>
          <p:cNvPr id="5" name="4 Marcador de pie de página"/>
          <p:cNvSpPr>
            <a:spLocks noGrp="1"/>
          </p:cNvSpPr>
          <p:nvPr>
            <p:ph type="ftr" sz="quarter" idx="11"/>
          </p:nvPr>
        </p:nvSpPr>
        <p:spPr>
          <a:xfrm>
            <a:off x="3124200" y="6356352"/>
            <a:ext cx="2895600" cy="365125"/>
          </a:xfrm>
          <a:prstGeom prst="rect">
            <a:avLst/>
          </a:prstGeom>
        </p:spPr>
        <p:txBody>
          <a:bodyPr/>
          <a:lstStyle/>
          <a:p>
            <a:endParaRPr lang="es-MX"/>
          </a:p>
        </p:txBody>
      </p:sp>
      <p:sp>
        <p:nvSpPr>
          <p:cNvPr id="6" name="5 Marcador de número de diapositiva"/>
          <p:cNvSpPr>
            <a:spLocks noGrp="1"/>
          </p:cNvSpPr>
          <p:nvPr>
            <p:ph type="sldNum" sz="quarter" idx="12"/>
          </p:nvPr>
        </p:nvSpPr>
        <p:spPr>
          <a:xfrm>
            <a:off x="6553200" y="6356352"/>
            <a:ext cx="2133600" cy="365125"/>
          </a:xfrm>
          <a:prstGeom prst="rect">
            <a:avLst/>
          </a:prstGeom>
        </p:spPr>
        <p:txBody>
          <a:bodyPr/>
          <a:lstStyle/>
          <a:p>
            <a:fld id="{3E6A88F4-17F3-48C2-B117-8DFC82F8B473}" type="slidenum">
              <a:rPr lang="es-MX" smtClean="0"/>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contenido"/>
          <p:cNvSpPr>
            <a:spLocks noGrp="1"/>
          </p:cNvSpPr>
          <p:nvPr>
            <p:ph idx="1"/>
          </p:nvPr>
        </p:nvSpPr>
        <p:spPr>
          <a:xfrm>
            <a:off x="457200" y="1600202"/>
            <a:ext cx="8229600" cy="452596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a:xfrm>
            <a:off x="457200" y="6356352"/>
            <a:ext cx="2133600" cy="365125"/>
          </a:xfrm>
          <a:prstGeom prst="rect">
            <a:avLst/>
          </a:prstGeom>
        </p:spPr>
        <p:txBody>
          <a:bodyPr/>
          <a:lstStyle/>
          <a:p>
            <a:fld id="{F4449279-56F9-4883-8A49-A96BCB425319}" type="datetimeFigureOut">
              <a:rPr lang="es-MX" smtClean="0"/>
              <a:pPr/>
              <a:t>01/07/2016</a:t>
            </a:fld>
            <a:endParaRPr lang="es-MX"/>
          </a:p>
        </p:txBody>
      </p:sp>
      <p:sp>
        <p:nvSpPr>
          <p:cNvPr id="5" name="4 Marcador de pie de página"/>
          <p:cNvSpPr>
            <a:spLocks noGrp="1"/>
          </p:cNvSpPr>
          <p:nvPr>
            <p:ph type="ftr" sz="quarter" idx="11"/>
          </p:nvPr>
        </p:nvSpPr>
        <p:spPr>
          <a:xfrm>
            <a:off x="3124200" y="6356352"/>
            <a:ext cx="2895600" cy="365125"/>
          </a:xfrm>
          <a:prstGeom prst="rect">
            <a:avLst/>
          </a:prstGeom>
        </p:spPr>
        <p:txBody>
          <a:bodyPr/>
          <a:lstStyle/>
          <a:p>
            <a:endParaRPr lang="es-MX"/>
          </a:p>
        </p:txBody>
      </p:sp>
      <p:sp>
        <p:nvSpPr>
          <p:cNvPr id="6" name="5 Marcador de número de diapositiva"/>
          <p:cNvSpPr>
            <a:spLocks noGrp="1"/>
          </p:cNvSpPr>
          <p:nvPr>
            <p:ph type="sldNum" sz="quarter" idx="12"/>
          </p:nvPr>
        </p:nvSpPr>
        <p:spPr>
          <a:xfrm>
            <a:off x="6553200" y="6356352"/>
            <a:ext cx="2133600" cy="365125"/>
          </a:xfrm>
          <a:prstGeom prst="rect">
            <a:avLst/>
          </a:prstGeom>
        </p:spPr>
        <p:txBody>
          <a:bodyPr/>
          <a:lstStyle/>
          <a:p>
            <a:fld id="{3E6A88F4-17F3-48C2-B117-8DFC82F8B473}" type="slidenum">
              <a:rPr lang="es-MX" smtClean="0"/>
              <a:pPr/>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2"/>
            <a:ext cx="7772400" cy="1362075"/>
          </a:xfrm>
          <a:prstGeom prst="rect">
            <a:avLst/>
          </a:prstGeom>
        </p:spPr>
        <p:txBody>
          <a:bodyPr anchor="t"/>
          <a:lstStyle>
            <a:lvl1pPr algn="l">
              <a:defRPr sz="4000" b="1" cap="all"/>
            </a:lvl1pPr>
          </a:lstStyle>
          <a:p>
            <a:r>
              <a:rPr lang="es-ES"/>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a:xfrm>
            <a:off x="457200" y="6356352"/>
            <a:ext cx="2133600" cy="365125"/>
          </a:xfrm>
          <a:prstGeom prst="rect">
            <a:avLst/>
          </a:prstGeom>
        </p:spPr>
        <p:txBody>
          <a:bodyPr/>
          <a:lstStyle/>
          <a:p>
            <a:fld id="{F4449279-56F9-4883-8A49-A96BCB425319}" type="datetimeFigureOut">
              <a:rPr lang="es-MX" smtClean="0"/>
              <a:pPr/>
              <a:t>01/07/2016</a:t>
            </a:fld>
            <a:endParaRPr lang="es-MX"/>
          </a:p>
        </p:txBody>
      </p:sp>
      <p:sp>
        <p:nvSpPr>
          <p:cNvPr id="5" name="4 Marcador de pie de página"/>
          <p:cNvSpPr>
            <a:spLocks noGrp="1"/>
          </p:cNvSpPr>
          <p:nvPr>
            <p:ph type="ftr" sz="quarter" idx="11"/>
          </p:nvPr>
        </p:nvSpPr>
        <p:spPr>
          <a:xfrm>
            <a:off x="3124200" y="6356352"/>
            <a:ext cx="2895600" cy="365125"/>
          </a:xfrm>
          <a:prstGeom prst="rect">
            <a:avLst/>
          </a:prstGeom>
        </p:spPr>
        <p:txBody>
          <a:bodyPr/>
          <a:lstStyle/>
          <a:p>
            <a:endParaRPr lang="es-MX"/>
          </a:p>
        </p:txBody>
      </p:sp>
      <p:sp>
        <p:nvSpPr>
          <p:cNvPr id="6" name="5 Marcador de número de diapositiva"/>
          <p:cNvSpPr>
            <a:spLocks noGrp="1"/>
          </p:cNvSpPr>
          <p:nvPr>
            <p:ph type="sldNum" sz="quarter" idx="12"/>
          </p:nvPr>
        </p:nvSpPr>
        <p:spPr>
          <a:xfrm>
            <a:off x="6553200" y="6356352"/>
            <a:ext cx="2133600" cy="365125"/>
          </a:xfrm>
          <a:prstGeom prst="rect">
            <a:avLst/>
          </a:prstGeom>
        </p:spPr>
        <p:txBody>
          <a:bodyPr/>
          <a:lstStyle/>
          <a:p>
            <a:fld id="{3E6A88F4-17F3-48C2-B117-8DFC82F8B473}" type="slidenum">
              <a:rPr lang="es-MX" smtClean="0"/>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contenido"/>
          <p:cNvSpPr>
            <a:spLocks noGrp="1"/>
          </p:cNvSpPr>
          <p:nvPr>
            <p:ph sz="half" idx="1"/>
          </p:nvPr>
        </p:nvSpPr>
        <p:spPr>
          <a:xfrm>
            <a:off x="457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contenido"/>
          <p:cNvSpPr>
            <a:spLocks noGrp="1"/>
          </p:cNvSpPr>
          <p:nvPr>
            <p:ph sz="half" idx="2"/>
          </p:nvPr>
        </p:nvSpPr>
        <p:spPr>
          <a:xfrm>
            <a:off x="4648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4 Marcador de fecha"/>
          <p:cNvSpPr>
            <a:spLocks noGrp="1"/>
          </p:cNvSpPr>
          <p:nvPr>
            <p:ph type="dt" sz="half" idx="10"/>
          </p:nvPr>
        </p:nvSpPr>
        <p:spPr>
          <a:xfrm>
            <a:off x="457200" y="6356352"/>
            <a:ext cx="2133600" cy="365125"/>
          </a:xfrm>
          <a:prstGeom prst="rect">
            <a:avLst/>
          </a:prstGeom>
        </p:spPr>
        <p:txBody>
          <a:bodyPr/>
          <a:lstStyle/>
          <a:p>
            <a:fld id="{F4449279-56F9-4883-8A49-A96BCB425319}" type="datetimeFigureOut">
              <a:rPr lang="es-MX" smtClean="0"/>
              <a:pPr/>
              <a:t>01/07/2016</a:t>
            </a:fld>
            <a:endParaRPr lang="es-MX"/>
          </a:p>
        </p:txBody>
      </p:sp>
      <p:sp>
        <p:nvSpPr>
          <p:cNvPr id="6" name="5 Marcador de pie de página"/>
          <p:cNvSpPr>
            <a:spLocks noGrp="1"/>
          </p:cNvSpPr>
          <p:nvPr>
            <p:ph type="ftr" sz="quarter" idx="11"/>
          </p:nvPr>
        </p:nvSpPr>
        <p:spPr>
          <a:xfrm>
            <a:off x="3124200" y="6356352"/>
            <a:ext cx="2895600" cy="365125"/>
          </a:xfrm>
          <a:prstGeom prst="rect">
            <a:avLst/>
          </a:prstGeom>
        </p:spPr>
        <p:txBody>
          <a:bodyPr/>
          <a:lstStyle/>
          <a:p>
            <a:endParaRPr lang="es-MX"/>
          </a:p>
        </p:txBody>
      </p:sp>
      <p:sp>
        <p:nvSpPr>
          <p:cNvPr id="7" name="6 Marcador de número de diapositiva"/>
          <p:cNvSpPr>
            <a:spLocks noGrp="1"/>
          </p:cNvSpPr>
          <p:nvPr>
            <p:ph type="sldNum" sz="quarter" idx="12"/>
          </p:nvPr>
        </p:nvSpPr>
        <p:spPr>
          <a:xfrm>
            <a:off x="6553200" y="6356352"/>
            <a:ext cx="2133600" cy="365125"/>
          </a:xfrm>
          <a:prstGeom prst="rect">
            <a:avLst/>
          </a:prstGeom>
        </p:spPr>
        <p:txBody>
          <a:bodyPr/>
          <a:lstStyle/>
          <a:p>
            <a:fld id="{3E6A88F4-17F3-48C2-B117-8DFC82F8B473}"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4 Marcador de texto"/>
          <p:cNvSpPr>
            <a:spLocks noGrp="1"/>
          </p:cNvSpPr>
          <p:nvPr>
            <p:ph type="body" sz="quarter" idx="3"/>
          </p:nvPr>
        </p:nvSpPr>
        <p:spPr>
          <a:xfrm>
            <a:off x="4645026"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6"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6 Marcador de fecha"/>
          <p:cNvSpPr>
            <a:spLocks noGrp="1"/>
          </p:cNvSpPr>
          <p:nvPr>
            <p:ph type="dt" sz="half" idx="10"/>
          </p:nvPr>
        </p:nvSpPr>
        <p:spPr>
          <a:xfrm>
            <a:off x="457200" y="6356352"/>
            <a:ext cx="2133600" cy="365125"/>
          </a:xfrm>
          <a:prstGeom prst="rect">
            <a:avLst/>
          </a:prstGeom>
        </p:spPr>
        <p:txBody>
          <a:bodyPr/>
          <a:lstStyle/>
          <a:p>
            <a:fld id="{F4449279-56F9-4883-8A49-A96BCB425319}" type="datetimeFigureOut">
              <a:rPr lang="es-MX" smtClean="0"/>
              <a:pPr/>
              <a:t>01/07/2016</a:t>
            </a:fld>
            <a:endParaRPr lang="es-MX"/>
          </a:p>
        </p:txBody>
      </p:sp>
      <p:sp>
        <p:nvSpPr>
          <p:cNvPr id="8" name="7 Marcador de pie de página"/>
          <p:cNvSpPr>
            <a:spLocks noGrp="1"/>
          </p:cNvSpPr>
          <p:nvPr>
            <p:ph type="ftr" sz="quarter" idx="11"/>
          </p:nvPr>
        </p:nvSpPr>
        <p:spPr>
          <a:xfrm>
            <a:off x="3124200" y="6356352"/>
            <a:ext cx="2895600" cy="365125"/>
          </a:xfrm>
          <a:prstGeom prst="rect">
            <a:avLst/>
          </a:prstGeom>
        </p:spPr>
        <p:txBody>
          <a:bodyPr/>
          <a:lstStyle/>
          <a:p>
            <a:endParaRPr lang="es-MX"/>
          </a:p>
        </p:txBody>
      </p:sp>
      <p:sp>
        <p:nvSpPr>
          <p:cNvPr id="9" name="8 Marcador de número de diapositiva"/>
          <p:cNvSpPr>
            <a:spLocks noGrp="1"/>
          </p:cNvSpPr>
          <p:nvPr>
            <p:ph type="sldNum" sz="quarter" idx="12"/>
          </p:nvPr>
        </p:nvSpPr>
        <p:spPr>
          <a:xfrm>
            <a:off x="6553200" y="6356352"/>
            <a:ext cx="2133600" cy="365125"/>
          </a:xfrm>
          <a:prstGeom prst="rect">
            <a:avLst/>
          </a:prstGeom>
        </p:spPr>
        <p:txBody>
          <a:bodyPr/>
          <a:lstStyle/>
          <a:p>
            <a:fld id="{3E6A88F4-17F3-48C2-B117-8DFC82F8B473}"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2 Marcador de fecha"/>
          <p:cNvSpPr>
            <a:spLocks noGrp="1"/>
          </p:cNvSpPr>
          <p:nvPr>
            <p:ph type="dt" sz="half" idx="10"/>
          </p:nvPr>
        </p:nvSpPr>
        <p:spPr>
          <a:xfrm>
            <a:off x="457200" y="6356352"/>
            <a:ext cx="2133600" cy="365125"/>
          </a:xfrm>
          <a:prstGeom prst="rect">
            <a:avLst/>
          </a:prstGeom>
        </p:spPr>
        <p:txBody>
          <a:bodyPr/>
          <a:lstStyle/>
          <a:p>
            <a:fld id="{F4449279-56F9-4883-8A49-A96BCB425319}" type="datetimeFigureOut">
              <a:rPr lang="es-MX" smtClean="0"/>
              <a:pPr/>
              <a:t>01/07/2016</a:t>
            </a:fld>
            <a:endParaRPr lang="es-MX"/>
          </a:p>
        </p:txBody>
      </p:sp>
      <p:sp>
        <p:nvSpPr>
          <p:cNvPr id="4" name="3 Marcador de pie de página"/>
          <p:cNvSpPr>
            <a:spLocks noGrp="1"/>
          </p:cNvSpPr>
          <p:nvPr>
            <p:ph type="ftr" sz="quarter" idx="11"/>
          </p:nvPr>
        </p:nvSpPr>
        <p:spPr>
          <a:xfrm>
            <a:off x="3124200" y="6356352"/>
            <a:ext cx="2895600" cy="365125"/>
          </a:xfrm>
          <a:prstGeom prst="rect">
            <a:avLst/>
          </a:prstGeom>
        </p:spPr>
        <p:txBody>
          <a:bodyPr/>
          <a:lstStyle/>
          <a:p>
            <a:endParaRPr lang="es-MX"/>
          </a:p>
        </p:txBody>
      </p:sp>
      <p:sp>
        <p:nvSpPr>
          <p:cNvPr id="5" name="4 Marcador de número de diapositiva"/>
          <p:cNvSpPr>
            <a:spLocks noGrp="1"/>
          </p:cNvSpPr>
          <p:nvPr>
            <p:ph type="sldNum" sz="quarter" idx="12"/>
          </p:nvPr>
        </p:nvSpPr>
        <p:spPr>
          <a:xfrm>
            <a:off x="6553200" y="6356352"/>
            <a:ext cx="2133600" cy="365125"/>
          </a:xfrm>
          <a:prstGeom prst="rect">
            <a:avLst/>
          </a:prstGeom>
        </p:spPr>
        <p:txBody>
          <a:bodyPr/>
          <a:lstStyle/>
          <a:p>
            <a:fld id="{3E6A88F4-17F3-48C2-B117-8DFC82F8B473}" type="slidenum">
              <a:rPr lang="es-MX" smtClean="0"/>
              <a:pPr/>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57200" y="6356352"/>
            <a:ext cx="2133600" cy="365125"/>
          </a:xfrm>
          <a:prstGeom prst="rect">
            <a:avLst/>
          </a:prstGeom>
        </p:spPr>
        <p:txBody>
          <a:bodyPr/>
          <a:lstStyle/>
          <a:p>
            <a:fld id="{F4449279-56F9-4883-8A49-A96BCB425319}" type="datetimeFigureOut">
              <a:rPr lang="es-MX" smtClean="0"/>
              <a:pPr/>
              <a:t>01/07/2016</a:t>
            </a:fld>
            <a:endParaRPr lang="es-MX"/>
          </a:p>
        </p:txBody>
      </p:sp>
      <p:sp>
        <p:nvSpPr>
          <p:cNvPr id="3" name="2 Marcador de pie de página"/>
          <p:cNvSpPr>
            <a:spLocks noGrp="1"/>
          </p:cNvSpPr>
          <p:nvPr>
            <p:ph type="ftr" sz="quarter" idx="11"/>
          </p:nvPr>
        </p:nvSpPr>
        <p:spPr>
          <a:xfrm>
            <a:off x="3124200" y="6356352"/>
            <a:ext cx="2895600" cy="365125"/>
          </a:xfrm>
          <a:prstGeom prst="rect">
            <a:avLst/>
          </a:prstGeom>
        </p:spPr>
        <p:txBody>
          <a:bodyPr/>
          <a:lstStyle/>
          <a:p>
            <a:endParaRPr lang="es-MX"/>
          </a:p>
        </p:txBody>
      </p:sp>
      <p:sp>
        <p:nvSpPr>
          <p:cNvPr id="4" name="3 Marcador de número de diapositiva"/>
          <p:cNvSpPr>
            <a:spLocks noGrp="1"/>
          </p:cNvSpPr>
          <p:nvPr>
            <p:ph type="sldNum" sz="quarter" idx="12"/>
          </p:nvPr>
        </p:nvSpPr>
        <p:spPr>
          <a:xfrm>
            <a:off x="6553200" y="6356352"/>
            <a:ext cx="2133600" cy="365125"/>
          </a:xfrm>
          <a:prstGeom prst="rect">
            <a:avLst/>
          </a:prstGeom>
        </p:spPr>
        <p:txBody>
          <a:bodyPr/>
          <a:lstStyle/>
          <a:p>
            <a:fld id="{3E6A88F4-17F3-48C2-B117-8DFC82F8B473}"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1" y="273050"/>
            <a:ext cx="3008313" cy="1162050"/>
          </a:xfrm>
          <a:prstGeom prst="rect">
            <a:avLst/>
          </a:prstGeom>
        </p:spPr>
        <p:txBody>
          <a:bodyPr anchor="b"/>
          <a:lstStyle>
            <a:lvl1pPr algn="l">
              <a:defRPr sz="2000" b="1"/>
            </a:lvl1pPr>
          </a:lstStyle>
          <a:p>
            <a:r>
              <a:rPr lang="es-ES"/>
              <a:t>Haga clic para modificar el estilo de título del patrón</a:t>
            </a:r>
            <a:endParaRPr lang="es-MX"/>
          </a:p>
        </p:txBody>
      </p:sp>
      <p:sp>
        <p:nvSpPr>
          <p:cNvPr id="3" name="2 Marcador de contenido"/>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texto"/>
          <p:cNvSpPr>
            <a:spLocks noGrp="1"/>
          </p:cNvSpPr>
          <p:nvPr>
            <p:ph type="body" sz="half" idx="2"/>
          </p:nvPr>
        </p:nvSpPr>
        <p:spPr>
          <a:xfrm>
            <a:off x="457201"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a:xfrm>
            <a:off x="457200" y="6356352"/>
            <a:ext cx="2133600" cy="365125"/>
          </a:xfrm>
          <a:prstGeom prst="rect">
            <a:avLst/>
          </a:prstGeom>
        </p:spPr>
        <p:txBody>
          <a:bodyPr/>
          <a:lstStyle/>
          <a:p>
            <a:fld id="{F4449279-56F9-4883-8A49-A96BCB425319}" type="datetimeFigureOut">
              <a:rPr lang="es-MX" smtClean="0"/>
              <a:pPr/>
              <a:t>01/07/2016</a:t>
            </a:fld>
            <a:endParaRPr lang="es-MX"/>
          </a:p>
        </p:txBody>
      </p:sp>
      <p:sp>
        <p:nvSpPr>
          <p:cNvPr id="6" name="5 Marcador de pie de página"/>
          <p:cNvSpPr>
            <a:spLocks noGrp="1"/>
          </p:cNvSpPr>
          <p:nvPr>
            <p:ph type="ftr" sz="quarter" idx="11"/>
          </p:nvPr>
        </p:nvSpPr>
        <p:spPr>
          <a:xfrm>
            <a:off x="3124200" y="6356352"/>
            <a:ext cx="2895600" cy="365125"/>
          </a:xfrm>
          <a:prstGeom prst="rect">
            <a:avLst/>
          </a:prstGeom>
        </p:spPr>
        <p:txBody>
          <a:bodyPr/>
          <a:lstStyle/>
          <a:p>
            <a:endParaRPr lang="es-MX"/>
          </a:p>
        </p:txBody>
      </p:sp>
      <p:sp>
        <p:nvSpPr>
          <p:cNvPr id="7" name="6 Marcador de número de diapositiva"/>
          <p:cNvSpPr>
            <a:spLocks noGrp="1"/>
          </p:cNvSpPr>
          <p:nvPr>
            <p:ph type="sldNum" sz="quarter" idx="12"/>
          </p:nvPr>
        </p:nvSpPr>
        <p:spPr>
          <a:xfrm>
            <a:off x="6553200" y="6356352"/>
            <a:ext cx="2133600" cy="365125"/>
          </a:xfrm>
          <a:prstGeom prst="rect">
            <a:avLst/>
          </a:prstGeom>
        </p:spPr>
        <p:txBody>
          <a:bodyPr/>
          <a:lstStyle/>
          <a:p>
            <a:fld id="{3E6A88F4-17F3-48C2-B117-8DFC82F8B473}" type="slidenum">
              <a:rPr lang="es-MX" smtClean="0"/>
              <a:pPr/>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a:xfrm>
            <a:off x="457200" y="6356352"/>
            <a:ext cx="2133600" cy="365125"/>
          </a:xfrm>
          <a:prstGeom prst="rect">
            <a:avLst/>
          </a:prstGeom>
        </p:spPr>
        <p:txBody>
          <a:bodyPr/>
          <a:lstStyle/>
          <a:p>
            <a:fld id="{F4449279-56F9-4883-8A49-A96BCB425319}" type="datetimeFigureOut">
              <a:rPr lang="es-MX" smtClean="0"/>
              <a:pPr/>
              <a:t>01/07/2016</a:t>
            </a:fld>
            <a:endParaRPr lang="es-MX"/>
          </a:p>
        </p:txBody>
      </p:sp>
      <p:sp>
        <p:nvSpPr>
          <p:cNvPr id="6" name="5 Marcador de pie de página"/>
          <p:cNvSpPr>
            <a:spLocks noGrp="1"/>
          </p:cNvSpPr>
          <p:nvPr>
            <p:ph type="ftr" sz="quarter" idx="11"/>
          </p:nvPr>
        </p:nvSpPr>
        <p:spPr>
          <a:xfrm>
            <a:off x="3124200" y="6356352"/>
            <a:ext cx="2895600" cy="365125"/>
          </a:xfrm>
          <a:prstGeom prst="rect">
            <a:avLst/>
          </a:prstGeom>
        </p:spPr>
        <p:txBody>
          <a:bodyPr/>
          <a:lstStyle/>
          <a:p>
            <a:endParaRPr lang="es-MX"/>
          </a:p>
        </p:txBody>
      </p:sp>
      <p:sp>
        <p:nvSpPr>
          <p:cNvPr id="7" name="6 Marcador de número de diapositiva"/>
          <p:cNvSpPr>
            <a:spLocks noGrp="1"/>
          </p:cNvSpPr>
          <p:nvPr>
            <p:ph type="sldNum" sz="quarter" idx="12"/>
          </p:nvPr>
        </p:nvSpPr>
        <p:spPr>
          <a:xfrm>
            <a:off x="6553200" y="6356352"/>
            <a:ext cx="2133600" cy="365125"/>
          </a:xfrm>
          <a:prstGeom prst="rect">
            <a:avLst/>
          </a:prstGeom>
        </p:spPr>
        <p:txBody>
          <a:bodyPr/>
          <a:lstStyle/>
          <a:p>
            <a:fld id="{3E6A88F4-17F3-48C2-B117-8DFC82F8B473}" type="slidenum">
              <a:rPr lang="es-MX" smtClean="0"/>
              <a:pPr/>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14"/>
          <a:stretch>
            <a:fillRect/>
          </a:stretch>
        </p:blipFill>
        <p:spPr>
          <a:xfrm>
            <a:off x="2267744" y="1052736"/>
            <a:ext cx="3714750" cy="209550"/>
          </a:xfrm>
          <a:prstGeom prst="rect">
            <a:avLst/>
          </a:prstGeom>
        </p:spPr>
      </p:pic>
      <p:pic>
        <p:nvPicPr>
          <p:cNvPr id="9" name="Imagen 8"/>
          <p:cNvPicPr>
            <a:picLocks noChangeAspect="1"/>
          </p:cNvPicPr>
          <p:nvPr userDrawn="1"/>
        </p:nvPicPr>
        <p:blipFill>
          <a:blip r:embed="rId14"/>
          <a:stretch>
            <a:fillRect/>
          </a:stretch>
        </p:blipFill>
        <p:spPr>
          <a:xfrm>
            <a:off x="4283968" y="1052736"/>
            <a:ext cx="3714750" cy="209550"/>
          </a:xfrm>
          <a:prstGeom prst="rect">
            <a:avLst/>
          </a:prstGeom>
        </p:spPr>
      </p:pic>
      <p:pic>
        <p:nvPicPr>
          <p:cNvPr id="10" name="Imagen 9"/>
          <p:cNvPicPr>
            <a:picLocks noChangeAspect="1"/>
          </p:cNvPicPr>
          <p:nvPr userDrawn="1"/>
        </p:nvPicPr>
        <p:blipFill>
          <a:blip r:embed="rId14"/>
          <a:stretch>
            <a:fillRect/>
          </a:stretch>
        </p:blipFill>
        <p:spPr>
          <a:xfrm>
            <a:off x="5429250" y="1052736"/>
            <a:ext cx="3714750" cy="209550"/>
          </a:xfrm>
          <a:prstGeom prst="rect">
            <a:avLst/>
          </a:prstGeom>
        </p:spPr>
      </p:pic>
      <p:pic>
        <p:nvPicPr>
          <p:cNvPr id="11" name="Imagen 10"/>
          <p:cNvPicPr>
            <a:picLocks noChangeAspect="1"/>
          </p:cNvPicPr>
          <p:nvPr userDrawn="1"/>
        </p:nvPicPr>
        <p:blipFill>
          <a:blip r:embed="rId14"/>
          <a:stretch>
            <a:fillRect/>
          </a:stretch>
        </p:blipFill>
        <p:spPr>
          <a:xfrm>
            <a:off x="49825" y="1052736"/>
            <a:ext cx="3714750" cy="209550"/>
          </a:xfrm>
          <a:prstGeom prst="rect">
            <a:avLst/>
          </a:prstGeom>
        </p:spPr>
      </p:pic>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dda_dmante@tecnm.mx" TargetMode="External"/><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uadroTexto 5"/>
          <p:cNvSpPr txBox="1"/>
          <p:nvPr/>
        </p:nvSpPr>
        <p:spPr>
          <a:xfrm>
            <a:off x="323528" y="2780928"/>
            <a:ext cx="8352928" cy="2862322"/>
          </a:xfrm>
          <a:prstGeom prst="rect">
            <a:avLst/>
          </a:prstGeom>
          <a:noFill/>
        </p:spPr>
        <p:txBody>
          <a:bodyPr wrap="square" rtlCol="0">
            <a:spAutoFit/>
          </a:bodyPr>
          <a:lstStyle/>
          <a:p>
            <a:pPr algn="ctr"/>
            <a:r>
              <a:rPr lang="es-MX" dirty="0" smtClean="0">
                <a:solidFill>
                  <a:prstClr val="black"/>
                </a:solidFill>
                <a:latin typeface="Lucida Sans Unicode"/>
              </a:rPr>
              <a:t>NIVELACIÓN EN ÁLGEBRA (EXANI-II)</a:t>
            </a:r>
            <a:endParaRPr lang="es-MX" dirty="0">
              <a:solidFill>
                <a:prstClr val="black"/>
              </a:solidFill>
              <a:latin typeface="Lucida Sans Unicode"/>
            </a:endParaRPr>
          </a:p>
          <a:p>
            <a:pPr algn="ctr"/>
            <a:endParaRPr lang="es-MX" dirty="0">
              <a:solidFill>
                <a:prstClr val="black"/>
              </a:solidFill>
              <a:latin typeface="Lucida Sans Unicode"/>
            </a:endParaRPr>
          </a:p>
          <a:p>
            <a:pPr algn="ctr"/>
            <a:r>
              <a:rPr lang="es-MX" dirty="0" smtClean="0">
                <a:solidFill>
                  <a:prstClr val="black"/>
                </a:solidFill>
                <a:latin typeface="Lucida Sans Unicode"/>
              </a:rPr>
              <a:t>Instituto </a:t>
            </a:r>
            <a:r>
              <a:rPr lang="es-MX" dirty="0" smtClean="0">
                <a:solidFill>
                  <a:prstClr val="black"/>
                </a:solidFill>
                <a:latin typeface="Lucida Sans Unicode"/>
              </a:rPr>
              <a:t>Tecnológico Superior de El Mante</a:t>
            </a:r>
            <a:endParaRPr lang="es-MX" dirty="0">
              <a:solidFill>
                <a:prstClr val="black"/>
              </a:solidFill>
              <a:latin typeface="Lucida Sans Unicode"/>
            </a:endParaRPr>
          </a:p>
          <a:p>
            <a:pPr algn="ctr"/>
            <a:endParaRPr lang="es-MX" dirty="0">
              <a:solidFill>
                <a:prstClr val="black"/>
              </a:solidFill>
              <a:latin typeface="Lucida Sans Unicode"/>
            </a:endParaRPr>
          </a:p>
          <a:p>
            <a:pPr algn="ctr"/>
            <a:r>
              <a:rPr lang="es-MX" dirty="0" smtClean="0">
                <a:solidFill>
                  <a:prstClr val="black"/>
                </a:solidFill>
                <a:latin typeface="Lucida Sans Unicode"/>
              </a:rPr>
              <a:t>Linda </a:t>
            </a:r>
            <a:r>
              <a:rPr lang="es-MX" dirty="0" err="1">
                <a:solidFill>
                  <a:prstClr val="black"/>
                </a:solidFill>
                <a:latin typeface="Lucida Sans Unicode"/>
              </a:rPr>
              <a:t>L</a:t>
            </a:r>
            <a:r>
              <a:rPr lang="es-MX" dirty="0" err="1" smtClean="0">
                <a:solidFill>
                  <a:prstClr val="black"/>
                </a:solidFill>
                <a:latin typeface="Lucida Sans Unicode"/>
              </a:rPr>
              <a:t>amarka</a:t>
            </a:r>
            <a:r>
              <a:rPr lang="es-MX" dirty="0" smtClean="0">
                <a:solidFill>
                  <a:prstClr val="black"/>
                </a:solidFill>
                <a:latin typeface="Lucida Sans Unicode"/>
              </a:rPr>
              <a:t> López</a:t>
            </a:r>
            <a:r>
              <a:rPr lang="es-MX" dirty="0" smtClean="0">
                <a:solidFill>
                  <a:prstClr val="black"/>
                </a:solidFill>
                <a:latin typeface="Lucida Sans Unicode"/>
              </a:rPr>
              <a:t> </a:t>
            </a:r>
          </a:p>
          <a:p>
            <a:pPr algn="ctr"/>
            <a:r>
              <a:rPr lang="es-MX" dirty="0" smtClean="0">
                <a:solidFill>
                  <a:prstClr val="black"/>
                </a:solidFill>
                <a:latin typeface="Lucida Sans Unicode"/>
              </a:rPr>
              <a:t>Coordinador </a:t>
            </a:r>
            <a:r>
              <a:rPr lang="es-MX" dirty="0">
                <a:solidFill>
                  <a:prstClr val="black"/>
                </a:solidFill>
                <a:latin typeface="Lucida Sans Unicode"/>
              </a:rPr>
              <a:t>Institucional de </a:t>
            </a:r>
            <a:r>
              <a:rPr lang="es-MX" dirty="0" smtClean="0">
                <a:solidFill>
                  <a:prstClr val="black"/>
                </a:solidFill>
                <a:latin typeface="Lucida Sans Unicode"/>
              </a:rPr>
              <a:t>Tutoría</a:t>
            </a:r>
          </a:p>
          <a:p>
            <a:pPr algn="ctr"/>
            <a:r>
              <a:rPr lang="es-MX" dirty="0" smtClean="0">
                <a:solidFill>
                  <a:prstClr val="black"/>
                </a:solidFill>
                <a:latin typeface="Lucida Sans Unicode"/>
              </a:rPr>
              <a:t> </a:t>
            </a:r>
            <a:endParaRPr lang="es-MX" dirty="0">
              <a:solidFill>
                <a:prstClr val="black"/>
              </a:solidFill>
              <a:latin typeface="Lucida Sans Unicode"/>
            </a:endParaRPr>
          </a:p>
          <a:p>
            <a:pPr algn="ctr"/>
            <a:r>
              <a:rPr lang="es-MX" dirty="0" smtClean="0">
                <a:solidFill>
                  <a:prstClr val="black"/>
                </a:solidFill>
                <a:latin typeface="Lucida Sans Unicode"/>
                <a:hlinkClick r:id="rId3"/>
              </a:rPr>
              <a:t>dda_dmante@tecnm.mx</a:t>
            </a:r>
            <a:endParaRPr lang="es-MX" dirty="0" smtClean="0">
              <a:solidFill>
                <a:prstClr val="black"/>
              </a:solidFill>
              <a:latin typeface="Lucida Sans Unicode"/>
            </a:endParaRPr>
          </a:p>
          <a:p>
            <a:pPr algn="ctr"/>
            <a:endParaRPr lang="es-MX" dirty="0" smtClean="0">
              <a:solidFill>
                <a:prstClr val="black"/>
              </a:solidFill>
              <a:latin typeface="Lucida Sans Unicode"/>
            </a:endParaRPr>
          </a:p>
          <a:p>
            <a:pPr algn="ctr"/>
            <a:r>
              <a:rPr lang="es-MX" dirty="0" smtClean="0">
                <a:solidFill>
                  <a:prstClr val="black"/>
                </a:solidFill>
                <a:latin typeface="Lucida Sans Unicode"/>
              </a:rPr>
              <a:t>llamarka@itsmante.edu.mx</a:t>
            </a:r>
            <a:endParaRPr lang="es-MX" dirty="0">
              <a:solidFill>
                <a:prstClr val="black"/>
              </a:solidFill>
              <a:latin typeface="Lucida Sans Unicode"/>
            </a:endParaRPr>
          </a:p>
        </p:txBody>
      </p:sp>
    </p:spTree>
    <p:extLst>
      <p:ext uri="{BB962C8B-B14F-4D97-AF65-F5344CB8AC3E}">
        <p14:creationId xmlns:p14="http://schemas.microsoft.com/office/powerpoint/2010/main" val="6070534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2"/>
          <p:cNvSpPr txBox="1"/>
          <p:nvPr/>
        </p:nvSpPr>
        <p:spPr>
          <a:xfrm>
            <a:off x="251520" y="1412776"/>
            <a:ext cx="8568952" cy="5909310"/>
          </a:xfrm>
          <a:prstGeom prst="rect">
            <a:avLst/>
          </a:prstGeom>
          <a:noFill/>
        </p:spPr>
        <p:txBody>
          <a:bodyPr wrap="square" rtlCol="0">
            <a:spAutoFit/>
          </a:bodyPr>
          <a:lstStyle/>
          <a:p>
            <a:pPr algn="ctr"/>
            <a:endParaRPr lang="es-MX" i="1" dirty="0" smtClean="0">
              <a:solidFill>
                <a:prstClr val="black"/>
              </a:solidFill>
              <a:latin typeface="Lucida Sans Unicode"/>
            </a:endParaRPr>
          </a:p>
          <a:p>
            <a:pPr algn="just"/>
            <a:r>
              <a:rPr lang="es-MX" dirty="0" smtClean="0">
                <a:solidFill>
                  <a:prstClr val="black"/>
                </a:solidFill>
                <a:latin typeface="Lucida Sans Unicode"/>
              </a:rPr>
              <a:t>Somos un instituto que tiene 8 años de creación, nos encontramos en una zona alejada a la ciudad y el perfil de  ingreso  de los aspirantes es que cuenten con antecedentes del área de ciencias básicas, lo que dificulta que se interesen por entrar al ITS.</a:t>
            </a:r>
          </a:p>
          <a:p>
            <a:pPr algn="just"/>
            <a:endParaRPr lang="es-MX" dirty="0" smtClean="0">
              <a:solidFill>
                <a:prstClr val="black"/>
              </a:solidFill>
              <a:latin typeface="Lucida Sans Unicode"/>
            </a:endParaRPr>
          </a:p>
          <a:p>
            <a:pPr algn="just"/>
            <a:r>
              <a:rPr lang="es-MX" dirty="0" smtClean="0">
                <a:solidFill>
                  <a:prstClr val="black"/>
                </a:solidFill>
                <a:latin typeface="Lucida Sans Unicode"/>
              </a:rPr>
              <a:t>A partir del 2010 la academia  de  ésta área  preparó </a:t>
            </a:r>
            <a:r>
              <a:rPr lang="es-MX" dirty="0" smtClean="0">
                <a:latin typeface="Lucida Sans" panose="020B0602030504020204" pitchFamily="34" charset="0"/>
              </a:rPr>
              <a:t> el curso propedéutico con ejercicios tipo </a:t>
            </a:r>
            <a:r>
              <a:rPr lang="es-MX" dirty="0" err="1" smtClean="0">
                <a:latin typeface="Lucida Sans" panose="020B0602030504020204" pitchFamily="34" charset="0"/>
              </a:rPr>
              <a:t>ceneval</a:t>
            </a:r>
            <a:r>
              <a:rPr lang="es-MX" dirty="0" smtClean="0">
                <a:latin typeface="Lucida Sans" panose="020B0602030504020204" pitchFamily="34" charset="0"/>
              </a:rPr>
              <a:t> incluyendo las habilidades  requeridas que debió de adquirir en el bachillerato. Ante las  deficiencias detectadas, la academia de ciencias básicas propuso al comité académico la implementación del curso de álgebra para que se incorporara como asignatura en el primer semestre, para que al acreditarla se integre a la  asignatura de cálculo diferencial sin problema. </a:t>
            </a:r>
          </a:p>
          <a:p>
            <a:pPr algn="just"/>
            <a:endParaRPr lang="es-MX" i="1" dirty="0">
              <a:solidFill>
                <a:prstClr val="black"/>
              </a:solidFill>
              <a:latin typeface="Lucida Sans" panose="020B0602030504020204" pitchFamily="34" charset="0"/>
            </a:endParaRPr>
          </a:p>
          <a:p>
            <a:r>
              <a:rPr lang="es-MX" dirty="0" smtClean="0">
                <a:solidFill>
                  <a:prstClr val="black"/>
                </a:solidFill>
                <a:latin typeface="Lucida Sans Unicode"/>
              </a:rPr>
              <a:t>Actualmente  implementamos  el programa durante el semestre en curso, los fines de semana,  se </a:t>
            </a:r>
            <a:r>
              <a:rPr lang="es-MX" dirty="0">
                <a:solidFill>
                  <a:prstClr val="black"/>
                </a:solidFill>
                <a:latin typeface="Lucida Sans Unicode"/>
              </a:rPr>
              <a:t> </a:t>
            </a:r>
            <a:r>
              <a:rPr lang="es-MX" dirty="0" smtClean="0">
                <a:solidFill>
                  <a:prstClr val="black"/>
                </a:solidFill>
                <a:latin typeface="Lucida Sans Unicode"/>
              </a:rPr>
              <a:t>evalúa  a través de un examen que el resultado indica si el alumno repetirá álgebra o pasara directo a cálculo  diferencial. Se ha detectado una nueva necesidad que ahora se aplicará en contra  turno y la materia será  trigonometría.</a:t>
            </a:r>
            <a:endParaRPr lang="es-MX" dirty="0" smtClean="0">
              <a:solidFill>
                <a:prstClr val="black"/>
              </a:solidFill>
              <a:latin typeface="Lucida Sans Unicode"/>
            </a:endParaRPr>
          </a:p>
          <a:p>
            <a:pPr algn="ctr"/>
            <a:endParaRPr lang="es-MX" i="1" dirty="0">
              <a:solidFill>
                <a:prstClr val="black"/>
              </a:solidFill>
              <a:latin typeface="Lucida Sans Unicode"/>
            </a:endParaRPr>
          </a:p>
          <a:p>
            <a:pPr algn="ctr"/>
            <a:endParaRPr lang="es-MX" i="1" dirty="0">
              <a:solidFill>
                <a:prstClr val="black"/>
              </a:solidFill>
              <a:latin typeface="Lucida Sans Unicode"/>
            </a:endParaRPr>
          </a:p>
        </p:txBody>
      </p:sp>
    </p:spTree>
    <p:extLst>
      <p:ext uri="{BB962C8B-B14F-4D97-AF65-F5344CB8AC3E}">
        <p14:creationId xmlns:p14="http://schemas.microsoft.com/office/powerpoint/2010/main" val="40189290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2"/>
          <p:cNvSpPr txBox="1"/>
          <p:nvPr/>
        </p:nvSpPr>
        <p:spPr>
          <a:xfrm>
            <a:off x="827584" y="1412776"/>
            <a:ext cx="7560840" cy="3693319"/>
          </a:xfrm>
          <a:prstGeom prst="rect">
            <a:avLst/>
          </a:prstGeom>
          <a:noFill/>
        </p:spPr>
        <p:txBody>
          <a:bodyPr wrap="square" rtlCol="0">
            <a:spAutoFit/>
          </a:bodyPr>
          <a:lstStyle/>
          <a:p>
            <a:pPr algn="ctr"/>
            <a:r>
              <a:rPr lang="es-MX" dirty="0">
                <a:solidFill>
                  <a:prstClr val="black"/>
                </a:solidFill>
                <a:latin typeface="Lucida Sans Unicode"/>
              </a:rPr>
              <a:t>Objetivo general del caso de éxito</a:t>
            </a:r>
          </a:p>
          <a:p>
            <a:pPr algn="just"/>
            <a:endParaRPr lang="es-MX" b="1" dirty="0" smtClean="0">
              <a:solidFill>
                <a:prstClr val="black"/>
              </a:solidFill>
              <a:latin typeface="Lucida Sans Unicode"/>
            </a:endParaRPr>
          </a:p>
          <a:p>
            <a:pPr algn="just"/>
            <a:endParaRPr lang="es-MX" b="1" dirty="0">
              <a:solidFill>
                <a:prstClr val="black"/>
              </a:solidFill>
              <a:latin typeface="Lucida Sans Unicode"/>
            </a:endParaRPr>
          </a:p>
          <a:p>
            <a:pPr algn="just"/>
            <a:r>
              <a:rPr lang="es-MX" dirty="0" smtClean="0">
                <a:solidFill>
                  <a:prstClr val="black"/>
                </a:solidFill>
                <a:latin typeface="Lucida Sans Unicode"/>
              </a:rPr>
              <a:t>Atender </a:t>
            </a:r>
            <a:r>
              <a:rPr lang="es-MX" dirty="0">
                <a:solidFill>
                  <a:prstClr val="black"/>
                </a:solidFill>
                <a:latin typeface="Lucida Sans Unicode"/>
              </a:rPr>
              <a:t>a los alumnos procedentes de </a:t>
            </a:r>
            <a:r>
              <a:rPr lang="es-MX" dirty="0" smtClean="0">
                <a:solidFill>
                  <a:prstClr val="black"/>
                </a:solidFill>
                <a:latin typeface="Lucida Sans Unicode"/>
              </a:rPr>
              <a:t>bachillerato </a:t>
            </a:r>
            <a:r>
              <a:rPr lang="es-MX" dirty="0">
                <a:solidFill>
                  <a:prstClr val="black"/>
                </a:solidFill>
                <a:latin typeface="Lucida Sans Unicode"/>
              </a:rPr>
              <a:t>con deficiencias en el área de ciencias básicas detectadas a través de los resultados de </a:t>
            </a:r>
            <a:r>
              <a:rPr lang="es-MX" dirty="0" err="1" smtClean="0">
                <a:solidFill>
                  <a:prstClr val="black"/>
                </a:solidFill>
                <a:latin typeface="Lucida Sans Unicode"/>
              </a:rPr>
              <a:t>Exani</a:t>
            </a:r>
            <a:r>
              <a:rPr lang="es-MX" dirty="0" smtClean="0">
                <a:solidFill>
                  <a:prstClr val="black"/>
                </a:solidFill>
                <a:latin typeface="Lucida Sans Unicode"/>
              </a:rPr>
              <a:t>-II.</a:t>
            </a:r>
          </a:p>
          <a:p>
            <a:pPr algn="just"/>
            <a:endParaRPr lang="es-MX" dirty="0" smtClean="0">
              <a:solidFill>
                <a:prstClr val="black"/>
              </a:solidFill>
              <a:latin typeface="Lucida Sans Unicode"/>
            </a:endParaRPr>
          </a:p>
          <a:p>
            <a:pPr marL="285750" indent="-285750" algn="just">
              <a:buFont typeface="Wingdings" panose="05000000000000000000" pitchFamily="2" charset="2"/>
              <a:buChar char="§"/>
            </a:pPr>
            <a:r>
              <a:rPr lang="es-MX" dirty="0" smtClean="0">
                <a:solidFill>
                  <a:prstClr val="black"/>
                </a:solidFill>
                <a:latin typeface="Lucida Sans Unicode"/>
              </a:rPr>
              <a:t>Integrar al Sistema Tecnológico.</a:t>
            </a:r>
          </a:p>
          <a:p>
            <a:pPr marL="285750" indent="-285750" algn="just">
              <a:buFont typeface="Wingdings" panose="05000000000000000000" pitchFamily="2" charset="2"/>
              <a:buChar char="§"/>
            </a:pPr>
            <a:r>
              <a:rPr lang="es-MX" dirty="0" smtClean="0">
                <a:solidFill>
                  <a:prstClr val="black"/>
                </a:solidFill>
                <a:latin typeface="Lucida Sans Unicode"/>
              </a:rPr>
              <a:t>Nivelar  en  álgebra para que se incorpore sin problema en cálculo  diferencial.</a:t>
            </a:r>
            <a:endParaRPr lang="es-MX" dirty="0">
              <a:solidFill>
                <a:prstClr val="black"/>
              </a:solidFill>
              <a:latin typeface="Lucida Sans Unicode"/>
            </a:endParaRPr>
          </a:p>
          <a:p>
            <a:pPr algn="ctr"/>
            <a:endParaRPr lang="es-MX" i="1" dirty="0" smtClean="0">
              <a:solidFill>
                <a:prstClr val="black"/>
              </a:solidFill>
              <a:latin typeface="Lucida Sans Unicode"/>
            </a:endParaRPr>
          </a:p>
          <a:p>
            <a:pPr algn="ctr"/>
            <a:endParaRPr lang="es-MX" i="1" dirty="0">
              <a:solidFill>
                <a:prstClr val="black"/>
              </a:solidFill>
              <a:latin typeface="Lucida Sans Unicode"/>
            </a:endParaRPr>
          </a:p>
          <a:p>
            <a:pPr algn="ctr"/>
            <a:endParaRPr lang="es-MX" i="1" dirty="0">
              <a:solidFill>
                <a:prstClr val="black"/>
              </a:solidFill>
              <a:latin typeface="Lucida Sans Unicode"/>
            </a:endParaRPr>
          </a:p>
        </p:txBody>
      </p:sp>
    </p:spTree>
    <p:extLst>
      <p:ext uri="{BB962C8B-B14F-4D97-AF65-F5344CB8AC3E}">
        <p14:creationId xmlns:p14="http://schemas.microsoft.com/office/powerpoint/2010/main" val="13308587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827584" y="1412776"/>
            <a:ext cx="7560840" cy="369332"/>
          </a:xfrm>
          <a:prstGeom prst="rect">
            <a:avLst/>
          </a:prstGeom>
          <a:noFill/>
        </p:spPr>
        <p:txBody>
          <a:bodyPr wrap="square" rtlCol="0">
            <a:spAutoFit/>
          </a:bodyPr>
          <a:lstStyle/>
          <a:p>
            <a:pPr algn="ctr"/>
            <a:r>
              <a:rPr lang="es-MX" dirty="0">
                <a:solidFill>
                  <a:prstClr val="black"/>
                </a:solidFill>
                <a:latin typeface="Lucida Sans Unicode"/>
              </a:rPr>
              <a:t>Problemática que resuelve caso de </a:t>
            </a:r>
            <a:r>
              <a:rPr lang="es-MX" dirty="0" smtClean="0">
                <a:solidFill>
                  <a:prstClr val="black"/>
                </a:solidFill>
                <a:latin typeface="Lucida Sans Unicode"/>
              </a:rPr>
              <a:t>éxito</a:t>
            </a:r>
            <a:endParaRPr lang="es-MX" dirty="0">
              <a:solidFill>
                <a:prstClr val="black"/>
              </a:solidFill>
              <a:latin typeface="Lucida Sans Unicode"/>
            </a:endParaRPr>
          </a:p>
        </p:txBody>
      </p:sp>
      <p:sp>
        <p:nvSpPr>
          <p:cNvPr id="2" name="1 Rectángulo"/>
          <p:cNvSpPr/>
          <p:nvPr/>
        </p:nvSpPr>
        <p:spPr>
          <a:xfrm>
            <a:off x="506587" y="2492896"/>
            <a:ext cx="8136904" cy="3693319"/>
          </a:xfrm>
          <a:prstGeom prst="rect">
            <a:avLst/>
          </a:prstGeom>
        </p:spPr>
        <p:txBody>
          <a:bodyPr wrap="square">
            <a:spAutoFit/>
          </a:bodyPr>
          <a:lstStyle/>
          <a:p>
            <a:pPr algn="just"/>
            <a:r>
              <a:rPr lang="es-MX" dirty="0" smtClean="0">
                <a:latin typeface="Lucida Sans" panose="020B0602030504020204" pitchFamily="34" charset="0"/>
              </a:rPr>
              <a:t>Se ha mejorado el índice de aprobación al 79.3%, siendo que en las  generaciones anteriores se tenían porcentajes de aprobación del 52%. </a:t>
            </a:r>
          </a:p>
          <a:p>
            <a:pPr algn="just"/>
            <a:r>
              <a:rPr lang="es-MX" dirty="0" smtClean="0">
                <a:latin typeface="Lucida Sans" panose="020B0602030504020204" pitchFamily="34" charset="0"/>
              </a:rPr>
              <a:t> </a:t>
            </a:r>
          </a:p>
          <a:p>
            <a:pPr algn="just"/>
            <a:r>
              <a:rPr lang="es-MX" dirty="0" smtClean="0">
                <a:latin typeface="Lucida Sans" panose="020B0602030504020204" pitchFamily="34" charset="0"/>
              </a:rPr>
              <a:t> Para el 2016 realizamos el curso de álgebra durante el semestre febrero – julio 2016, concluyendo con un ejercicio de repaso tipo examen el día 28 de mayo, se aplicó  el examen de </a:t>
            </a:r>
            <a:r>
              <a:rPr lang="es-MX" dirty="0" err="1">
                <a:latin typeface="Lucida Sans" panose="020B0602030504020204" pitchFamily="34" charset="0"/>
              </a:rPr>
              <a:t>C</a:t>
            </a:r>
            <a:r>
              <a:rPr lang="es-MX" dirty="0" err="1" smtClean="0">
                <a:latin typeface="Lucida Sans" panose="020B0602030504020204" pitchFamily="34" charset="0"/>
              </a:rPr>
              <a:t>eneval</a:t>
            </a:r>
            <a:r>
              <a:rPr lang="es-MX" dirty="0" smtClean="0">
                <a:latin typeface="Lucida Sans" panose="020B0602030504020204" pitchFamily="34" charset="0"/>
              </a:rPr>
              <a:t> el día 17 de junio y el día de hoy tenemos el examen de álgebra para saber cuántos y cuáles alumnos cursaran en el  propedéutico álgebra o trigonometría.</a:t>
            </a:r>
          </a:p>
          <a:p>
            <a:pPr algn="just"/>
            <a:endParaRPr lang="es-MX" dirty="0" smtClean="0">
              <a:latin typeface="Lucida Sans" panose="020B0602030504020204" pitchFamily="34" charset="0"/>
            </a:endParaRPr>
          </a:p>
          <a:p>
            <a:pPr algn="just"/>
            <a:r>
              <a:rPr lang="es-MX" dirty="0" smtClean="0">
                <a:latin typeface="Lucida Sans" panose="020B0602030504020204" pitchFamily="34" charset="0"/>
              </a:rPr>
              <a:t>Estamos seguros que seguiremos mejorando en los  resultados tanto en matemáticas como en el área de física.</a:t>
            </a:r>
          </a:p>
          <a:p>
            <a:endParaRPr lang="es-MX" dirty="0">
              <a:latin typeface="Lucida Sans" panose="020B0602030504020204" pitchFamily="34" charset="0"/>
            </a:endParaRPr>
          </a:p>
        </p:txBody>
      </p:sp>
    </p:spTree>
    <p:extLst>
      <p:ext uri="{BB962C8B-B14F-4D97-AF65-F5344CB8AC3E}">
        <p14:creationId xmlns:p14="http://schemas.microsoft.com/office/powerpoint/2010/main" val="15364202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2"/>
          <p:cNvSpPr txBox="1"/>
          <p:nvPr/>
        </p:nvSpPr>
        <p:spPr>
          <a:xfrm>
            <a:off x="827584" y="1412776"/>
            <a:ext cx="7560840" cy="646331"/>
          </a:xfrm>
          <a:prstGeom prst="rect">
            <a:avLst/>
          </a:prstGeom>
          <a:noFill/>
        </p:spPr>
        <p:txBody>
          <a:bodyPr wrap="square" rtlCol="0">
            <a:spAutoFit/>
          </a:bodyPr>
          <a:lstStyle/>
          <a:p>
            <a:pPr algn="ctr"/>
            <a:r>
              <a:rPr lang="es-MX" dirty="0">
                <a:solidFill>
                  <a:prstClr val="black"/>
                </a:solidFill>
                <a:latin typeface="Lucida Sans Unicode"/>
              </a:rPr>
              <a:t>Descripción del caso de éxito</a:t>
            </a:r>
          </a:p>
          <a:p>
            <a:pPr algn="ctr"/>
            <a:r>
              <a:rPr lang="es-MX" i="1" dirty="0">
                <a:solidFill>
                  <a:prstClr val="black"/>
                </a:solidFill>
                <a:latin typeface="Lucida Sans Unicode"/>
              </a:rPr>
              <a:t>(Describir el caso de éxito)</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24744"/>
            <a:ext cx="9144000" cy="5733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6564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2"/>
          <p:cNvSpPr txBox="1"/>
          <p:nvPr/>
        </p:nvSpPr>
        <p:spPr>
          <a:xfrm>
            <a:off x="827584" y="1412776"/>
            <a:ext cx="7560840" cy="923330"/>
          </a:xfrm>
          <a:prstGeom prst="rect">
            <a:avLst/>
          </a:prstGeom>
          <a:noFill/>
        </p:spPr>
        <p:txBody>
          <a:bodyPr wrap="square" rtlCol="0">
            <a:spAutoFit/>
          </a:bodyPr>
          <a:lstStyle/>
          <a:p>
            <a:pPr algn="ctr"/>
            <a:r>
              <a:rPr lang="es-MX" dirty="0">
                <a:solidFill>
                  <a:prstClr val="black"/>
                </a:solidFill>
                <a:latin typeface="Lucida Sans Unicode"/>
              </a:rPr>
              <a:t>Beneficios del caso de éxito</a:t>
            </a:r>
          </a:p>
          <a:p>
            <a:pPr algn="ctr"/>
            <a:r>
              <a:rPr lang="es-MX" i="1" dirty="0">
                <a:solidFill>
                  <a:prstClr val="black"/>
                </a:solidFill>
                <a:latin typeface="Lucida Sans Unicode"/>
              </a:rPr>
              <a:t>(Describir los beneficios(indicadores), productos/servicios que se obtienen del caso de éxito)</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12775"/>
            <a:ext cx="9144000" cy="5445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50768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2"/>
          <p:cNvSpPr txBox="1"/>
          <p:nvPr/>
        </p:nvSpPr>
        <p:spPr>
          <a:xfrm>
            <a:off x="827584" y="1412776"/>
            <a:ext cx="7560840" cy="923330"/>
          </a:xfrm>
          <a:prstGeom prst="rect">
            <a:avLst/>
          </a:prstGeom>
          <a:noFill/>
        </p:spPr>
        <p:txBody>
          <a:bodyPr wrap="square" rtlCol="0">
            <a:spAutoFit/>
          </a:bodyPr>
          <a:lstStyle/>
          <a:p>
            <a:pPr algn="ctr"/>
            <a:r>
              <a:rPr lang="es-MX" dirty="0">
                <a:solidFill>
                  <a:prstClr val="black"/>
                </a:solidFill>
                <a:latin typeface="Lucida Sans Unicode"/>
              </a:rPr>
              <a:t>Beneficios del caso de éxito</a:t>
            </a:r>
          </a:p>
          <a:p>
            <a:pPr algn="ctr"/>
            <a:r>
              <a:rPr lang="es-MX" i="1" dirty="0">
                <a:solidFill>
                  <a:prstClr val="black"/>
                </a:solidFill>
                <a:latin typeface="Lucida Sans Unicode"/>
              </a:rPr>
              <a:t>(Describir los beneficios(indicadores), productos/servicios que se obtienen del caso de éxito)</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12775"/>
            <a:ext cx="9144000" cy="5445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51478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2"/>
          <p:cNvSpPr txBox="1"/>
          <p:nvPr/>
        </p:nvSpPr>
        <p:spPr>
          <a:xfrm>
            <a:off x="827584" y="1412776"/>
            <a:ext cx="7560840" cy="923330"/>
          </a:xfrm>
          <a:prstGeom prst="rect">
            <a:avLst/>
          </a:prstGeom>
          <a:noFill/>
        </p:spPr>
        <p:txBody>
          <a:bodyPr wrap="square" rtlCol="0">
            <a:spAutoFit/>
          </a:bodyPr>
          <a:lstStyle/>
          <a:p>
            <a:pPr algn="ctr"/>
            <a:r>
              <a:rPr lang="es-MX" dirty="0">
                <a:solidFill>
                  <a:prstClr val="black"/>
                </a:solidFill>
                <a:latin typeface="Lucida Sans Unicode"/>
              </a:rPr>
              <a:t>Beneficios del caso de éxito</a:t>
            </a:r>
          </a:p>
          <a:p>
            <a:pPr algn="ctr"/>
            <a:r>
              <a:rPr lang="es-MX" i="1" dirty="0">
                <a:solidFill>
                  <a:prstClr val="black"/>
                </a:solidFill>
                <a:latin typeface="Lucida Sans Unicode"/>
              </a:rPr>
              <a:t>(Describir los beneficios(indicadores), productos/servicios que se obtienen del caso de éxito)</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24744"/>
            <a:ext cx="9144000" cy="55446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34849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2"/>
          <p:cNvSpPr txBox="1"/>
          <p:nvPr/>
        </p:nvSpPr>
        <p:spPr>
          <a:xfrm>
            <a:off x="827584" y="1412776"/>
            <a:ext cx="7560840" cy="923330"/>
          </a:xfrm>
          <a:prstGeom prst="rect">
            <a:avLst/>
          </a:prstGeom>
          <a:noFill/>
        </p:spPr>
        <p:txBody>
          <a:bodyPr wrap="square" rtlCol="0">
            <a:spAutoFit/>
          </a:bodyPr>
          <a:lstStyle/>
          <a:p>
            <a:pPr algn="ctr"/>
            <a:r>
              <a:rPr lang="es-MX" dirty="0">
                <a:solidFill>
                  <a:prstClr val="black"/>
                </a:solidFill>
                <a:latin typeface="Lucida Sans Unicode"/>
              </a:rPr>
              <a:t>Retos y trabajo a futuro del caso de éxito</a:t>
            </a:r>
          </a:p>
          <a:p>
            <a:pPr algn="ctr"/>
            <a:r>
              <a:rPr lang="es-MX" i="1" dirty="0">
                <a:solidFill>
                  <a:prstClr val="black"/>
                </a:solidFill>
                <a:latin typeface="Lucida Sans Unicode"/>
              </a:rPr>
              <a:t>(Escribir nuevos retos, innovaciones, propuestas y trabajos a futuro derivados del caso de éxito)</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00808"/>
            <a:ext cx="9144000" cy="51571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80825449"/>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3417</TotalTime>
  <Words>463</Words>
  <Application>Microsoft Office PowerPoint</Application>
  <PresentationFormat>Presentación en pantalla (4:3)</PresentationFormat>
  <Paragraphs>41</Paragraphs>
  <Slides>9</Slides>
  <Notes>1</Notes>
  <HiddenSlides>0</HiddenSlides>
  <MMClips>0</MMClips>
  <ScaleCrop>false</ScaleCrop>
  <HeadingPairs>
    <vt:vector size="4" baseType="variant">
      <vt:variant>
        <vt:lpstr>Tema</vt:lpstr>
      </vt:variant>
      <vt:variant>
        <vt:i4>1</vt:i4>
      </vt:variant>
      <vt:variant>
        <vt:lpstr>Títulos de diapositiva</vt:lpstr>
      </vt:variant>
      <vt:variant>
        <vt:i4>9</vt:i4>
      </vt:variant>
    </vt:vector>
  </HeadingPairs>
  <TitlesOfParts>
    <vt:vector size="10" baseType="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TecNM</dc:creator>
  <cp:lastModifiedBy>Linda</cp:lastModifiedBy>
  <cp:revision>264</cp:revision>
  <dcterms:created xsi:type="dcterms:W3CDTF">2015-06-10T13:07:19Z</dcterms:created>
  <dcterms:modified xsi:type="dcterms:W3CDTF">2016-07-01T16:40:08Z</dcterms:modified>
</cp:coreProperties>
</file>