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5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56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66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9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37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32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94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620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51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44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84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16D1-EDA0-4E05-B2B5-6D0A9519C142}" type="datetimeFigureOut">
              <a:rPr lang="es-MX" smtClean="0"/>
              <a:t>04/06/2014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F3BEA-70D9-4946-BE36-39616C375B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208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49251"/>
            <a:ext cx="9144000" cy="400854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Compromisos</a:t>
            </a:r>
            <a:r>
              <a:rPr lang="en-US" dirty="0" smtClean="0"/>
              <a:t> </a:t>
            </a:r>
            <a:r>
              <a:rPr lang="es-MX" dirty="0" smtClean="0"/>
              <a:t>Dirección de Estudios de Posgrado e Investigación </a:t>
            </a:r>
            <a:r>
              <a:rPr lang="en-US" dirty="0" smtClean="0"/>
              <a:t>:</a:t>
            </a:r>
          </a:p>
          <a:p>
            <a:pPr marL="342900" indent="-342900" algn="l">
              <a:buFontTx/>
              <a:buChar char="-"/>
            </a:pPr>
            <a:r>
              <a:rPr lang="en-US" dirty="0" err="1" smtClean="0"/>
              <a:t>Revisi</a:t>
            </a:r>
            <a:r>
              <a:rPr lang="es-MX" dirty="0" err="1" smtClean="0"/>
              <a:t>ón</a:t>
            </a:r>
            <a:r>
              <a:rPr lang="es-MX" dirty="0" smtClean="0"/>
              <a:t> y envío de comentarios de lineamientos a mas tardar el 6 de junio de 2014.</a:t>
            </a:r>
          </a:p>
          <a:p>
            <a:pPr marL="342900" indent="-342900" algn="l">
              <a:buFontTx/>
              <a:buChar char="-"/>
            </a:pPr>
            <a:r>
              <a:rPr lang="es-MX" dirty="0" smtClean="0"/>
              <a:t>Participara activamente en la restructuración de los posgrados en el SNIT.</a:t>
            </a:r>
          </a:p>
          <a:p>
            <a:pPr marL="342900" indent="-342900" algn="l">
              <a:buFontTx/>
              <a:buChar char="-"/>
            </a:pPr>
            <a:r>
              <a:rPr lang="es-MX" dirty="0" smtClean="0"/>
              <a:t>La Dirección de Estudios de Posgrado e Investigación se compromete a apoyar en el proceso de restructuración, en los temas de registro de nuevos posgrados, registro de proyectos de investigación y registro de líneas de investigación. Se realizarán talleres para tal efecto en la próxima reunión de jefes de DEPI.</a:t>
            </a:r>
          </a:p>
          <a:p>
            <a:pPr marL="342900" indent="-342900" algn="l">
              <a:buFontTx/>
              <a:buChar char="-"/>
            </a:pPr>
            <a:r>
              <a:rPr lang="es-MX" dirty="0" smtClean="0"/>
              <a:t>Incorporarse me manera activa en el programa 1000 jóvenes en la ciencia.</a:t>
            </a:r>
          </a:p>
          <a:p>
            <a:pPr marL="342900" indent="-342900" algn="l">
              <a:buFontTx/>
              <a:buChar char="-"/>
            </a:pPr>
            <a:r>
              <a:rPr lang="es-MX" dirty="0" smtClean="0"/>
              <a:t>Talleres para la formulación de medios de verificación de PNPC con la participación de Tecnológicos con experiencia en </a:t>
            </a:r>
            <a:r>
              <a:rPr lang="es-MX" smtClean="0"/>
              <a:t>el tema.</a:t>
            </a:r>
            <a:endParaRPr lang="es-MX" dirty="0" smtClean="0"/>
          </a:p>
          <a:p>
            <a:pPr marL="342900" indent="-342900" algn="l">
              <a:buFontTx/>
              <a:buChar char="-"/>
            </a:pPr>
            <a:endParaRPr lang="es-MX" dirty="0" smtClean="0"/>
          </a:p>
          <a:p>
            <a:pPr marL="342900" indent="-342900" algn="l">
              <a:buFontTx/>
              <a:buChar char="-"/>
            </a:pPr>
            <a:endParaRPr lang="es-MX" dirty="0" smtClean="0"/>
          </a:p>
          <a:p>
            <a:pPr marL="800100" lvl="1" indent="-342900" algn="l">
              <a:buFontTx/>
              <a:buChar char="-"/>
            </a:pPr>
            <a:endParaRPr lang="es-MX" dirty="0" smtClean="0"/>
          </a:p>
          <a:p>
            <a:pPr marL="342900" indent="-342900">
              <a:buFontTx/>
              <a:buChar char="-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43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Néstor Coria de los Ríos</dc:creator>
  <cp:lastModifiedBy>Luis Néstor Coria de los Ríos</cp:lastModifiedBy>
  <cp:revision>2</cp:revision>
  <dcterms:created xsi:type="dcterms:W3CDTF">2014-06-04T18:20:44Z</dcterms:created>
  <dcterms:modified xsi:type="dcterms:W3CDTF">2014-06-04T18:25:22Z</dcterms:modified>
</cp:coreProperties>
</file>