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603" r:id="rId3"/>
    <p:sldId id="658" r:id="rId4"/>
    <p:sldId id="637" r:id="rId5"/>
    <p:sldId id="646" r:id="rId6"/>
    <p:sldId id="659" r:id="rId7"/>
    <p:sldId id="649" r:id="rId8"/>
    <p:sldId id="631" r:id="rId9"/>
    <p:sldId id="635" r:id="rId10"/>
    <p:sldId id="663" r:id="rId11"/>
    <p:sldId id="662" r:id="rId12"/>
    <p:sldId id="664" r:id="rId13"/>
    <p:sldId id="641" r:id="rId14"/>
    <p:sldId id="642" r:id="rId15"/>
    <p:sldId id="661" r:id="rId16"/>
    <p:sldId id="665" r:id="rId17"/>
    <p:sldId id="619" r:id="rId18"/>
    <p:sldId id="666" r:id="rId19"/>
    <p:sldId id="667" r:id="rId20"/>
    <p:sldId id="668" r:id="rId21"/>
    <p:sldId id="640" r:id="rId22"/>
    <p:sldId id="626" r:id="rId23"/>
    <p:sldId id="645" r:id="rId24"/>
    <p:sldId id="595" r:id="rId25"/>
    <p:sldId id="624" r:id="rId26"/>
    <p:sldId id="488" r:id="rId27"/>
    <p:sldId id="629" r:id="rId28"/>
    <p:sldId id="660" r:id="rId29"/>
    <p:sldId id="653" r:id="rId30"/>
    <p:sldId id="655" r:id="rId31"/>
    <p:sldId id="657" r:id="rId32"/>
    <p:sldId id="656" r:id="rId33"/>
    <p:sldId id="650" r:id="rId34"/>
  </p:sldIdLst>
  <p:sldSz cx="9144000" cy="6858000" type="screen4x3"/>
  <p:notesSz cx="6881813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395"/>
    <a:srgbClr val="BCAC6C"/>
    <a:srgbClr val="918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3" autoAdjust="0"/>
    <p:restoredTop sz="92098" autoAdjust="0"/>
  </p:normalViewPr>
  <p:slideViewPr>
    <p:cSldViewPr>
      <p:cViewPr varScale="1">
        <p:scale>
          <a:sx n="69" d="100"/>
          <a:sy n="69" d="100"/>
        </p:scale>
        <p:origin x="10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90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ayeli.hernandez.AC\Desktop\PARA%20INFORMES%20DE%20LA%20DGEST\2013\Gr&#225;ficos\Gr&#225;fico%20&#205;ndice%20de%20Egreso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ayeli.hernandez.AC\Desktop\PARA%20INFORMES%20DE%20LA%20DGEST\2014\Gr&#225;ficos\Gr&#225;fico%20Matr&#237;cula%20de%20Posgrado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yeli.hernandez.AC\Desktop\PARA%20INFORMES%20DE%20LA%20DGEST\2013\Gr&#225;ficos\Gr&#225;ficos%20Profesore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ayeli.hernandez.AC\Desktop\PARA%20INFORMES%20DE%20LA%20DGEST\2013\Gr&#225;ficos\Gr&#225;ficos%20Profesores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ayeli.hernandez.AC\Desktop\PARA%20INFORMES%20DE%20LA%20DGEST\2013\Gr&#225;ficos\Gr&#225;fico%20Cuerpos%20Acad&#233;micos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ayeli.hernandez.AC\Desktop\PARA%20INFORMES%20DE%20LA%20DGEST\2014\Gr&#225;ficos\Gr&#225;fico%20N&#250;mero%20de%20SNI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515556767530999"/>
          <c:y val="4.5232463324157E-2"/>
          <c:w val="0.74038143076209595"/>
          <c:h val="0.749479273653934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Ingreso Ciclo N-5</c:v>
                </c:pt>
              </c:strCache>
            </c:strRef>
          </c:tx>
          <c:spPr>
            <a:solidFill>
              <a:srgbClr val="007A3C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 b="0" i="0"/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 b="1"/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Hoja1!$A$4:$A$10</c:f>
              <c:strCache>
                <c:ptCount val="2"/>
                <c:pt idx="0">
                  <c:v>2011-2012</c:v>
                </c:pt>
                <c:pt idx="1">
                  <c:v>2012-2013</c:v>
                </c:pt>
              </c:strCache>
            </c:strRef>
          </c:cat>
          <c:val>
            <c:numRef>
              <c:f>Hoja1!$B$4:$B$10</c:f>
              <c:numCache>
                <c:formatCode>#,##0</c:formatCode>
                <c:ptCount val="2"/>
                <c:pt idx="0">
                  <c:v>85331</c:v>
                </c:pt>
                <c:pt idx="1">
                  <c:v>94121</c:v>
                </c:pt>
              </c:numCache>
            </c:numRef>
          </c:val>
        </c:ser>
        <c:ser>
          <c:idx val="0"/>
          <c:order val="1"/>
          <c:tx>
            <c:strRef>
              <c:f>Hoja1!$C$1</c:f>
              <c:strCache>
                <c:ptCount val="1"/>
                <c:pt idx="0">
                  <c:v>Egreso Ciclo N</c:v>
                </c:pt>
              </c:strCache>
            </c:strRef>
          </c:tx>
          <c:spPr>
            <a:solidFill>
              <a:srgbClr val="8F8F8C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z="1200" b="0" smtClean="0"/>
                      <a:t>53,204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 b="1"/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Hoja1!$A$4:$A$10</c:f>
              <c:strCache>
                <c:ptCount val="2"/>
                <c:pt idx="0">
                  <c:v>2011-2012</c:v>
                </c:pt>
                <c:pt idx="1">
                  <c:v>2012-2013</c:v>
                </c:pt>
              </c:strCache>
            </c:strRef>
          </c:cat>
          <c:val>
            <c:numRef>
              <c:f>Hoja1!$C$4:$C$10</c:f>
              <c:numCache>
                <c:formatCode>#,##0</c:formatCode>
                <c:ptCount val="2"/>
                <c:pt idx="0">
                  <c:v>56940</c:v>
                </c:pt>
                <c:pt idx="1">
                  <c:v>56999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40"/>
        <c:axId val="174085712"/>
        <c:axId val="174086272"/>
      </c:barChart>
      <c:lineChart>
        <c:grouping val="standard"/>
        <c:varyColors val="0"/>
        <c:ser>
          <c:idx val="2"/>
          <c:order val="2"/>
          <c:tx>
            <c:strRef>
              <c:f>Hoja1!$D$1</c:f>
              <c:strCache>
                <c:ptCount val="1"/>
                <c:pt idx="0">
                  <c:v>Índice de Egreso</c:v>
                </c:pt>
              </c:strCache>
            </c:strRef>
          </c:tx>
          <c:spPr>
            <a:ln w="38101">
              <a:solidFill>
                <a:srgbClr val="C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C41E3A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dLbls>
            <c:dLbl>
              <c:idx val="3"/>
              <c:tx>
                <c:rich>
                  <a:bodyPr/>
                  <a:lstStyle/>
                  <a:p>
                    <a:r>
                      <a:rPr lang="en-US" sz="1200" b="0" smtClean="0"/>
                      <a:t>65.13%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numFmt formatCode="0.00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2060"/>
                      </a:solidFill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Hoja1!$A$4:$A$10</c:f>
              <c:strCache>
                <c:ptCount val="2"/>
                <c:pt idx="0">
                  <c:v>2011-2012</c:v>
                </c:pt>
                <c:pt idx="1">
                  <c:v>2012-2013</c:v>
                </c:pt>
              </c:strCache>
            </c:strRef>
          </c:cat>
          <c:val>
            <c:numRef>
              <c:f>Hoja1!$D$4:$D$10</c:f>
              <c:numCache>
                <c:formatCode>0.00%</c:formatCode>
                <c:ptCount val="2"/>
                <c:pt idx="0">
                  <c:v>0.66728387104334896</c:v>
                </c:pt>
                <c:pt idx="1">
                  <c:v>0.60559280075647304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4086832"/>
        <c:axId val="174084592"/>
      </c:lineChart>
      <c:catAx>
        <c:axId val="174085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50" b="1">
                    <a:latin typeface="Soberana Sans Light" pitchFamily="50" charset="0"/>
                  </a:defRPr>
                </a:pPr>
                <a:r>
                  <a:rPr lang="es-MX" sz="1050" b="1" dirty="0" smtClean="0">
                    <a:latin typeface="Soberana Sans Light" pitchFamily="50" charset="0"/>
                  </a:rPr>
                  <a:t>Ciclo Escolar</a:t>
                </a:r>
              </a:p>
            </c:rich>
          </c:tx>
          <c:layout>
            <c:manualLayout>
              <c:xMode val="edge"/>
              <c:yMode val="edge"/>
              <c:x val="0.45472392949215801"/>
              <c:y val="0.83148460477531905"/>
            </c:manualLayout>
          </c:layout>
          <c:overlay val="0"/>
        </c:title>
        <c:numFmt formatCode="General" sourceLinked="1"/>
        <c:majorTickMark val="cross"/>
        <c:minorTickMark val="none"/>
        <c:tickLblPos val="nextTo"/>
        <c:spPr>
          <a:ln w="405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>
                <a:latin typeface="Soberana Sans Light" pitchFamily="50" charset="0"/>
              </a:defRPr>
            </a:pPr>
            <a:endParaRPr lang="es-MX"/>
          </a:p>
        </c:txPr>
        <c:crossAx val="1740862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4086272"/>
        <c:scaling>
          <c:orientation val="minMax"/>
          <c:max val="120000"/>
          <c:min val="40000"/>
        </c:scaling>
        <c:delete val="0"/>
        <c:axPos val="l"/>
        <c:title>
          <c:tx>
            <c:rich>
              <a:bodyPr rot="-5400000" vert="horz"/>
              <a:lstStyle/>
              <a:p>
                <a:pPr algn="ctr" rtl="0">
                  <a:defRPr lang="es-MX" sz="1400" b="1" i="0" u="none" strike="noStrike" kern="1200" baseline="0">
                    <a:solidFill>
                      <a:srgbClr val="000000"/>
                    </a:solidFill>
                    <a:latin typeface="Soberana Sans Light" pitchFamily="50" charset="0"/>
                    <a:ea typeface="Arial"/>
                    <a:cs typeface="Arial"/>
                  </a:defRPr>
                </a:pPr>
                <a:r>
                  <a:rPr lang="es-MX" sz="1400" b="1" i="0" u="none" strike="noStrike" kern="1200" baseline="0" dirty="0" smtClean="0">
                    <a:solidFill>
                      <a:srgbClr val="000000"/>
                    </a:solidFill>
                    <a:latin typeface="Soberana Sans Light" pitchFamily="50" charset="0"/>
                    <a:ea typeface="Arial"/>
                    <a:cs typeface="Arial"/>
                  </a:rPr>
                  <a:t>Núm. de Estudiantes</a:t>
                </a:r>
              </a:p>
            </c:rich>
          </c:tx>
          <c:layout/>
          <c:overlay val="0"/>
        </c:title>
        <c:numFmt formatCode="#,##0" sourceLinked="0"/>
        <c:majorTickMark val="cross"/>
        <c:minorTickMark val="none"/>
        <c:tickLblPos val="nextTo"/>
        <c:spPr>
          <a:ln w="405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>
                <a:solidFill>
                  <a:schemeClr val="tx1">
                    <a:lumMod val="95000"/>
                    <a:lumOff val="5000"/>
                  </a:schemeClr>
                </a:solidFill>
                <a:latin typeface="Soberana Sans Light" pitchFamily="50" charset="0"/>
              </a:defRPr>
            </a:pPr>
            <a:endParaRPr lang="es-MX"/>
          </a:p>
        </c:txPr>
        <c:crossAx val="174085712"/>
        <c:crosses val="autoZero"/>
        <c:crossBetween val="between"/>
        <c:majorUnit val="20000"/>
      </c:valAx>
      <c:catAx>
        <c:axId val="174086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74084592"/>
        <c:crosses val="autoZero"/>
        <c:auto val="0"/>
        <c:lblAlgn val="ctr"/>
        <c:lblOffset val="100"/>
        <c:noMultiLvlLbl val="0"/>
      </c:catAx>
      <c:valAx>
        <c:axId val="174084592"/>
        <c:scaling>
          <c:orientation val="minMax"/>
          <c:max val="0.70000000000000095"/>
          <c:min val="0.3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 b="1"/>
                </a:pPr>
                <a:r>
                  <a:rPr lang="es-MX" sz="1200" b="1" baseline="0" dirty="0" smtClean="0"/>
                  <a:t>Índice de Egreso </a:t>
                </a:r>
                <a:endParaRPr lang="es-MX" sz="1200" b="1" dirty="0"/>
              </a:p>
            </c:rich>
          </c:tx>
          <c:layout>
            <c:manualLayout>
              <c:xMode val="edge"/>
              <c:yMode val="edge"/>
              <c:x val="0.95063464239233897"/>
              <c:y val="0.17550542943775699"/>
            </c:manualLayout>
          </c:layout>
          <c:overlay val="0"/>
        </c:title>
        <c:numFmt formatCode="0%" sourceLinked="0"/>
        <c:majorTickMark val="cross"/>
        <c:minorTickMark val="none"/>
        <c:tickLblPos val="nextTo"/>
        <c:spPr>
          <a:ln w="405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>
                <a:solidFill>
                  <a:schemeClr val="tx1"/>
                </a:solidFill>
                <a:latin typeface="Arial Narrow" pitchFamily="34" charset="0"/>
              </a:defRPr>
            </a:pPr>
            <a:endParaRPr lang="es-MX"/>
          </a:p>
        </c:txPr>
        <c:crossAx val="174086832"/>
        <c:crosses val="max"/>
        <c:crossBetween val="between"/>
        <c:majorUnit val="0.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8275852804245801"/>
          <c:y val="0.92207043527185495"/>
          <c:w val="0.65042766076104797"/>
          <c:h val="6.85176470588236E-2"/>
        </c:manualLayout>
      </c:layout>
      <c:overlay val="0"/>
      <c:spPr>
        <a:noFill/>
        <a:ln w="32446">
          <a:noFill/>
        </a:ln>
      </c:spPr>
      <c:txPr>
        <a:bodyPr/>
        <a:lstStyle/>
        <a:p>
          <a:pPr>
            <a:defRPr sz="1100" b="1">
              <a:latin typeface="Soberana Sans Light" pitchFamily="50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421843225785199"/>
          <c:y val="5.3220207501310797E-2"/>
          <c:w val="0.83578156774214796"/>
          <c:h val="0.68377246582738305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I.T. Descentralizados</c:v>
                </c:pt>
              </c:strCache>
            </c:strRef>
          </c:tx>
          <c:spPr>
            <a:ln>
              <a:solidFill>
                <a:srgbClr val="007A3C"/>
              </a:solidFill>
            </a:ln>
          </c:spPr>
          <c:marker>
            <c:symbol val="square"/>
            <c:size val="9"/>
            <c:spPr>
              <a:solidFill>
                <a:srgbClr val="007A3C"/>
              </a:solidFill>
              <a:ln>
                <a:solidFill>
                  <a:srgbClr val="007A3C"/>
                </a:solidFill>
              </a:ln>
            </c:spPr>
          </c:marker>
          <c:dLbls>
            <c:dLbl>
              <c:idx val="7"/>
              <c:tx>
                <c:rich>
                  <a:bodyPr/>
                  <a:lstStyle/>
                  <a:p>
                    <a:r>
                      <a:rPr lang="en-US" sz="1050" b="1">
                        <a:latin typeface="Soberana Sans Light" pitchFamily="50" charset="0"/>
                      </a:rPr>
                      <a:t>194,846</a:t>
                    </a:r>
                    <a:endParaRPr lang="en-US" sz="1050" b="1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Soberana Sans Light" pitchFamily="50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Hoja1!$A$2:$A$9</c:f>
              <c:strCache>
                <c:ptCount val="2"/>
                <c:pt idx="0">
                  <c:v>2012-2013</c:v>
                </c:pt>
                <c:pt idx="1">
                  <c:v>2013-2014</c:v>
                </c:pt>
              </c:strCache>
            </c:strRef>
          </c:cat>
          <c:val>
            <c:numRef>
              <c:f>Hoja1!$B$2:$B$9</c:f>
              <c:numCache>
                <c:formatCode>#,##0</c:formatCode>
                <c:ptCount val="2"/>
                <c:pt idx="0">
                  <c:v>844</c:v>
                </c:pt>
                <c:pt idx="1">
                  <c:v>525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I.T. Federales</c:v>
                </c:pt>
              </c:strCache>
            </c:strRef>
          </c:tx>
          <c:dLbls>
            <c:dLbl>
              <c:idx val="0"/>
              <c:layout>
                <c:manualLayout>
                  <c:x val="-4.0887623759210803E-2"/>
                  <c:y val="6.7988656590339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330492987665898E-2"/>
                  <c:y val="7.56514918393822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050" b="1">
                        <a:latin typeface="Soberana Sans Light" pitchFamily="50" charset="0"/>
                      </a:rPr>
                      <a:t>296,319</a:t>
                    </a:r>
                    <a:endParaRPr lang="en-US" sz="1050" b="1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Soberana Sans Light" pitchFamily="50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2"/>
                <c:pt idx="0">
                  <c:v>2012-2013</c:v>
                </c:pt>
                <c:pt idx="1">
                  <c:v>2013-2014</c:v>
                </c:pt>
              </c:strCache>
            </c:strRef>
          </c:cat>
          <c:val>
            <c:numRef>
              <c:f>Hoja1!$C$2:$C$9</c:f>
              <c:numCache>
                <c:formatCode>#,##0</c:formatCode>
                <c:ptCount val="2"/>
                <c:pt idx="0">
                  <c:v>3373</c:v>
                </c:pt>
                <c:pt idx="1">
                  <c:v>3458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Total 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5"/>
              <c:layout>
                <c:manualLayout>
                  <c:x val="-6.8611644260779106E-2"/>
                  <c:y val="-5.19111851965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050" b="1">
                        <a:latin typeface="Soberana Sans Light" pitchFamily="50" charset="0"/>
                      </a:rPr>
                      <a:t>491,165</a:t>
                    </a:r>
                    <a:endParaRPr lang="en-US" sz="1050" b="1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Soberana Sans Light" pitchFamily="50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Hoja1!$A$2:$A$9</c:f>
              <c:strCache>
                <c:ptCount val="2"/>
                <c:pt idx="0">
                  <c:v>2012-2013</c:v>
                </c:pt>
                <c:pt idx="1">
                  <c:v>2013-2014</c:v>
                </c:pt>
              </c:strCache>
            </c:strRef>
          </c:cat>
          <c:val>
            <c:numRef>
              <c:f>Hoja1!$D$2:$D$9</c:f>
              <c:numCache>
                <c:formatCode>#,##0</c:formatCode>
                <c:ptCount val="2"/>
                <c:pt idx="0">
                  <c:v>4217</c:v>
                </c:pt>
                <c:pt idx="1">
                  <c:v>3983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4091312"/>
        <c:axId val="174091872"/>
      </c:lineChart>
      <c:catAx>
        <c:axId val="174091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MX"/>
                  <a:t>Ciclo Escolar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oberana Sans Light" pitchFamily="50" charset="0"/>
              </a:defRPr>
            </a:pPr>
            <a:endParaRPr lang="es-MX"/>
          </a:p>
        </c:txPr>
        <c:crossAx val="174091872"/>
        <c:crosses val="autoZero"/>
        <c:auto val="1"/>
        <c:lblAlgn val="ctr"/>
        <c:lblOffset val="100"/>
        <c:noMultiLvlLbl val="0"/>
      </c:catAx>
      <c:valAx>
        <c:axId val="1740918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s-MX" sz="1400"/>
                  <a:t>Estudiantes</a:t>
                </a:r>
              </a:p>
              <a:p>
                <a:pPr>
                  <a:defRPr sz="1400"/>
                </a:pPr>
                <a:endParaRPr lang="es-MX" sz="1400"/>
              </a:p>
            </c:rich>
          </c:tx>
          <c:layout>
            <c:manualLayout>
              <c:xMode val="edge"/>
              <c:yMode val="edge"/>
              <c:x val="1.63815192788444E-2"/>
              <c:y val="0.255044197061574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oberana Sans Light" pitchFamily="50" charset="0"/>
              </a:defRPr>
            </a:pPr>
            <a:endParaRPr lang="es-MX"/>
          </a:p>
        </c:txPr>
        <c:crossAx val="174091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7598728915449"/>
          <c:y val="0.88367997103810403"/>
          <c:w val="0.76115259644434996"/>
          <c:h val="7.3320800612797402E-2"/>
        </c:manualLayout>
      </c:layout>
      <c:overlay val="0"/>
      <c:txPr>
        <a:bodyPr/>
        <a:lstStyle/>
        <a:p>
          <a:pPr>
            <a:defRPr>
              <a:latin typeface="Soberana Sans Light" pitchFamily="50" charset="0"/>
            </a:defRPr>
          </a:pPr>
          <a:endParaRPr lang="es-MX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667316263578702E-2"/>
          <c:y val="0.113425925925926"/>
          <c:w val="0.83303541992873198"/>
          <c:h val="0.77314814814814803"/>
        </c:manualLayout>
      </c:layout>
      <c:pie3D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1"/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c:spPr>
          </c:dPt>
          <c:dPt>
            <c:idx val="4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dPt>
          <c:dPt>
            <c:idx val="5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dPt>
            <c:idx val="6"/>
            <c:bubble3D val="0"/>
            <c:spPr>
              <a:solidFill>
                <a:srgbClr val="007A3D"/>
              </a:solidFill>
              <a:ln>
                <a:solidFill>
                  <a:srgbClr val="007A3D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Otro, </a:t>
                    </a:r>
                    <a:r>
                      <a:rPr lang="en-US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0</a:t>
                    </a:r>
                    <a:endParaRPr lang="en-US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s-MX"/>
                      <a:t>PTC Maestría sin Grado, </a:t>
                    </a:r>
                    <a:r>
                      <a:rPr lang="es-MX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719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2460481099656402E-2"/>
                  <c:y val="-0.30120158521994"/>
                </c:manualLayout>
              </c:layout>
              <c:tx>
                <c:rich>
                  <a:bodyPr/>
                  <a:lstStyle/>
                  <a:p>
                    <a:r>
                      <a:rPr lang="es-MX"/>
                      <a:t>PTC con Maestría y Grado, </a:t>
                    </a:r>
                    <a:r>
                      <a:rPr lang="es-MX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4543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6411721730659899E-2"/>
                  <c:y val="-2.3966067202039799E-2"/>
                </c:manualLayout>
              </c:layout>
              <c:tx>
                <c:rich>
                  <a:bodyPr/>
                  <a:lstStyle/>
                  <a:p>
                    <a:r>
                      <a:rPr lang="es-MX"/>
                      <a:t>PTC con Doctorado y Grado, </a:t>
                    </a:r>
                    <a:r>
                      <a:rPr lang="es-MX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1040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s-MX"/>
                      <a:t>PTC con Doctorado sin Grado, </a:t>
                    </a:r>
                    <a:r>
                      <a:rPr lang="es-MX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94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s-MX"/>
                      <a:t>PTC con Especialización y Grado, </a:t>
                    </a:r>
                    <a:r>
                      <a:rPr lang="es-MX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101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3362921770626999E-2"/>
                  <c:y val="-0.16106777426528601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latin typeface="Tahoma" pitchFamily="34" charset="0"/>
                        <a:ea typeface="Tahoma" pitchFamily="34" charset="0"/>
                        <a:cs typeface="Tahoma" pitchFamily="34" charset="0"/>
                      </a:defRPr>
                    </a:pPr>
                    <a:r>
                      <a:rPr lang="en-US"/>
                      <a:t>PTC con Licenciatura, </a:t>
                    </a:r>
                    <a:r>
                      <a:rPr lang="en-US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5,286</a:t>
                    </a:r>
                  </a:p>
                </c:rich>
              </c:tx>
              <c:spPr>
                <a:ln>
                  <a:solidFill>
                    <a:schemeClr val="bg1">
                      <a:lumMod val="50000"/>
                    </a:schemeClr>
                  </a:solidFill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'Profesores x Nivel Estudios'!$A$2:$A$9</c:f>
              <c:strCache>
                <c:ptCount val="7"/>
                <c:pt idx="0">
                  <c:v>Otro</c:v>
                </c:pt>
                <c:pt idx="1">
                  <c:v>PTC Maestría sin Grado</c:v>
                </c:pt>
                <c:pt idx="2">
                  <c:v>PTC con Maestría y Grado</c:v>
                </c:pt>
                <c:pt idx="3">
                  <c:v>PTC con Doctorado y Grado</c:v>
                </c:pt>
                <c:pt idx="4">
                  <c:v>PTC con Doctorado sin Grado</c:v>
                </c:pt>
                <c:pt idx="5">
                  <c:v>PTC con Especialización y Grado</c:v>
                </c:pt>
                <c:pt idx="6">
                  <c:v>PTC con Licenciatura</c:v>
                </c:pt>
              </c:strCache>
            </c:strRef>
          </c:cat>
          <c:val>
            <c:numRef>
              <c:f>'Profesores x Nivel Estudios'!$B$2:$B$9</c:f>
              <c:numCache>
                <c:formatCode>#,##0</c:formatCode>
                <c:ptCount val="8"/>
                <c:pt idx="0">
                  <c:v>0</c:v>
                </c:pt>
                <c:pt idx="1">
                  <c:v>719</c:v>
                </c:pt>
                <c:pt idx="2">
                  <c:v>4543</c:v>
                </c:pt>
                <c:pt idx="3">
                  <c:v>1040</c:v>
                </c:pt>
                <c:pt idx="4">
                  <c:v>94</c:v>
                </c:pt>
                <c:pt idx="5">
                  <c:v>101</c:v>
                </c:pt>
                <c:pt idx="6">
                  <c:v>5286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888888888888903E-2"/>
          <c:y val="6.4030619335605499E-2"/>
          <c:w val="0.93888888888888899"/>
          <c:h val="0.61827937364182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Cuerpos Académicos en Formación(CAEF)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Hoja1!$C$2:$J$2</c:f>
              <c:strCache>
                <c:ptCount val="2"/>
                <c:pt idx="0">
                  <c:v>2012-2013</c:v>
                </c:pt>
                <c:pt idx="1">
                  <c:v>2013-2014</c:v>
                </c:pt>
              </c:strCache>
            </c:strRef>
          </c:cat>
          <c:val>
            <c:numRef>
              <c:f>Hoja1!$C$3:$J$3</c:f>
              <c:numCache>
                <c:formatCode>General</c:formatCode>
                <c:ptCount val="2"/>
                <c:pt idx="0">
                  <c:v>209</c:v>
                </c:pt>
                <c:pt idx="1">
                  <c:v>221</c:v>
                </c:pt>
              </c:numCache>
            </c:numRef>
          </c:val>
        </c:ser>
        <c:ser>
          <c:idx val="1"/>
          <c:order val="1"/>
          <c:tx>
            <c:strRef>
              <c:f>Hoja1!$B$4</c:f>
              <c:strCache>
                <c:ptCount val="1"/>
                <c:pt idx="0">
                  <c:v>Cuerpos Académicos en Consolidación(CAEC)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Hoja1!$C$2:$J$2</c:f>
              <c:strCache>
                <c:ptCount val="2"/>
                <c:pt idx="0">
                  <c:v>2012-2013</c:v>
                </c:pt>
                <c:pt idx="1">
                  <c:v>2013-2014</c:v>
                </c:pt>
              </c:strCache>
            </c:strRef>
          </c:cat>
          <c:val>
            <c:numRef>
              <c:f>Hoja1!$C$4:$J$4</c:f>
              <c:numCache>
                <c:formatCode>General</c:formatCode>
                <c:ptCount val="2"/>
                <c:pt idx="0">
                  <c:v>60</c:v>
                </c:pt>
                <c:pt idx="1">
                  <c:v>60</c:v>
                </c:pt>
              </c:numCache>
            </c:numRef>
          </c:val>
        </c:ser>
        <c:ser>
          <c:idx val="2"/>
          <c:order val="2"/>
          <c:tx>
            <c:strRef>
              <c:f>Hoja1!$B$5</c:f>
              <c:strCache>
                <c:ptCount val="1"/>
                <c:pt idx="0">
                  <c:v>Cuerpos Académicos Consolidados (CAC)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Hoja1!$C$2:$J$2</c:f>
              <c:strCache>
                <c:ptCount val="2"/>
                <c:pt idx="0">
                  <c:v>2012-2013</c:v>
                </c:pt>
                <c:pt idx="1">
                  <c:v>2013-2014</c:v>
                </c:pt>
              </c:strCache>
            </c:strRef>
          </c:cat>
          <c:val>
            <c:numRef>
              <c:f>Hoja1!$C$5:$J$5</c:f>
              <c:numCache>
                <c:formatCode>General</c:formatCode>
                <c:ptCount val="2"/>
                <c:pt idx="0">
                  <c:v>18</c:v>
                </c:pt>
                <c:pt idx="1">
                  <c:v>26</c:v>
                </c:pt>
              </c:numCache>
            </c:numRef>
          </c:val>
        </c:ser>
        <c:ser>
          <c:idx val="3"/>
          <c:order val="3"/>
          <c:tx>
            <c:strRef>
              <c:f>Hoja1!$B$6</c:f>
              <c:strCache>
                <c:ptCount val="1"/>
                <c:pt idx="0">
                  <c:v>Totales</c:v>
                </c:pt>
              </c:strCache>
            </c:strRef>
          </c:tx>
          <c:spPr>
            <a:solidFill>
              <a:srgbClr val="007A3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Hoja1!$C$2:$J$2</c:f>
              <c:strCache>
                <c:ptCount val="2"/>
                <c:pt idx="0">
                  <c:v>2012-2013</c:v>
                </c:pt>
                <c:pt idx="1">
                  <c:v>2013-2014</c:v>
                </c:pt>
              </c:strCache>
            </c:strRef>
          </c:cat>
          <c:val>
            <c:numRef>
              <c:f>Hoja1!$C$6:$J$6</c:f>
              <c:numCache>
                <c:formatCode>General</c:formatCode>
                <c:ptCount val="2"/>
                <c:pt idx="0">
                  <c:v>287</c:v>
                </c:pt>
                <c:pt idx="1">
                  <c:v>307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0452896"/>
        <c:axId val="180453456"/>
      </c:barChart>
      <c:catAx>
        <c:axId val="18045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0453456"/>
        <c:crosses val="autoZero"/>
        <c:auto val="1"/>
        <c:lblAlgn val="ctr"/>
        <c:lblOffset val="100"/>
        <c:noMultiLvlLbl val="0"/>
      </c:catAx>
      <c:valAx>
        <c:axId val="180453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804528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1943788276465"/>
          <c:y val="0.77890262406956001"/>
          <c:w val="0.79888998250218801"/>
          <c:h val="0.1831654603499499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Núm. de Profesores en el SNI </c:v>
                </c:pt>
              </c:strCache>
            </c:strRef>
          </c:tx>
          <c:marker>
            <c:spPr>
              <a:solidFill>
                <a:srgbClr val="007A3C"/>
              </a:solidFill>
            </c:spPr>
          </c:marker>
          <c:dPt>
            <c:idx val="1"/>
            <c:marker>
              <c:spPr>
                <a:solidFill>
                  <a:srgbClr val="007A3C"/>
                </a:solidFill>
                <a:ln>
                  <a:solidFill>
                    <a:srgbClr val="007A3C"/>
                  </a:solidFill>
                </a:ln>
              </c:spPr>
            </c:marker>
            <c:bubble3D val="0"/>
            <c:spPr>
              <a:ln>
                <a:solidFill>
                  <a:srgbClr val="007A3C"/>
                </a:solidFill>
              </a:ln>
            </c:spPr>
          </c:dPt>
          <c:dLbls>
            <c:dLbl>
              <c:idx val="0"/>
              <c:layout>
                <c:manualLayout>
                  <c:x val="-9.1666666666666799E-2"/>
                  <c:y val="-6.4814814814814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2222222222222299E-2"/>
                  <c:y val="-6.0185185185185099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latin typeface="Soberana Sans Light" pitchFamily="50" charset="0"/>
                      </a:rPr>
                      <a:t>442</a:t>
                    </a:r>
                    <a:endParaRPr lang="en-US" sz="16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4999999999999997E-2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6666666666666693E-2"/>
                  <c:y val="-6.0185185185185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6666666666666805E-2"/>
                  <c:y val="-6.4814814814814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1666666666666602E-2"/>
                  <c:y val="-7.407407407407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Soberana Sans Light" pitchFamily="50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Hoja1!$A$9:$A$10</c:f>
              <c:strCache>
                <c:ptCount val="2"/>
                <c:pt idx="0">
                  <c:v>2012-2013</c:v>
                </c:pt>
                <c:pt idx="1">
                  <c:v>2013-2014</c:v>
                </c:pt>
              </c:strCache>
            </c:strRef>
          </c:cat>
          <c:val>
            <c:numRef>
              <c:f>Hoja1!$B$9:$B$10</c:f>
              <c:numCache>
                <c:formatCode>#,##0</c:formatCode>
                <c:ptCount val="2"/>
                <c:pt idx="0">
                  <c:v>396</c:v>
                </c:pt>
                <c:pt idx="1">
                  <c:v>442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0455696"/>
        <c:axId val="180456256"/>
      </c:lineChart>
      <c:catAx>
        <c:axId val="180455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s-MX"/>
          </a:p>
        </c:txPr>
        <c:crossAx val="180456256"/>
        <c:crosses val="autoZero"/>
        <c:auto val="1"/>
        <c:lblAlgn val="ctr"/>
        <c:lblOffset val="100"/>
        <c:noMultiLvlLbl val="0"/>
      </c:catAx>
      <c:valAx>
        <c:axId val="180456256"/>
        <c:scaling>
          <c:orientation val="minMax"/>
          <c:max val="600"/>
          <c:min val="25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err="1">
                    <a:latin typeface="Soberana Sans Light" pitchFamily="50" charset="0"/>
                  </a:rPr>
                  <a:t>Profesores</a:t>
                </a:r>
                <a:r>
                  <a:rPr lang="en-US" sz="1400" dirty="0">
                    <a:latin typeface="Soberana Sans Light" pitchFamily="50" charset="0"/>
                  </a:rPr>
                  <a:t> </a:t>
                </a:r>
                <a:r>
                  <a:rPr lang="en-US" sz="1400" dirty="0" err="1">
                    <a:latin typeface="Soberana Sans Light" pitchFamily="50" charset="0"/>
                  </a:rPr>
                  <a:t>Investigadores</a:t>
                </a:r>
                <a:r>
                  <a:rPr lang="en-US" sz="1400" dirty="0">
                    <a:latin typeface="Soberana Sans Light" pitchFamily="50" charset="0"/>
                  </a:rPr>
                  <a:t> (SNI)</a:t>
                </a:r>
              </a:p>
            </c:rich>
          </c:tx>
          <c:layout>
            <c:manualLayout>
              <c:xMode val="edge"/>
              <c:yMode val="edge"/>
              <c:x val="8.7544210298100607E-3"/>
              <c:y val="0.105794911676481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s-MX"/>
          </a:p>
        </c:txPr>
        <c:crossAx val="180455696"/>
        <c:crosses val="autoZero"/>
        <c:crossBetween val="between"/>
        <c:majorUnit val="100"/>
      </c:valAx>
      <c:spPr>
        <a:noFill/>
      </c:spPr>
    </c:plotArea>
    <c:plotVisOnly val="1"/>
    <c:dispBlanksAs val="zero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EA1F9A-AC6B-D843-B9BB-C3DAE819190F}" type="doc">
      <dgm:prSet loTypeId="urn:microsoft.com/office/officeart/2005/8/layout/radial6" loCatId="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4BAFAA5D-91EF-3543-9FE8-832C8685CB98}">
      <dgm:prSet phldrT="[Texto]" custT="1"/>
      <dgm:spPr/>
      <dgm:t>
        <a:bodyPr/>
        <a:lstStyle/>
        <a:p>
          <a:r>
            <a:rPr lang="es-ES" sz="1200" dirty="0" smtClean="0"/>
            <a:t>PSE</a:t>
          </a:r>
        </a:p>
        <a:p>
          <a:r>
            <a:rPr lang="es-ES" sz="1200" dirty="0" smtClean="0"/>
            <a:t>2013-2018</a:t>
          </a:r>
          <a:endParaRPr lang="es-ES" sz="1200" dirty="0"/>
        </a:p>
      </dgm:t>
    </dgm:pt>
    <dgm:pt modelId="{AA932C71-02D7-BA44-8850-B93F585DEF61}" type="parTrans" cxnId="{DC5BFD9C-46BB-1C40-BE40-12F0BBA172BC}">
      <dgm:prSet/>
      <dgm:spPr/>
      <dgm:t>
        <a:bodyPr/>
        <a:lstStyle/>
        <a:p>
          <a:endParaRPr lang="es-ES" sz="1600"/>
        </a:p>
      </dgm:t>
    </dgm:pt>
    <dgm:pt modelId="{7A616726-0729-5749-BED4-4D0B63FEEA87}" type="sibTrans" cxnId="{DC5BFD9C-46BB-1C40-BE40-12F0BBA172BC}">
      <dgm:prSet/>
      <dgm:spPr/>
      <dgm:t>
        <a:bodyPr/>
        <a:lstStyle/>
        <a:p>
          <a:endParaRPr lang="es-ES" sz="1600"/>
        </a:p>
      </dgm:t>
    </dgm:pt>
    <dgm:pt modelId="{4A37CE2A-6B1D-AF48-B76D-53ADBA25B0B1}">
      <dgm:prSet phldrT="[Texto]" custT="1"/>
      <dgm:spPr/>
      <dgm:t>
        <a:bodyPr/>
        <a:lstStyle/>
        <a:p>
          <a:r>
            <a:rPr lang="es-ES" sz="1200" dirty="0" smtClean="0"/>
            <a:t>Objetivo 1 </a:t>
          </a:r>
          <a:endParaRPr lang="es-ES" sz="1200" dirty="0"/>
        </a:p>
      </dgm:t>
    </dgm:pt>
    <dgm:pt modelId="{D004C006-4D1F-A141-90A3-AFD8C0ADB037}" type="parTrans" cxnId="{20AB25B7-4B3E-C541-953F-58007D924724}">
      <dgm:prSet/>
      <dgm:spPr/>
      <dgm:t>
        <a:bodyPr/>
        <a:lstStyle/>
        <a:p>
          <a:endParaRPr lang="es-ES" sz="1600"/>
        </a:p>
      </dgm:t>
    </dgm:pt>
    <dgm:pt modelId="{7150E5B4-DA4E-F24F-9898-2890340764BE}" type="sibTrans" cxnId="{20AB25B7-4B3E-C541-953F-58007D924724}">
      <dgm:prSet/>
      <dgm:spPr/>
      <dgm:t>
        <a:bodyPr/>
        <a:lstStyle/>
        <a:p>
          <a:endParaRPr lang="es-ES" sz="1600"/>
        </a:p>
      </dgm:t>
    </dgm:pt>
    <dgm:pt modelId="{D361DBE9-FABD-6D43-942A-48E09A3749CC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Objetivo 2</a:t>
          </a:r>
          <a:endParaRPr lang="es-ES" sz="1200" dirty="0">
            <a:solidFill>
              <a:srgbClr val="000000"/>
            </a:solidFill>
          </a:endParaRPr>
        </a:p>
      </dgm:t>
    </dgm:pt>
    <dgm:pt modelId="{81A3AEF0-B004-AD43-BF19-7A05A4A90ABA}" type="parTrans" cxnId="{176BAF74-E030-CE47-8F64-F270EADB058C}">
      <dgm:prSet/>
      <dgm:spPr/>
      <dgm:t>
        <a:bodyPr/>
        <a:lstStyle/>
        <a:p>
          <a:endParaRPr lang="es-ES" sz="1600"/>
        </a:p>
      </dgm:t>
    </dgm:pt>
    <dgm:pt modelId="{666B8865-01B3-9748-9066-83F24C0A8C6F}" type="sibTrans" cxnId="{176BAF74-E030-CE47-8F64-F270EADB058C}">
      <dgm:prSet/>
      <dgm:spPr/>
      <dgm:t>
        <a:bodyPr/>
        <a:lstStyle/>
        <a:p>
          <a:endParaRPr lang="es-ES" sz="1600"/>
        </a:p>
      </dgm:t>
    </dgm:pt>
    <dgm:pt modelId="{D18C3619-F8C9-F946-8505-24C48FFFDD27}">
      <dgm:prSet phldrT="[Texto]" custT="1"/>
      <dgm:spPr/>
      <dgm:t>
        <a:bodyPr/>
        <a:lstStyle/>
        <a:p>
          <a:r>
            <a:rPr lang="es-ES" sz="1200" dirty="0" smtClean="0"/>
            <a:t>Objetivo 3</a:t>
          </a:r>
          <a:endParaRPr lang="es-ES" sz="1200" dirty="0"/>
        </a:p>
      </dgm:t>
    </dgm:pt>
    <dgm:pt modelId="{5D069051-9472-B541-AB29-8D38E3198521}" type="parTrans" cxnId="{7D9C50CB-AB99-A74F-80D3-39A45C297C8F}">
      <dgm:prSet/>
      <dgm:spPr/>
      <dgm:t>
        <a:bodyPr/>
        <a:lstStyle/>
        <a:p>
          <a:endParaRPr lang="es-ES" sz="1600"/>
        </a:p>
      </dgm:t>
    </dgm:pt>
    <dgm:pt modelId="{2A40965E-3077-3F48-834D-AD5847C14916}" type="sibTrans" cxnId="{7D9C50CB-AB99-A74F-80D3-39A45C297C8F}">
      <dgm:prSet/>
      <dgm:spPr/>
      <dgm:t>
        <a:bodyPr/>
        <a:lstStyle/>
        <a:p>
          <a:endParaRPr lang="es-ES" sz="1600"/>
        </a:p>
      </dgm:t>
    </dgm:pt>
    <dgm:pt modelId="{85488B5B-0DE4-FB41-B5CA-615E4EE5C0A1}">
      <dgm:prSet phldrT="[Texto]" custT="1"/>
      <dgm:spPr/>
      <dgm:t>
        <a:bodyPr/>
        <a:lstStyle/>
        <a:p>
          <a:r>
            <a:rPr lang="es-ES" sz="1200" dirty="0" smtClean="0"/>
            <a:t>Objetivo 4</a:t>
          </a:r>
          <a:endParaRPr lang="es-ES" sz="1200" dirty="0"/>
        </a:p>
      </dgm:t>
    </dgm:pt>
    <dgm:pt modelId="{7EB9E3CF-FCF0-1D40-95C6-A1E83DCFE220}" type="parTrans" cxnId="{AD26DF4C-3AE7-F948-B70D-4827F2F91887}">
      <dgm:prSet/>
      <dgm:spPr/>
      <dgm:t>
        <a:bodyPr/>
        <a:lstStyle/>
        <a:p>
          <a:endParaRPr lang="es-ES" sz="1600"/>
        </a:p>
      </dgm:t>
    </dgm:pt>
    <dgm:pt modelId="{76CD5443-BD23-B847-997F-0F1CAA504859}" type="sibTrans" cxnId="{AD26DF4C-3AE7-F948-B70D-4827F2F91887}">
      <dgm:prSet/>
      <dgm:spPr/>
      <dgm:t>
        <a:bodyPr/>
        <a:lstStyle/>
        <a:p>
          <a:endParaRPr lang="es-ES" sz="1200"/>
        </a:p>
      </dgm:t>
    </dgm:pt>
    <dgm:pt modelId="{88582DF5-08F0-834C-AE1D-EDA9370EF313}">
      <dgm:prSet phldrT="[Texto]" custT="1"/>
      <dgm:spPr/>
      <dgm:t>
        <a:bodyPr/>
        <a:lstStyle/>
        <a:p>
          <a:r>
            <a:rPr lang="es-ES" sz="1200" dirty="0" smtClean="0"/>
            <a:t>Objetivo 5</a:t>
          </a:r>
          <a:endParaRPr lang="es-ES" sz="1200" dirty="0"/>
        </a:p>
      </dgm:t>
    </dgm:pt>
    <dgm:pt modelId="{C5821E8A-7FE2-7649-B0C9-DA78DB9786EF}" type="parTrans" cxnId="{B2A75358-3380-3542-B957-DADDE9B0A142}">
      <dgm:prSet/>
      <dgm:spPr/>
      <dgm:t>
        <a:bodyPr/>
        <a:lstStyle/>
        <a:p>
          <a:endParaRPr lang="es-ES" sz="1600"/>
        </a:p>
      </dgm:t>
    </dgm:pt>
    <dgm:pt modelId="{FC5323C1-FF0C-F54D-8C67-2F9E49ADFFC8}" type="sibTrans" cxnId="{B2A75358-3380-3542-B957-DADDE9B0A142}">
      <dgm:prSet/>
      <dgm:spPr/>
      <dgm:t>
        <a:bodyPr/>
        <a:lstStyle/>
        <a:p>
          <a:endParaRPr lang="es-ES" sz="1600"/>
        </a:p>
      </dgm:t>
    </dgm:pt>
    <dgm:pt modelId="{9DB0D401-66EE-D744-9439-CAC0FC7CD12E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Objetivo 6</a:t>
          </a:r>
          <a:endParaRPr lang="es-ES" sz="1200" dirty="0">
            <a:solidFill>
              <a:srgbClr val="000000"/>
            </a:solidFill>
          </a:endParaRPr>
        </a:p>
      </dgm:t>
    </dgm:pt>
    <dgm:pt modelId="{94A2180B-59A9-7047-8BAF-FFFF019378CA}" type="parTrans" cxnId="{40B7D150-D418-FD4F-B644-ADE5F8EBCEC4}">
      <dgm:prSet/>
      <dgm:spPr/>
      <dgm:t>
        <a:bodyPr/>
        <a:lstStyle/>
        <a:p>
          <a:endParaRPr lang="es-ES" sz="1600"/>
        </a:p>
      </dgm:t>
    </dgm:pt>
    <dgm:pt modelId="{9EFE87EC-8E97-2C4F-ACC4-EB5ECB838E1C}" type="sibTrans" cxnId="{40B7D150-D418-FD4F-B644-ADE5F8EBCEC4}">
      <dgm:prSet/>
      <dgm:spPr/>
      <dgm:t>
        <a:bodyPr/>
        <a:lstStyle/>
        <a:p>
          <a:endParaRPr lang="es-ES" sz="1600"/>
        </a:p>
      </dgm:t>
    </dgm:pt>
    <dgm:pt modelId="{21B570EC-1404-C24A-8216-BA51787C8B27}" type="pres">
      <dgm:prSet presAssocID="{17EA1F9A-AC6B-D843-B9BB-C3DAE819190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B2F6A2E-53EF-F142-8D51-6CD01CB90C01}" type="pres">
      <dgm:prSet presAssocID="{4BAFAA5D-91EF-3543-9FE8-832C8685CB98}" presName="centerShape" presStyleLbl="node0" presStyleIdx="0" presStyleCnt="1"/>
      <dgm:spPr/>
      <dgm:t>
        <a:bodyPr/>
        <a:lstStyle/>
        <a:p>
          <a:endParaRPr lang="es-ES"/>
        </a:p>
      </dgm:t>
    </dgm:pt>
    <dgm:pt modelId="{B85443BF-F1D9-B846-BA14-6D2671EDA7D0}" type="pres">
      <dgm:prSet presAssocID="{4A37CE2A-6B1D-AF48-B76D-53ADBA25B0B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35CE72-EE28-4D49-B490-BACD8422466A}" type="pres">
      <dgm:prSet presAssocID="{4A37CE2A-6B1D-AF48-B76D-53ADBA25B0B1}" presName="dummy" presStyleCnt="0"/>
      <dgm:spPr/>
      <dgm:t>
        <a:bodyPr/>
        <a:lstStyle/>
        <a:p>
          <a:endParaRPr lang="es-MX"/>
        </a:p>
      </dgm:t>
    </dgm:pt>
    <dgm:pt modelId="{CC998773-C1F5-E64A-B542-4AAB873F6502}" type="pres">
      <dgm:prSet presAssocID="{7150E5B4-DA4E-F24F-9898-2890340764BE}" presName="sibTrans" presStyleLbl="sibTrans2D1" presStyleIdx="0" presStyleCnt="6"/>
      <dgm:spPr/>
      <dgm:t>
        <a:bodyPr/>
        <a:lstStyle/>
        <a:p>
          <a:endParaRPr lang="es-ES"/>
        </a:p>
      </dgm:t>
    </dgm:pt>
    <dgm:pt modelId="{387FEE81-CB2E-D448-B08D-A45C4B70141A}" type="pres">
      <dgm:prSet presAssocID="{D361DBE9-FABD-6D43-942A-48E09A3749C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5033FE-21F7-3548-8ED5-8B186C0D9240}" type="pres">
      <dgm:prSet presAssocID="{D361DBE9-FABD-6D43-942A-48E09A3749CC}" presName="dummy" presStyleCnt="0"/>
      <dgm:spPr/>
      <dgm:t>
        <a:bodyPr/>
        <a:lstStyle/>
        <a:p>
          <a:endParaRPr lang="es-MX"/>
        </a:p>
      </dgm:t>
    </dgm:pt>
    <dgm:pt modelId="{E0C8F836-8992-C545-BF1F-50C9F58A64E1}" type="pres">
      <dgm:prSet presAssocID="{666B8865-01B3-9748-9066-83F24C0A8C6F}" presName="sibTrans" presStyleLbl="sibTrans2D1" presStyleIdx="1" presStyleCnt="6"/>
      <dgm:spPr/>
      <dgm:t>
        <a:bodyPr/>
        <a:lstStyle/>
        <a:p>
          <a:endParaRPr lang="es-ES"/>
        </a:p>
      </dgm:t>
    </dgm:pt>
    <dgm:pt modelId="{453C5D68-A97F-7B46-96EA-379D9A8D3B51}" type="pres">
      <dgm:prSet presAssocID="{D18C3619-F8C9-F946-8505-24C48FFFDD2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F061C7-6274-C74C-8FCD-DE42674E2051}" type="pres">
      <dgm:prSet presAssocID="{D18C3619-F8C9-F946-8505-24C48FFFDD27}" presName="dummy" presStyleCnt="0"/>
      <dgm:spPr/>
      <dgm:t>
        <a:bodyPr/>
        <a:lstStyle/>
        <a:p>
          <a:endParaRPr lang="es-MX"/>
        </a:p>
      </dgm:t>
    </dgm:pt>
    <dgm:pt modelId="{0B49759B-01A2-DB4E-AF4B-A4DFB3BA2942}" type="pres">
      <dgm:prSet presAssocID="{2A40965E-3077-3F48-834D-AD5847C14916}" presName="sibTrans" presStyleLbl="sibTrans2D1" presStyleIdx="2" presStyleCnt="6"/>
      <dgm:spPr/>
      <dgm:t>
        <a:bodyPr/>
        <a:lstStyle/>
        <a:p>
          <a:endParaRPr lang="es-ES"/>
        </a:p>
      </dgm:t>
    </dgm:pt>
    <dgm:pt modelId="{3E30180F-5061-6D49-9CE6-94BE5B3AFF82}" type="pres">
      <dgm:prSet presAssocID="{85488B5B-0DE4-FB41-B5CA-615E4EE5C0A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37DFAD-44B6-5044-B265-1C874FF7FE3E}" type="pres">
      <dgm:prSet presAssocID="{85488B5B-0DE4-FB41-B5CA-615E4EE5C0A1}" presName="dummy" presStyleCnt="0"/>
      <dgm:spPr/>
      <dgm:t>
        <a:bodyPr/>
        <a:lstStyle/>
        <a:p>
          <a:endParaRPr lang="es-MX"/>
        </a:p>
      </dgm:t>
    </dgm:pt>
    <dgm:pt modelId="{96FB2EDF-7004-4F43-900B-472B75549985}" type="pres">
      <dgm:prSet presAssocID="{76CD5443-BD23-B847-997F-0F1CAA504859}" presName="sibTrans" presStyleLbl="sibTrans2D1" presStyleIdx="3" presStyleCnt="6"/>
      <dgm:spPr/>
      <dgm:t>
        <a:bodyPr/>
        <a:lstStyle/>
        <a:p>
          <a:endParaRPr lang="es-ES"/>
        </a:p>
      </dgm:t>
    </dgm:pt>
    <dgm:pt modelId="{31A44A19-6A91-D543-B2D8-CB90B2853CF1}" type="pres">
      <dgm:prSet presAssocID="{88582DF5-08F0-834C-AE1D-EDA9370EF31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C32F70-7791-B54D-BD1B-C92C6C85DE7F}" type="pres">
      <dgm:prSet presAssocID="{88582DF5-08F0-834C-AE1D-EDA9370EF313}" presName="dummy" presStyleCnt="0"/>
      <dgm:spPr/>
      <dgm:t>
        <a:bodyPr/>
        <a:lstStyle/>
        <a:p>
          <a:endParaRPr lang="es-MX"/>
        </a:p>
      </dgm:t>
    </dgm:pt>
    <dgm:pt modelId="{E7B9DC5A-7507-9845-8B23-1844804D5BB2}" type="pres">
      <dgm:prSet presAssocID="{FC5323C1-FF0C-F54D-8C67-2F9E49ADFFC8}" presName="sibTrans" presStyleLbl="sibTrans2D1" presStyleIdx="4" presStyleCnt="6"/>
      <dgm:spPr/>
      <dgm:t>
        <a:bodyPr/>
        <a:lstStyle/>
        <a:p>
          <a:endParaRPr lang="es-ES"/>
        </a:p>
      </dgm:t>
    </dgm:pt>
    <dgm:pt modelId="{C6159AC4-6707-CD43-9AD5-A8BE0E19A5A9}" type="pres">
      <dgm:prSet presAssocID="{9DB0D401-66EE-D744-9439-CAC0FC7CD12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9C980C-80BC-EF45-8551-3BA80CC8DE91}" type="pres">
      <dgm:prSet presAssocID="{9DB0D401-66EE-D744-9439-CAC0FC7CD12E}" presName="dummy" presStyleCnt="0"/>
      <dgm:spPr/>
      <dgm:t>
        <a:bodyPr/>
        <a:lstStyle/>
        <a:p>
          <a:endParaRPr lang="es-MX"/>
        </a:p>
      </dgm:t>
    </dgm:pt>
    <dgm:pt modelId="{398BB2B0-AF4B-0E4C-9474-B8824C915970}" type="pres">
      <dgm:prSet presAssocID="{9EFE87EC-8E97-2C4F-ACC4-EB5ECB838E1C}" presName="sibTrans" presStyleLbl="sibTrans2D1" presStyleIdx="5" presStyleCnt="6"/>
      <dgm:spPr/>
      <dgm:t>
        <a:bodyPr/>
        <a:lstStyle/>
        <a:p>
          <a:endParaRPr lang="es-ES"/>
        </a:p>
      </dgm:t>
    </dgm:pt>
  </dgm:ptLst>
  <dgm:cxnLst>
    <dgm:cxn modelId="{DC5BFD9C-46BB-1C40-BE40-12F0BBA172BC}" srcId="{17EA1F9A-AC6B-D843-B9BB-C3DAE819190F}" destId="{4BAFAA5D-91EF-3543-9FE8-832C8685CB98}" srcOrd="0" destOrd="0" parTransId="{AA932C71-02D7-BA44-8850-B93F585DEF61}" sibTransId="{7A616726-0729-5749-BED4-4D0B63FEEA87}"/>
    <dgm:cxn modelId="{AD26DF4C-3AE7-F948-B70D-4827F2F91887}" srcId="{4BAFAA5D-91EF-3543-9FE8-832C8685CB98}" destId="{85488B5B-0DE4-FB41-B5CA-615E4EE5C0A1}" srcOrd="3" destOrd="0" parTransId="{7EB9E3CF-FCF0-1D40-95C6-A1E83DCFE220}" sibTransId="{76CD5443-BD23-B847-997F-0F1CAA504859}"/>
    <dgm:cxn modelId="{3427B267-A658-47E9-ABAA-DA9907DE522C}" type="presOf" srcId="{666B8865-01B3-9748-9066-83F24C0A8C6F}" destId="{E0C8F836-8992-C545-BF1F-50C9F58A64E1}" srcOrd="0" destOrd="0" presId="urn:microsoft.com/office/officeart/2005/8/layout/radial6"/>
    <dgm:cxn modelId="{A8F00957-ED89-489F-8DFB-9011274BE442}" type="presOf" srcId="{D361DBE9-FABD-6D43-942A-48E09A3749CC}" destId="{387FEE81-CB2E-D448-B08D-A45C4B70141A}" srcOrd="0" destOrd="0" presId="urn:microsoft.com/office/officeart/2005/8/layout/radial6"/>
    <dgm:cxn modelId="{CE166078-4D42-4DD2-A96F-6A98216D6E56}" type="presOf" srcId="{7150E5B4-DA4E-F24F-9898-2890340764BE}" destId="{CC998773-C1F5-E64A-B542-4AAB873F6502}" srcOrd="0" destOrd="0" presId="urn:microsoft.com/office/officeart/2005/8/layout/radial6"/>
    <dgm:cxn modelId="{10E0D81E-0261-427F-B211-ACDAC971AB71}" type="presOf" srcId="{2A40965E-3077-3F48-834D-AD5847C14916}" destId="{0B49759B-01A2-DB4E-AF4B-A4DFB3BA2942}" srcOrd="0" destOrd="0" presId="urn:microsoft.com/office/officeart/2005/8/layout/radial6"/>
    <dgm:cxn modelId="{7282E0BE-CD28-4043-8064-A462FCAB10C8}" type="presOf" srcId="{D18C3619-F8C9-F946-8505-24C48FFFDD27}" destId="{453C5D68-A97F-7B46-96EA-379D9A8D3B51}" srcOrd="0" destOrd="0" presId="urn:microsoft.com/office/officeart/2005/8/layout/radial6"/>
    <dgm:cxn modelId="{7D9C50CB-AB99-A74F-80D3-39A45C297C8F}" srcId="{4BAFAA5D-91EF-3543-9FE8-832C8685CB98}" destId="{D18C3619-F8C9-F946-8505-24C48FFFDD27}" srcOrd="2" destOrd="0" parTransId="{5D069051-9472-B541-AB29-8D38E3198521}" sibTransId="{2A40965E-3077-3F48-834D-AD5847C14916}"/>
    <dgm:cxn modelId="{20AB25B7-4B3E-C541-953F-58007D924724}" srcId="{4BAFAA5D-91EF-3543-9FE8-832C8685CB98}" destId="{4A37CE2A-6B1D-AF48-B76D-53ADBA25B0B1}" srcOrd="0" destOrd="0" parTransId="{D004C006-4D1F-A141-90A3-AFD8C0ADB037}" sibTransId="{7150E5B4-DA4E-F24F-9898-2890340764BE}"/>
    <dgm:cxn modelId="{40B7D150-D418-FD4F-B644-ADE5F8EBCEC4}" srcId="{4BAFAA5D-91EF-3543-9FE8-832C8685CB98}" destId="{9DB0D401-66EE-D744-9439-CAC0FC7CD12E}" srcOrd="5" destOrd="0" parTransId="{94A2180B-59A9-7047-8BAF-FFFF019378CA}" sibTransId="{9EFE87EC-8E97-2C4F-ACC4-EB5ECB838E1C}"/>
    <dgm:cxn modelId="{41B2EBB1-D73A-434C-B6C8-FB670DB97F72}" type="presOf" srcId="{9DB0D401-66EE-D744-9439-CAC0FC7CD12E}" destId="{C6159AC4-6707-CD43-9AD5-A8BE0E19A5A9}" srcOrd="0" destOrd="0" presId="urn:microsoft.com/office/officeart/2005/8/layout/radial6"/>
    <dgm:cxn modelId="{B2A75358-3380-3542-B957-DADDE9B0A142}" srcId="{4BAFAA5D-91EF-3543-9FE8-832C8685CB98}" destId="{88582DF5-08F0-834C-AE1D-EDA9370EF313}" srcOrd="4" destOrd="0" parTransId="{C5821E8A-7FE2-7649-B0C9-DA78DB9786EF}" sibTransId="{FC5323C1-FF0C-F54D-8C67-2F9E49ADFFC8}"/>
    <dgm:cxn modelId="{662AA61B-7EA7-42C0-85A1-689B40AEC50A}" type="presOf" srcId="{FC5323C1-FF0C-F54D-8C67-2F9E49ADFFC8}" destId="{E7B9DC5A-7507-9845-8B23-1844804D5BB2}" srcOrd="0" destOrd="0" presId="urn:microsoft.com/office/officeart/2005/8/layout/radial6"/>
    <dgm:cxn modelId="{176BAF74-E030-CE47-8F64-F270EADB058C}" srcId="{4BAFAA5D-91EF-3543-9FE8-832C8685CB98}" destId="{D361DBE9-FABD-6D43-942A-48E09A3749CC}" srcOrd="1" destOrd="0" parTransId="{81A3AEF0-B004-AD43-BF19-7A05A4A90ABA}" sibTransId="{666B8865-01B3-9748-9066-83F24C0A8C6F}"/>
    <dgm:cxn modelId="{AB838823-5B8B-4022-88D6-64D044AE8223}" type="presOf" srcId="{85488B5B-0DE4-FB41-B5CA-615E4EE5C0A1}" destId="{3E30180F-5061-6D49-9CE6-94BE5B3AFF82}" srcOrd="0" destOrd="0" presId="urn:microsoft.com/office/officeart/2005/8/layout/radial6"/>
    <dgm:cxn modelId="{55CFD7A2-315E-4A33-8521-10354254D599}" type="presOf" srcId="{88582DF5-08F0-834C-AE1D-EDA9370EF313}" destId="{31A44A19-6A91-D543-B2D8-CB90B2853CF1}" srcOrd="0" destOrd="0" presId="urn:microsoft.com/office/officeart/2005/8/layout/radial6"/>
    <dgm:cxn modelId="{ECDE6A54-22D9-4B46-8B79-12D1893AF529}" type="presOf" srcId="{4BAFAA5D-91EF-3543-9FE8-832C8685CB98}" destId="{FB2F6A2E-53EF-F142-8D51-6CD01CB90C01}" srcOrd="0" destOrd="0" presId="urn:microsoft.com/office/officeart/2005/8/layout/radial6"/>
    <dgm:cxn modelId="{1D04B5AE-EE4E-4BFB-9209-9755A1ADFB1D}" type="presOf" srcId="{9EFE87EC-8E97-2C4F-ACC4-EB5ECB838E1C}" destId="{398BB2B0-AF4B-0E4C-9474-B8824C915970}" srcOrd="0" destOrd="0" presId="urn:microsoft.com/office/officeart/2005/8/layout/radial6"/>
    <dgm:cxn modelId="{55BE27DE-27AA-4B01-9676-27711181BEBA}" type="presOf" srcId="{4A37CE2A-6B1D-AF48-B76D-53ADBA25B0B1}" destId="{B85443BF-F1D9-B846-BA14-6D2671EDA7D0}" srcOrd="0" destOrd="0" presId="urn:microsoft.com/office/officeart/2005/8/layout/radial6"/>
    <dgm:cxn modelId="{4AC556A8-E9D9-45DD-81C1-B4D0A78B11EE}" type="presOf" srcId="{17EA1F9A-AC6B-D843-B9BB-C3DAE819190F}" destId="{21B570EC-1404-C24A-8216-BA51787C8B27}" srcOrd="0" destOrd="0" presId="urn:microsoft.com/office/officeart/2005/8/layout/radial6"/>
    <dgm:cxn modelId="{F4DD8FF0-C0FC-4004-BD34-0EA8320E6972}" type="presOf" srcId="{76CD5443-BD23-B847-997F-0F1CAA504859}" destId="{96FB2EDF-7004-4F43-900B-472B75549985}" srcOrd="0" destOrd="0" presId="urn:microsoft.com/office/officeart/2005/8/layout/radial6"/>
    <dgm:cxn modelId="{A99C3543-0BD4-409B-99CE-4AF08D7D38C4}" type="presParOf" srcId="{21B570EC-1404-C24A-8216-BA51787C8B27}" destId="{FB2F6A2E-53EF-F142-8D51-6CD01CB90C01}" srcOrd="0" destOrd="0" presId="urn:microsoft.com/office/officeart/2005/8/layout/radial6"/>
    <dgm:cxn modelId="{CF67E069-7C36-45C5-A439-4DCDC1CF97D3}" type="presParOf" srcId="{21B570EC-1404-C24A-8216-BA51787C8B27}" destId="{B85443BF-F1D9-B846-BA14-6D2671EDA7D0}" srcOrd="1" destOrd="0" presId="urn:microsoft.com/office/officeart/2005/8/layout/radial6"/>
    <dgm:cxn modelId="{6706FF53-4CDA-4C2A-940C-A8396416AB0F}" type="presParOf" srcId="{21B570EC-1404-C24A-8216-BA51787C8B27}" destId="{C235CE72-EE28-4D49-B490-BACD8422466A}" srcOrd="2" destOrd="0" presId="urn:microsoft.com/office/officeart/2005/8/layout/radial6"/>
    <dgm:cxn modelId="{D78D28BD-5804-4179-858C-6DA9ADD2CC2A}" type="presParOf" srcId="{21B570EC-1404-C24A-8216-BA51787C8B27}" destId="{CC998773-C1F5-E64A-B542-4AAB873F6502}" srcOrd="3" destOrd="0" presId="urn:microsoft.com/office/officeart/2005/8/layout/radial6"/>
    <dgm:cxn modelId="{E165B782-D925-4E50-A2B8-DA46F5E9C257}" type="presParOf" srcId="{21B570EC-1404-C24A-8216-BA51787C8B27}" destId="{387FEE81-CB2E-D448-B08D-A45C4B70141A}" srcOrd="4" destOrd="0" presId="urn:microsoft.com/office/officeart/2005/8/layout/radial6"/>
    <dgm:cxn modelId="{45E3BE78-2E5A-4923-9C26-6A5063F79553}" type="presParOf" srcId="{21B570EC-1404-C24A-8216-BA51787C8B27}" destId="{EA5033FE-21F7-3548-8ED5-8B186C0D9240}" srcOrd="5" destOrd="0" presId="urn:microsoft.com/office/officeart/2005/8/layout/radial6"/>
    <dgm:cxn modelId="{0F14FF25-C7CE-4022-98D4-508FE62ED59C}" type="presParOf" srcId="{21B570EC-1404-C24A-8216-BA51787C8B27}" destId="{E0C8F836-8992-C545-BF1F-50C9F58A64E1}" srcOrd="6" destOrd="0" presId="urn:microsoft.com/office/officeart/2005/8/layout/radial6"/>
    <dgm:cxn modelId="{568C838F-A0C8-4B25-B928-4AB87DB6A055}" type="presParOf" srcId="{21B570EC-1404-C24A-8216-BA51787C8B27}" destId="{453C5D68-A97F-7B46-96EA-379D9A8D3B51}" srcOrd="7" destOrd="0" presId="urn:microsoft.com/office/officeart/2005/8/layout/radial6"/>
    <dgm:cxn modelId="{2F6FF893-DE8A-4FF3-81E5-53E5FAFA286B}" type="presParOf" srcId="{21B570EC-1404-C24A-8216-BA51787C8B27}" destId="{21F061C7-6274-C74C-8FCD-DE42674E2051}" srcOrd="8" destOrd="0" presId="urn:microsoft.com/office/officeart/2005/8/layout/radial6"/>
    <dgm:cxn modelId="{2C75FC2D-9EAE-456A-84F4-C38732FE2B5D}" type="presParOf" srcId="{21B570EC-1404-C24A-8216-BA51787C8B27}" destId="{0B49759B-01A2-DB4E-AF4B-A4DFB3BA2942}" srcOrd="9" destOrd="0" presId="urn:microsoft.com/office/officeart/2005/8/layout/radial6"/>
    <dgm:cxn modelId="{A7294F04-5641-4D75-951F-499BF8821F12}" type="presParOf" srcId="{21B570EC-1404-C24A-8216-BA51787C8B27}" destId="{3E30180F-5061-6D49-9CE6-94BE5B3AFF82}" srcOrd="10" destOrd="0" presId="urn:microsoft.com/office/officeart/2005/8/layout/radial6"/>
    <dgm:cxn modelId="{A059EC8F-D9D2-43DE-9698-B26DCBC90F01}" type="presParOf" srcId="{21B570EC-1404-C24A-8216-BA51787C8B27}" destId="{D337DFAD-44B6-5044-B265-1C874FF7FE3E}" srcOrd="11" destOrd="0" presId="urn:microsoft.com/office/officeart/2005/8/layout/radial6"/>
    <dgm:cxn modelId="{5AFAA635-17A0-4192-B86A-3AF40395CF83}" type="presParOf" srcId="{21B570EC-1404-C24A-8216-BA51787C8B27}" destId="{96FB2EDF-7004-4F43-900B-472B75549985}" srcOrd="12" destOrd="0" presId="urn:microsoft.com/office/officeart/2005/8/layout/radial6"/>
    <dgm:cxn modelId="{31A91197-A578-48E6-84E9-E846B5B1B370}" type="presParOf" srcId="{21B570EC-1404-C24A-8216-BA51787C8B27}" destId="{31A44A19-6A91-D543-B2D8-CB90B2853CF1}" srcOrd="13" destOrd="0" presId="urn:microsoft.com/office/officeart/2005/8/layout/radial6"/>
    <dgm:cxn modelId="{546E03B2-0A5D-421D-926D-BB4F1961495C}" type="presParOf" srcId="{21B570EC-1404-C24A-8216-BA51787C8B27}" destId="{44C32F70-7791-B54D-BD1B-C92C6C85DE7F}" srcOrd="14" destOrd="0" presId="urn:microsoft.com/office/officeart/2005/8/layout/radial6"/>
    <dgm:cxn modelId="{4B1C6073-F506-4E53-B052-646020D1CC44}" type="presParOf" srcId="{21B570EC-1404-C24A-8216-BA51787C8B27}" destId="{E7B9DC5A-7507-9845-8B23-1844804D5BB2}" srcOrd="15" destOrd="0" presId="urn:microsoft.com/office/officeart/2005/8/layout/radial6"/>
    <dgm:cxn modelId="{35AAA043-CCBE-4CF6-A5C2-5163FC9C986A}" type="presParOf" srcId="{21B570EC-1404-C24A-8216-BA51787C8B27}" destId="{C6159AC4-6707-CD43-9AD5-A8BE0E19A5A9}" srcOrd="16" destOrd="0" presId="urn:microsoft.com/office/officeart/2005/8/layout/radial6"/>
    <dgm:cxn modelId="{4732F370-F146-48BC-A0A1-4194DA697EC7}" type="presParOf" srcId="{21B570EC-1404-C24A-8216-BA51787C8B27}" destId="{EE9C980C-80BC-EF45-8551-3BA80CC8DE91}" srcOrd="17" destOrd="0" presId="urn:microsoft.com/office/officeart/2005/8/layout/radial6"/>
    <dgm:cxn modelId="{8F986BA0-C8D1-4D7F-9444-EE47200D0D53}" type="presParOf" srcId="{21B570EC-1404-C24A-8216-BA51787C8B27}" destId="{398BB2B0-AF4B-0E4C-9474-B8824C915970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A9BFD9-4FD8-4B4B-946F-9D5A9E3048CB}" type="doc">
      <dgm:prSet loTypeId="urn:microsoft.com/office/officeart/2005/8/layout/lProcess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872EF7C0-3F3D-4C6B-9DF8-464BBF374D36}">
      <dgm:prSet phldrT="[Texto]" custT="1"/>
      <dgm:spPr/>
      <dgm:t>
        <a:bodyPr/>
        <a:lstStyle/>
        <a:p>
          <a:r>
            <a:rPr lang="es-ES" sz="2800" dirty="0" smtClean="0">
              <a:latin typeface="Soberana sans"/>
              <a:cs typeface="Soberana sans"/>
            </a:rPr>
            <a:t>Doctorado en Ciencias</a:t>
          </a:r>
          <a:endParaRPr lang="es-MX" sz="2800" dirty="0">
            <a:latin typeface="Soberana sans"/>
            <a:cs typeface="Soberana sans"/>
          </a:endParaRPr>
        </a:p>
      </dgm:t>
    </dgm:pt>
    <dgm:pt modelId="{0A96F575-406D-4903-926F-EE6B59A75068}" type="parTrans" cxnId="{EFB9D14A-0EC2-4854-AABF-F0CF131143F5}">
      <dgm:prSet/>
      <dgm:spPr/>
      <dgm:t>
        <a:bodyPr/>
        <a:lstStyle/>
        <a:p>
          <a:endParaRPr lang="es-MX" sz="1200">
            <a:latin typeface="Soberana sans"/>
            <a:cs typeface="Soberana sans"/>
          </a:endParaRPr>
        </a:p>
      </dgm:t>
    </dgm:pt>
    <dgm:pt modelId="{3A32FA4D-3660-4D32-93EE-92998ABF2406}" type="sibTrans" cxnId="{EFB9D14A-0EC2-4854-AABF-F0CF131143F5}">
      <dgm:prSet/>
      <dgm:spPr/>
      <dgm:t>
        <a:bodyPr/>
        <a:lstStyle/>
        <a:p>
          <a:endParaRPr lang="es-MX" sz="1200">
            <a:latin typeface="Soberana sans"/>
            <a:cs typeface="Soberana sans"/>
          </a:endParaRPr>
        </a:p>
      </dgm:t>
    </dgm:pt>
    <dgm:pt modelId="{D8340337-EA36-423A-AECB-0ECABE78D474}">
      <dgm:prSet phldrT="[Texto]" custT="1"/>
      <dgm:spPr/>
      <dgm:t>
        <a:bodyPr/>
        <a:lstStyle/>
        <a:p>
          <a:r>
            <a:rPr lang="es-ES" sz="1200" dirty="0" smtClean="0">
              <a:latin typeface="Soberana sans"/>
              <a:cs typeface="Soberana sans"/>
            </a:rPr>
            <a:t>Ing. Electrónica CENIDET  2018</a:t>
          </a:r>
          <a:endParaRPr lang="es-MX" sz="1200" dirty="0">
            <a:latin typeface="Soberana sans"/>
            <a:cs typeface="Soberana sans"/>
          </a:endParaRPr>
        </a:p>
      </dgm:t>
    </dgm:pt>
    <dgm:pt modelId="{FC18F3FA-A7D2-444F-B1FD-2D43115BCCA3}" type="parTrans" cxnId="{F2DF5CE5-2360-4CE7-A12F-4EA92603EBAB}">
      <dgm:prSet/>
      <dgm:spPr/>
      <dgm:t>
        <a:bodyPr/>
        <a:lstStyle/>
        <a:p>
          <a:endParaRPr lang="es-MX" sz="1200">
            <a:latin typeface="Soberana sans"/>
            <a:cs typeface="Soberana sans"/>
          </a:endParaRPr>
        </a:p>
      </dgm:t>
    </dgm:pt>
    <dgm:pt modelId="{C1F827D9-E1FD-4EE1-8169-54AD39B18FFE}" type="sibTrans" cxnId="{F2DF5CE5-2360-4CE7-A12F-4EA92603EBAB}">
      <dgm:prSet/>
      <dgm:spPr/>
      <dgm:t>
        <a:bodyPr/>
        <a:lstStyle/>
        <a:p>
          <a:endParaRPr lang="es-MX" sz="1200">
            <a:latin typeface="Soberana sans"/>
            <a:cs typeface="Soberana sans"/>
          </a:endParaRPr>
        </a:p>
      </dgm:t>
    </dgm:pt>
    <dgm:pt modelId="{77DF3FD9-60A1-46BA-8365-EB10AB3F3F22}">
      <dgm:prSet phldrT="[Texto]" custT="1"/>
      <dgm:spPr/>
      <dgm:t>
        <a:bodyPr/>
        <a:lstStyle/>
        <a:p>
          <a:r>
            <a:rPr lang="es-ES" sz="1200" dirty="0" smtClean="0">
              <a:latin typeface="Soberana sans"/>
              <a:cs typeface="Soberana sans"/>
            </a:rPr>
            <a:t>Ing. Química CELAYA 2017</a:t>
          </a:r>
          <a:endParaRPr lang="es-MX" sz="1200" dirty="0">
            <a:latin typeface="Soberana sans"/>
            <a:cs typeface="Soberana sans"/>
          </a:endParaRPr>
        </a:p>
      </dgm:t>
    </dgm:pt>
    <dgm:pt modelId="{9C9B8F90-CDC3-4EED-ACEF-8ECAB9E8399C}" type="parTrans" cxnId="{C5ACB25E-DA0C-4EE5-88F8-79BD65574BEE}">
      <dgm:prSet/>
      <dgm:spPr/>
      <dgm:t>
        <a:bodyPr/>
        <a:lstStyle/>
        <a:p>
          <a:endParaRPr lang="es-MX" sz="1200">
            <a:latin typeface="Soberana sans"/>
            <a:cs typeface="Soberana sans"/>
          </a:endParaRPr>
        </a:p>
      </dgm:t>
    </dgm:pt>
    <dgm:pt modelId="{16877EE6-BBDF-440F-8B58-BEDED2376780}" type="sibTrans" cxnId="{C5ACB25E-DA0C-4EE5-88F8-79BD65574BEE}">
      <dgm:prSet/>
      <dgm:spPr/>
      <dgm:t>
        <a:bodyPr/>
        <a:lstStyle/>
        <a:p>
          <a:endParaRPr lang="es-MX" sz="1200">
            <a:latin typeface="Soberana sans"/>
            <a:cs typeface="Soberana sans"/>
          </a:endParaRPr>
        </a:p>
      </dgm:t>
    </dgm:pt>
    <dgm:pt modelId="{31BEB90A-EAB5-48AA-B3EE-6AD90CE21551}">
      <dgm:prSet phldrT="[Texto]" custT="1"/>
      <dgm:spPr/>
      <dgm:t>
        <a:bodyPr/>
        <a:lstStyle/>
        <a:p>
          <a:r>
            <a:rPr lang="es-MX" sz="2800" dirty="0" smtClean="0">
              <a:latin typeface="Soberana sans"/>
              <a:cs typeface="Soberana sans"/>
            </a:rPr>
            <a:t>Maestría en Ciencias</a:t>
          </a:r>
          <a:endParaRPr lang="es-MX" sz="2800" dirty="0">
            <a:latin typeface="Soberana sans"/>
            <a:cs typeface="Soberana sans"/>
          </a:endParaRPr>
        </a:p>
      </dgm:t>
    </dgm:pt>
    <dgm:pt modelId="{0073F543-3DCA-416E-A133-0AAEA7A437E5}" type="parTrans" cxnId="{91B73862-1B90-4332-889F-EE2862F16656}">
      <dgm:prSet/>
      <dgm:spPr/>
      <dgm:t>
        <a:bodyPr/>
        <a:lstStyle/>
        <a:p>
          <a:endParaRPr lang="es-MX" sz="1200">
            <a:latin typeface="Soberana sans"/>
            <a:cs typeface="Soberana sans"/>
          </a:endParaRPr>
        </a:p>
      </dgm:t>
    </dgm:pt>
    <dgm:pt modelId="{95624650-C595-4FCC-8E55-248555E15273}" type="sibTrans" cxnId="{91B73862-1B90-4332-889F-EE2862F16656}">
      <dgm:prSet/>
      <dgm:spPr/>
      <dgm:t>
        <a:bodyPr/>
        <a:lstStyle/>
        <a:p>
          <a:endParaRPr lang="es-MX" sz="1200">
            <a:latin typeface="Soberana sans"/>
            <a:cs typeface="Soberana sans"/>
          </a:endParaRPr>
        </a:p>
      </dgm:t>
    </dgm:pt>
    <dgm:pt modelId="{5EDA0E23-7069-4FD5-8F03-1EFA883C9DC2}">
      <dgm:prSet phldrT="[Texto]" custT="1"/>
      <dgm:spPr/>
      <dgm:t>
        <a:bodyPr/>
        <a:lstStyle/>
        <a:p>
          <a:r>
            <a:rPr lang="es-ES" sz="1200" dirty="0" smtClean="0">
              <a:latin typeface="Soberana sans"/>
              <a:cs typeface="Soberana sans"/>
            </a:rPr>
            <a:t>C. Computación CENIDET 2014</a:t>
          </a:r>
          <a:endParaRPr lang="es-MX" sz="1200" dirty="0">
            <a:latin typeface="Soberana sans"/>
            <a:cs typeface="Soberana sans"/>
          </a:endParaRPr>
        </a:p>
      </dgm:t>
    </dgm:pt>
    <dgm:pt modelId="{4E68EF93-A4F3-4406-95FE-C4061E706A9B}" type="parTrans" cxnId="{46E791B3-7EE2-4568-8707-5ACAE71AC6CB}">
      <dgm:prSet/>
      <dgm:spPr/>
      <dgm:t>
        <a:bodyPr/>
        <a:lstStyle/>
        <a:p>
          <a:endParaRPr lang="es-MX" sz="1200">
            <a:latin typeface="Soberana sans"/>
            <a:cs typeface="Soberana sans"/>
          </a:endParaRPr>
        </a:p>
      </dgm:t>
    </dgm:pt>
    <dgm:pt modelId="{7BA94312-4DB1-4391-B546-5A3B4D4A0341}" type="sibTrans" cxnId="{46E791B3-7EE2-4568-8707-5ACAE71AC6CB}">
      <dgm:prSet/>
      <dgm:spPr/>
      <dgm:t>
        <a:bodyPr/>
        <a:lstStyle/>
        <a:p>
          <a:endParaRPr lang="es-MX" sz="1200">
            <a:latin typeface="Soberana sans"/>
            <a:cs typeface="Soberana sans"/>
          </a:endParaRPr>
        </a:p>
      </dgm:t>
    </dgm:pt>
    <dgm:pt modelId="{88A9040E-0311-4922-B7C2-5FF5C13357CE}">
      <dgm:prSet phldrT="[Texto]" custT="1"/>
      <dgm:spPr/>
      <dgm:t>
        <a:bodyPr/>
        <a:lstStyle/>
        <a:p>
          <a:r>
            <a:rPr lang="es-ES" sz="1200" dirty="0" smtClean="0">
              <a:latin typeface="Soberana sans"/>
              <a:cs typeface="Soberana sans"/>
            </a:rPr>
            <a:t>Ing. Electrónica CENIDET 2014</a:t>
          </a:r>
          <a:endParaRPr lang="es-MX" sz="1200" dirty="0">
            <a:latin typeface="Soberana sans"/>
            <a:cs typeface="Soberana sans"/>
          </a:endParaRPr>
        </a:p>
      </dgm:t>
    </dgm:pt>
    <dgm:pt modelId="{F5131A71-EDD1-4237-A953-E6666699BFA0}" type="parTrans" cxnId="{24E043A5-D3DA-4D20-8D13-779BA87A0013}">
      <dgm:prSet/>
      <dgm:spPr/>
      <dgm:t>
        <a:bodyPr/>
        <a:lstStyle/>
        <a:p>
          <a:endParaRPr lang="es-MX" sz="1200">
            <a:latin typeface="Soberana sans"/>
            <a:cs typeface="Soberana sans"/>
          </a:endParaRPr>
        </a:p>
      </dgm:t>
    </dgm:pt>
    <dgm:pt modelId="{B1B30FB6-FE59-443E-B377-1EBEAFAEE42C}" type="sibTrans" cxnId="{24E043A5-D3DA-4D20-8D13-779BA87A0013}">
      <dgm:prSet/>
      <dgm:spPr/>
      <dgm:t>
        <a:bodyPr/>
        <a:lstStyle/>
        <a:p>
          <a:endParaRPr lang="es-MX" sz="1200">
            <a:latin typeface="Soberana sans"/>
            <a:cs typeface="Soberana sans"/>
          </a:endParaRPr>
        </a:p>
      </dgm:t>
    </dgm:pt>
    <dgm:pt modelId="{E1D44392-2E64-4DB1-A56D-3A8B9C8B70AE}">
      <dgm:prSet phldrT="[Texto]" custT="1"/>
      <dgm:spPr/>
      <dgm:t>
        <a:bodyPr/>
        <a:lstStyle/>
        <a:p>
          <a:r>
            <a:rPr lang="es-ES" sz="1200" dirty="0" smtClean="0">
              <a:latin typeface="Soberana sans"/>
              <a:cs typeface="Soberana sans"/>
            </a:rPr>
            <a:t>Ing. Química CELAYA 2017</a:t>
          </a:r>
          <a:endParaRPr lang="es-MX" sz="1200" dirty="0">
            <a:latin typeface="Soberana sans"/>
            <a:cs typeface="Soberana sans"/>
          </a:endParaRPr>
        </a:p>
      </dgm:t>
    </dgm:pt>
    <dgm:pt modelId="{99AEF5E0-0920-4136-A9B7-BA5E58B4C65C}" type="parTrans" cxnId="{AAC45F36-E553-4848-9308-DF2EADE4DF71}">
      <dgm:prSet/>
      <dgm:spPr/>
      <dgm:t>
        <a:bodyPr/>
        <a:lstStyle/>
        <a:p>
          <a:endParaRPr lang="es-MX" sz="1200">
            <a:latin typeface="Soberana sans"/>
            <a:cs typeface="Soberana sans"/>
          </a:endParaRPr>
        </a:p>
      </dgm:t>
    </dgm:pt>
    <dgm:pt modelId="{21ED584E-1DE2-4575-AC81-1587948ECECC}" type="sibTrans" cxnId="{AAC45F36-E553-4848-9308-DF2EADE4DF71}">
      <dgm:prSet/>
      <dgm:spPr/>
      <dgm:t>
        <a:bodyPr/>
        <a:lstStyle/>
        <a:p>
          <a:endParaRPr lang="es-MX" sz="1200">
            <a:latin typeface="Soberana sans"/>
            <a:cs typeface="Soberana sans"/>
          </a:endParaRPr>
        </a:p>
      </dgm:t>
    </dgm:pt>
    <dgm:pt modelId="{6A52C1D0-6B16-4E03-83E9-2FE183703AAA}">
      <dgm:prSet phldrT="[Texto]" custT="1"/>
      <dgm:spPr/>
      <dgm:t>
        <a:bodyPr/>
        <a:lstStyle/>
        <a:p>
          <a:r>
            <a:rPr lang="es-ES" sz="1200" dirty="0" smtClean="0">
              <a:latin typeface="Soberana sans"/>
              <a:cs typeface="Soberana sans"/>
            </a:rPr>
            <a:t>Ing. Mecánica CENIDET  2017</a:t>
          </a:r>
          <a:endParaRPr lang="es-MX" sz="1200" dirty="0">
            <a:latin typeface="Soberana sans"/>
            <a:cs typeface="Soberana sans"/>
          </a:endParaRPr>
        </a:p>
      </dgm:t>
    </dgm:pt>
    <dgm:pt modelId="{8C012ACB-7052-4310-A8AA-1FBDD775469D}" type="parTrans" cxnId="{00D4A03A-F376-4807-817C-37F00EEDB7A3}">
      <dgm:prSet/>
      <dgm:spPr/>
      <dgm:t>
        <a:bodyPr/>
        <a:lstStyle/>
        <a:p>
          <a:endParaRPr lang="es-MX" sz="1200">
            <a:latin typeface="Soberana sans"/>
            <a:cs typeface="Soberana sans"/>
          </a:endParaRPr>
        </a:p>
      </dgm:t>
    </dgm:pt>
    <dgm:pt modelId="{E1647CE9-D56E-474E-9E1E-72B21A170A04}" type="sibTrans" cxnId="{00D4A03A-F376-4807-817C-37F00EEDB7A3}">
      <dgm:prSet/>
      <dgm:spPr/>
      <dgm:t>
        <a:bodyPr/>
        <a:lstStyle/>
        <a:p>
          <a:endParaRPr lang="es-MX" sz="1200">
            <a:latin typeface="Soberana sans"/>
            <a:cs typeface="Soberana sans"/>
          </a:endParaRPr>
        </a:p>
      </dgm:t>
    </dgm:pt>
    <dgm:pt modelId="{51835B50-22D8-4258-B384-A2225BDF10CE}">
      <dgm:prSet phldrT="[Texto]" custT="1"/>
      <dgm:spPr/>
      <dgm:t>
        <a:bodyPr/>
        <a:lstStyle/>
        <a:p>
          <a:r>
            <a:rPr lang="es-ES" sz="1200" dirty="0" smtClean="0">
              <a:latin typeface="Soberana sans"/>
              <a:cs typeface="Soberana sans"/>
            </a:rPr>
            <a:t>Ing. Bioquímica CELAYA 2016</a:t>
          </a:r>
          <a:endParaRPr lang="es-MX" sz="1200" dirty="0">
            <a:latin typeface="Soberana sans"/>
            <a:cs typeface="Soberana sans"/>
          </a:endParaRPr>
        </a:p>
      </dgm:t>
    </dgm:pt>
    <dgm:pt modelId="{3522A63E-C0EC-43C1-9125-BCA4CD446A0F}" type="parTrans" cxnId="{26CF7EEF-BC03-4B6C-BA79-CFEBBE73CBD2}">
      <dgm:prSet/>
      <dgm:spPr/>
      <dgm:t>
        <a:bodyPr/>
        <a:lstStyle/>
        <a:p>
          <a:endParaRPr lang="es-MX" sz="1200">
            <a:latin typeface="Soberana sans"/>
            <a:cs typeface="Soberana sans"/>
          </a:endParaRPr>
        </a:p>
      </dgm:t>
    </dgm:pt>
    <dgm:pt modelId="{DD1A33F3-82D5-4404-AC75-491C1D6B046E}" type="sibTrans" cxnId="{26CF7EEF-BC03-4B6C-BA79-CFEBBE73CBD2}">
      <dgm:prSet/>
      <dgm:spPr/>
      <dgm:t>
        <a:bodyPr/>
        <a:lstStyle/>
        <a:p>
          <a:endParaRPr lang="es-MX" sz="1200">
            <a:latin typeface="Soberana sans"/>
            <a:cs typeface="Soberana sans"/>
          </a:endParaRPr>
        </a:p>
      </dgm:t>
    </dgm:pt>
    <dgm:pt modelId="{776652C0-8CE3-4F83-A611-597A43D7794F}">
      <dgm:prSet phldrT="[Texto]" custT="1"/>
      <dgm:spPr/>
      <dgm:t>
        <a:bodyPr/>
        <a:lstStyle/>
        <a:p>
          <a:r>
            <a:rPr lang="es-ES" sz="1200" dirty="0" smtClean="0">
              <a:latin typeface="Soberana sans"/>
              <a:cs typeface="Soberana sans"/>
            </a:rPr>
            <a:t>Desarrollo Regional y Tecnológico OAXACA 2014</a:t>
          </a:r>
          <a:endParaRPr lang="es-MX" sz="1200" dirty="0">
            <a:latin typeface="Soberana sans"/>
            <a:cs typeface="Soberana sans"/>
          </a:endParaRPr>
        </a:p>
      </dgm:t>
    </dgm:pt>
    <dgm:pt modelId="{8E7E5F9F-F16F-4EDE-88AC-BD447B7FA41C}" type="parTrans" cxnId="{A1D21F81-6963-4035-8A91-214303ADB710}">
      <dgm:prSet/>
      <dgm:spPr/>
      <dgm:t>
        <a:bodyPr/>
        <a:lstStyle/>
        <a:p>
          <a:endParaRPr lang="es-MX" sz="1200">
            <a:latin typeface="Soberana sans"/>
            <a:cs typeface="Soberana sans"/>
          </a:endParaRPr>
        </a:p>
      </dgm:t>
    </dgm:pt>
    <dgm:pt modelId="{60FEF3C9-D22A-4B4D-A8F0-02FEB03E6979}" type="sibTrans" cxnId="{A1D21F81-6963-4035-8A91-214303ADB710}">
      <dgm:prSet/>
      <dgm:spPr/>
      <dgm:t>
        <a:bodyPr/>
        <a:lstStyle/>
        <a:p>
          <a:endParaRPr lang="es-MX" sz="1200">
            <a:latin typeface="Soberana sans"/>
            <a:cs typeface="Soberana sans"/>
          </a:endParaRPr>
        </a:p>
      </dgm:t>
    </dgm:pt>
    <dgm:pt modelId="{907D0A77-09AE-4114-A935-EF483BCF06E0}">
      <dgm:prSet phldrT="[Texto]" custT="1"/>
      <dgm:spPr/>
      <dgm:t>
        <a:bodyPr/>
        <a:lstStyle/>
        <a:p>
          <a:r>
            <a:rPr lang="es-ES" sz="1200" dirty="0" smtClean="0">
              <a:latin typeface="Soberana sans"/>
              <a:cs typeface="Soberana sans"/>
            </a:rPr>
            <a:t>C. Computación Cd MADERO 2014</a:t>
          </a:r>
          <a:endParaRPr lang="es-MX" sz="1200" dirty="0">
            <a:latin typeface="Soberana sans"/>
            <a:cs typeface="Soberana sans"/>
          </a:endParaRPr>
        </a:p>
      </dgm:t>
    </dgm:pt>
    <dgm:pt modelId="{D69DCA92-E661-4568-B96D-D6A900733AEC}" type="parTrans" cxnId="{5085C969-02AD-4FF6-8721-3CF93CF01770}">
      <dgm:prSet/>
      <dgm:spPr/>
      <dgm:t>
        <a:bodyPr/>
        <a:lstStyle/>
        <a:p>
          <a:endParaRPr lang="es-MX" sz="1200">
            <a:latin typeface="Soberana sans"/>
            <a:cs typeface="Soberana sans"/>
          </a:endParaRPr>
        </a:p>
      </dgm:t>
    </dgm:pt>
    <dgm:pt modelId="{E6310D7D-226A-42BC-A1EA-0596B7C72771}" type="sibTrans" cxnId="{5085C969-02AD-4FF6-8721-3CF93CF01770}">
      <dgm:prSet/>
      <dgm:spPr/>
      <dgm:t>
        <a:bodyPr/>
        <a:lstStyle/>
        <a:p>
          <a:endParaRPr lang="es-MX" sz="1200">
            <a:latin typeface="Soberana sans"/>
            <a:cs typeface="Soberana sans"/>
          </a:endParaRPr>
        </a:p>
      </dgm:t>
    </dgm:pt>
    <dgm:pt modelId="{9A92793D-4DF5-4126-904A-DA1F3690F409}">
      <dgm:prSet phldrT="[Texto]" custT="1"/>
      <dgm:spPr/>
      <dgm:t>
        <a:bodyPr/>
        <a:lstStyle/>
        <a:p>
          <a:r>
            <a:rPr lang="es-ES" sz="1200" dirty="0" smtClean="0">
              <a:latin typeface="Soberana sans"/>
              <a:cs typeface="Soberana sans"/>
            </a:rPr>
            <a:t>Ing. Eléctrica  LA LAGUNA 2017</a:t>
          </a:r>
          <a:endParaRPr lang="es-MX" sz="1200" dirty="0">
            <a:latin typeface="Soberana sans"/>
            <a:cs typeface="Soberana sans"/>
          </a:endParaRPr>
        </a:p>
      </dgm:t>
    </dgm:pt>
    <dgm:pt modelId="{16B035BF-710B-4C76-B5F4-8FD7E73F2D2F}" type="parTrans" cxnId="{94FA9136-27A9-4DC5-96C6-02899A9E9E24}">
      <dgm:prSet/>
      <dgm:spPr/>
      <dgm:t>
        <a:bodyPr/>
        <a:lstStyle/>
        <a:p>
          <a:endParaRPr lang="es-MX" sz="1200">
            <a:latin typeface="Soberana sans"/>
            <a:cs typeface="Soberana sans"/>
          </a:endParaRPr>
        </a:p>
      </dgm:t>
    </dgm:pt>
    <dgm:pt modelId="{6BD109C7-5043-4E7F-9B54-12AE1934E2FA}" type="sibTrans" cxnId="{94FA9136-27A9-4DC5-96C6-02899A9E9E24}">
      <dgm:prSet/>
      <dgm:spPr/>
      <dgm:t>
        <a:bodyPr/>
        <a:lstStyle/>
        <a:p>
          <a:endParaRPr lang="es-MX" sz="1200">
            <a:latin typeface="Soberana sans"/>
            <a:cs typeface="Soberana sans"/>
          </a:endParaRPr>
        </a:p>
      </dgm:t>
    </dgm:pt>
    <dgm:pt modelId="{9682459C-DA8D-4512-98CC-ED94DC66762B}">
      <dgm:prSet phldrT="[Texto]" custT="1"/>
      <dgm:spPr/>
      <dgm:t>
        <a:bodyPr/>
        <a:lstStyle/>
        <a:p>
          <a:r>
            <a:rPr lang="es-ES" sz="1200" dirty="0" smtClean="0">
              <a:latin typeface="Soberana sans"/>
              <a:cs typeface="Soberana sans"/>
            </a:rPr>
            <a:t>Ing. Eléctrica MORELIA 2016</a:t>
          </a:r>
          <a:endParaRPr lang="es-MX" sz="1200" dirty="0">
            <a:latin typeface="Soberana sans"/>
            <a:cs typeface="Soberana sans"/>
          </a:endParaRPr>
        </a:p>
      </dgm:t>
    </dgm:pt>
    <dgm:pt modelId="{C6328355-3396-479C-B818-E29D753640B9}" type="parTrans" cxnId="{C556C165-8B4E-48AE-A7A4-50BA8C20284A}">
      <dgm:prSet/>
      <dgm:spPr/>
      <dgm:t>
        <a:bodyPr/>
        <a:lstStyle/>
        <a:p>
          <a:endParaRPr lang="es-MX" sz="1200">
            <a:latin typeface="Soberana sans"/>
            <a:cs typeface="Soberana sans"/>
          </a:endParaRPr>
        </a:p>
      </dgm:t>
    </dgm:pt>
    <dgm:pt modelId="{1961BC4F-3118-4B3D-8C50-56077DCD4955}" type="sibTrans" cxnId="{C556C165-8B4E-48AE-A7A4-50BA8C20284A}">
      <dgm:prSet/>
      <dgm:spPr/>
      <dgm:t>
        <a:bodyPr/>
        <a:lstStyle/>
        <a:p>
          <a:endParaRPr lang="es-MX" sz="1200">
            <a:latin typeface="Soberana sans"/>
            <a:cs typeface="Soberana sans"/>
          </a:endParaRPr>
        </a:p>
      </dgm:t>
    </dgm:pt>
    <dgm:pt modelId="{95FF17EB-A1E1-460A-B48F-9B7E22C0EC37}">
      <dgm:prSet phldrT="[Texto]" custT="1"/>
      <dgm:spPr/>
      <dgm:t>
        <a:bodyPr/>
        <a:lstStyle/>
        <a:p>
          <a:r>
            <a:rPr lang="es-ES" sz="1200" dirty="0" smtClean="0">
              <a:latin typeface="Soberana sans"/>
              <a:cs typeface="Soberana sans"/>
            </a:rPr>
            <a:t>C. Alimentos VERACRUZ 2014</a:t>
          </a:r>
          <a:endParaRPr lang="es-MX" sz="1200" dirty="0">
            <a:latin typeface="Soberana sans"/>
            <a:cs typeface="Soberana sans"/>
          </a:endParaRPr>
        </a:p>
      </dgm:t>
    </dgm:pt>
    <dgm:pt modelId="{56DED459-AB4F-44D9-863A-17F06AEE4297}" type="parTrans" cxnId="{ABE65D23-3E13-494A-8AA0-DF7AB3B300AC}">
      <dgm:prSet/>
      <dgm:spPr/>
      <dgm:t>
        <a:bodyPr/>
        <a:lstStyle/>
        <a:p>
          <a:endParaRPr lang="es-MX" sz="1200">
            <a:latin typeface="Soberana sans"/>
            <a:cs typeface="Soberana sans"/>
          </a:endParaRPr>
        </a:p>
      </dgm:t>
    </dgm:pt>
    <dgm:pt modelId="{7C2A4D03-867A-4912-8909-DEC1026E7745}" type="sibTrans" cxnId="{ABE65D23-3E13-494A-8AA0-DF7AB3B300AC}">
      <dgm:prSet/>
      <dgm:spPr/>
      <dgm:t>
        <a:bodyPr/>
        <a:lstStyle/>
        <a:p>
          <a:endParaRPr lang="es-MX" sz="1200">
            <a:latin typeface="Soberana sans"/>
            <a:cs typeface="Soberana sans"/>
          </a:endParaRPr>
        </a:p>
      </dgm:t>
    </dgm:pt>
    <dgm:pt modelId="{1499AAAC-18A8-4393-90A2-913DC5585B0A}">
      <dgm:prSet phldrT="[Texto]" custT="1"/>
      <dgm:spPr/>
      <dgm:t>
        <a:bodyPr/>
        <a:lstStyle/>
        <a:p>
          <a:r>
            <a:rPr lang="es-ES" sz="1200" dirty="0" smtClean="0">
              <a:latin typeface="Soberana sans"/>
              <a:cs typeface="Soberana sans"/>
            </a:rPr>
            <a:t>Ing. Mecánica CELAYA 2016</a:t>
          </a:r>
          <a:endParaRPr lang="es-MX" sz="1200" dirty="0">
            <a:latin typeface="Soberana sans"/>
            <a:cs typeface="Soberana sans"/>
          </a:endParaRPr>
        </a:p>
      </dgm:t>
    </dgm:pt>
    <dgm:pt modelId="{C0826811-7CD1-48F8-AC17-081B7EBD5809}" type="parTrans" cxnId="{DC1B0243-6942-48B8-91EA-4CB473AE7B6E}">
      <dgm:prSet/>
      <dgm:spPr/>
      <dgm:t>
        <a:bodyPr/>
        <a:lstStyle/>
        <a:p>
          <a:endParaRPr lang="es-MX" sz="1200">
            <a:latin typeface="Soberana sans"/>
            <a:cs typeface="Soberana sans"/>
          </a:endParaRPr>
        </a:p>
      </dgm:t>
    </dgm:pt>
    <dgm:pt modelId="{585526A9-0B0F-491D-9F89-FF4FD13ECA76}" type="sibTrans" cxnId="{DC1B0243-6942-48B8-91EA-4CB473AE7B6E}">
      <dgm:prSet/>
      <dgm:spPr/>
      <dgm:t>
        <a:bodyPr/>
        <a:lstStyle/>
        <a:p>
          <a:endParaRPr lang="es-MX" sz="1200">
            <a:latin typeface="Soberana sans"/>
            <a:cs typeface="Soberana sans"/>
          </a:endParaRPr>
        </a:p>
      </dgm:t>
    </dgm:pt>
    <dgm:pt modelId="{B42DA6F8-4B16-484F-A5EC-0B46BA978FE2}">
      <dgm:prSet phldrT="[Texto]" custT="1"/>
      <dgm:spPr/>
      <dgm:t>
        <a:bodyPr/>
        <a:lstStyle/>
        <a:p>
          <a:r>
            <a:rPr lang="es-ES" sz="1200" dirty="0" smtClean="0">
              <a:latin typeface="Soberana sans"/>
              <a:cs typeface="Soberana sans"/>
            </a:rPr>
            <a:t>Ing. Electrónica CEALAYA 2015</a:t>
          </a:r>
          <a:endParaRPr lang="es-MX" sz="1200" dirty="0">
            <a:latin typeface="Soberana sans"/>
            <a:cs typeface="Soberana sans"/>
          </a:endParaRPr>
        </a:p>
      </dgm:t>
    </dgm:pt>
    <dgm:pt modelId="{F952EBDA-1253-41B5-8242-45D7CE4D4794}" type="parTrans" cxnId="{45A2C6B2-4DF9-4418-8F23-B48C6F4FC039}">
      <dgm:prSet/>
      <dgm:spPr/>
      <dgm:t>
        <a:bodyPr/>
        <a:lstStyle/>
        <a:p>
          <a:endParaRPr lang="es-MX" sz="1200">
            <a:latin typeface="Soberana sans"/>
            <a:cs typeface="Soberana sans"/>
          </a:endParaRPr>
        </a:p>
      </dgm:t>
    </dgm:pt>
    <dgm:pt modelId="{7AAB4C26-CE63-4B06-B632-585498A9D132}" type="sibTrans" cxnId="{45A2C6B2-4DF9-4418-8F23-B48C6F4FC039}">
      <dgm:prSet/>
      <dgm:spPr/>
      <dgm:t>
        <a:bodyPr/>
        <a:lstStyle/>
        <a:p>
          <a:endParaRPr lang="es-MX" sz="1200">
            <a:latin typeface="Soberana sans"/>
            <a:cs typeface="Soberana sans"/>
          </a:endParaRPr>
        </a:p>
      </dgm:t>
    </dgm:pt>
    <dgm:pt modelId="{D8397220-066C-48DC-990D-4082B71A1ABB}" type="pres">
      <dgm:prSet presAssocID="{E9A9BFD9-4FD8-4B4B-946F-9D5A9E3048C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2194F5F-1194-4A4F-96FC-F5C709400C14}" type="pres">
      <dgm:prSet presAssocID="{872EF7C0-3F3D-4C6B-9DF8-464BBF374D36}" presName="compNode" presStyleCnt="0"/>
      <dgm:spPr/>
      <dgm:t>
        <a:bodyPr/>
        <a:lstStyle/>
        <a:p>
          <a:endParaRPr lang="es-MX"/>
        </a:p>
      </dgm:t>
    </dgm:pt>
    <dgm:pt modelId="{4946067D-FA2E-4757-8D39-4D80ACF78BAF}" type="pres">
      <dgm:prSet presAssocID="{872EF7C0-3F3D-4C6B-9DF8-464BBF374D36}" presName="aNode" presStyleLbl="bgShp" presStyleIdx="0" presStyleCnt="2" custLinFactNeighborX="-2025"/>
      <dgm:spPr/>
      <dgm:t>
        <a:bodyPr/>
        <a:lstStyle/>
        <a:p>
          <a:endParaRPr lang="es-MX"/>
        </a:p>
      </dgm:t>
    </dgm:pt>
    <dgm:pt modelId="{FDC86100-F53C-4D61-B1FA-D22721985518}" type="pres">
      <dgm:prSet presAssocID="{872EF7C0-3F3D-4C6B-9DF8-464BBF374D36}" presName="textNode" presStyleLbl="bgShp" presStyleIdx="0" presStyleCnt="2"/>
      <dgm:spPr/>
      <dgm:t>
        <a:bodyPr/>
        <a:lstStyle/>
        <a:p>
          <a:endParaRPr lang="es-MX"/>
        </a:p>
      </dgm:t>
    </dgm:pt>
    <dgm:pt modelId="{48C0CAC8-E0B6-4281-9E36-782D32140A76}" type="pres">
      <dgm:prSet presAssocID="{872EF7C0-3F3D-4C6B-9DF8-464BBF374D36}" presName="compChildNode" presStyleCnt="0"/>
      <dgm:spPr/>
      <dgm:t>
        <a:bodyPr/>
        <a:lstStyle/>
        <a:p>
          <a:endParaRPr lang="es-MX"/>
        </a:p>
      </dgm:t>
    </dgm:pt>
    <dgm:pt modelId="{0C7A2356-E38F-4D5A-8CD4-DF2B8EA2B44B}" type="pres">
      <dgm:prSet presAssocID="{872EF7C0-3F3D-4C6B-9DF8-464BBF374D36}" presName="theInnerList" presStyleCnt="0"/>
      <dgm:spPr/>
      <dgm:t>
        <a:bodyPr/>
        <a:lstStyle/>
        <a:p>
          <a:endParaRPr lang="es-MX"/>
        </a:p>
      </dgm:t>
    </dgm:pt>
    <dgm:pt modelId="{DB9AB747-9802-43D8-94E2-34C54E23A5F9}" type="pres">
      <dgm:prSet presAssocID="{D8340337-EA36-423A-AECB-0ECABE78D474}" presName="childNode" presStyleLbl="node1" presStyleIdx="0" presStyleCnt="14" custLinFactY="-70431" custLinFactNeighborX="-625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0D2073D-8441-44D8-AA13-5A502E1CD723}" type="pres">
      <dgm:prSet presAssocID="{D8340337-EA36-423A-AECB-0ECABE78D474}" presName="aSpace2" presStyleCnt="0"/>
      <dgm:spPr/>
      <dgm:t>
        <a:bodyPr/>
        <a:lstStyle/>
        <a:p>
          <a:endParaRPr lang="es-MX"/>
        </a:p>
      </dgm:t>
    </dgm:pt>
    <dgm:pt modelId="{865DD654-EC0A-4B06-B818-A3F05CFC5B01}" type="pres">
      <dgm:prSet presAssocID="{77DF3FD9-60A1-46BA-8365-EB10AB3F3F22}" presName="childNode" presStyleLbl="node1" presStyleIdx="1" presStyleCnt="14" custLinFactY="-55985" custLinFactNeighborX="-625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A6A939-F46D-431A-86A2-C8226172F762}" type="pres">
      <dgm:prSet presAssocID="{77DF3FD9-60A1-46BA-8365-EB10AB3F3F22}" presName="aSpace2" presStyleCnt="0"/>
      <dgm:spPr/>
      <dgm:t>
        <a:bodyPr/>
        <a:lstStyle/>
        <a:p>
          <a:endParaRPr lang="es-MX"/>
        </a:p>
      </dgm:t>
    </dgm:pt>
    <dgm:pt modelId="{824F3C27-8072-4EA6-9753-ADF0F19685D5}" type="pres">
      <dgm:prSet presAssocID="{907D0A77-09AE-4114-A935-EF483BCF06E0}" presName="childNode" presStyleLbl="node1" presStyleIdx="2" presStyleCnt="14" custLinFactY="-41540" custLinFactNeighborX="-625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AD7E3E-DC1C-41C6-A2D1-7387B657BD06}" type="pres">
      <dgm:prSet presAssocID="{907D0A77-09AE-4114-A935-EF483BCF06E0}" presName="aSpace2" presStyleCnt="0"/>
      <dgm:spPr/>
      <dgm:t>
        <a:bodyPr/>
        <a:lstStyle/>
        <a:p>
          <a:endParaRPr lang="es-MX"/>
        </a:p>
      </dgm:t>
    </dgm:pt>
    <dgm:pt modelId="{4238E95B-46F0-4981-8684-10DDA46AB181}" type="pres">
      <dgm:prSet presAssocID="{9A92793D-4DF5-4126-904A-DA1F3690F409}" presName="childNode" presStyleLbl="node1" presStyleIdx="3" presStyleCnt="14" custLinFactY="-27094" custLinFactNeighborX="-625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6DA02A-BDC5-425C-BEC5-66E3E8B6E273}" type="pres">
      <dgm:prSet presAssocID="{9A92793D-4DF5-4126-904A-DA1F3690F409}" presName="aSpace2" presStyleCnt="0"/>
      <dgm:spPr/>
      <dgm:t>
        <a:bodyPr/>
        <a:lstStyle/>
        <a:p>
          <a:endParaRPr lang="es-MX"/>
        </a:p>
      </dgm:t>
    </dgm:pt>
    <dgm:pt modelId="{5AF9A793-DC7E-4333-BC78-FAD7FA86626F}" type="pres">
      <dgm:prSet presAssocID="{9682459C-DA8D-4512-98CC-ED94DC66762B}" presName="childNode" presStyleLbl="node1" presStyleIdx="4" presStyleCnt="14" custLinFactY="-12649" custLinFactNeighborX="-625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84A5BC4-6F2E-4256-959C-B296F14FFF90}" type="pres">
      <dgm:prSet presAssocID="{9682459C-DA8D-4512-98CC-ED94DC66762B}" presName="aSpace2" presStyleCnt="0"/>
      <dgm:spPr/>
      <dgm:t>
        <a:bodyPr/>
        <a:lstStyle/>
        <a:p>
          <a:endParaRPr lang="es-MX"/>
        </a:p>
      </dgm:t>
    </dgm:pt>
    <dgm:pt modelId="{0F40172A-1ADC-4B10-AE3B-25F80C28B99B}" type="pres">
      <dgm:prSet presAssocID="{776652C0-8CE3-4F83-A611-597A43D7794F}" presName="childNode" presStyleLbl="node1" presStyleIdx="5" presStyleCnt="14" custLinFactNeighborX="-625" custLinFactNeighborY="-8832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4A51F5-BFA3-4C51-A706-D6BE91D3CE81}" type="pres">
      <dgm:prSet presAssocID="{776652C0-8CE3-4F83-A611-597A43D7794F}" presName="aSpace2" presStyleCnt="0"/>
      <dgm:spPr/>
      <dgm:t>
        <a:bodyPr/>
        <a:lstStyle/>
        <a:p>
          <a:endParaRPr lang="es-MX"/>
        </a:p>
      </dgm:t>
    </dgm:pt>
    <dgm:pt modelId="{B8D0F733-D05C-43F9-83CE-FD5A3B911F19}" type="pres">
      <dgm:prSet presAssocID="{95FF17EB-A1E1-460A-B48F-9B7E22C0EC37}" presName="child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2AE104E-A5B9-42AB-80C7-FCB579CA732C}" type="pres">
      <dgm:prSet presAssocID="{872EF7C0-3F3D-4C6B-9DF8-464BBF374D36}" presName="aSpace" presStyleCnt="0"/>
      <dgm:spPr/>
      <dgm:t>
        <a:bodyPr/>
        <a:lstStyle/>
        <a:p>
          <a:endParaRPr lang="es-MX"/>
        </a:p>
      </dgm:t>
    </dgm:pt>
    <dgm:pt modelId="{149697FD-F354-47F6-874A-AA2449C3EBC7}" type="pres">
      <dgm:prSet presAssocID="{31BEB90A-EAB5-48AA-B3EE-6AD90CE21551}" presName="compNode" presStyleCnt="0"/>
      <dgm:spPr/>
      <dgm:t>
        <a:bodyPr/>
        <a:lstStyle/>
        <a:p>
          <a:endParaRPr lang="es-MX"/>
        </a:p>
      </dgm:t>
    </dgm:pt>
    <dgm:pt modelId="{C37E5791-1315-4F84-BEC8-53DAC31872BF}" type="pres">
      <dgm:prSet presAssocID="{31BEB90A-EAB5-48AA-B3EE-6AD90CE21551}" presName="aNode" presStyleLbl="bgShp" presStyleIdx="1" presStyleCnt="2"/>
      <dgm:spPr/>
      <dgm:t>
        <a:bodyPr/>
        <a:lstStyle/>
        <a:p>
          <a:endParaRPr lang="es-MX"/>
        </a:p>
      </dgm:t>
    </dgm:pt>
    <dgm:pt modelId="{D53A56F8-264C-4E94-BE6A-ABED517669FC}" type="pres">
      <dgm:prSet presAssocID="{31BEB90A-EAB5-48AA-B3EE-6AD90CE21551}" presName="textNode" presStyleLbl="bgShp" presStyleIdx="1" presStyleCnt="2"/>
      <dgm:spPr/>
      <dgm:t>
        <a:bodyPr/>
        <a:lstStyle/>
        <a:p>
          <a:endParaRPr lang="es-MX"/>
        </a:p>
      </dgm:t>
    </dgm:pt>
    <dgm:pt modelId="{90177B46-1DA4-4A86-AA4B-7ACBB36A7B8A}" type="pres">
      <dgm:prSet presAssocID="{31BEB90A-EAB5-48AA-B3EE-6AD90CE21551}" presName="compChildNode" presStyleCnt="0"/>
      <dgm:spPr/>
      <dgm:t>
        <a:bodyPr/>
        <a:lstStyle/>
        <a:p>
          <a:endParaRPr lang="es-MX"/>
        </a:p>
      </dgm:t>
    </dgm:pt>
    <dgm:pt modelId="{151CE0A7-12FF-4819-BB65-C977DFB08D61}" type="pres">
      <dgm:prSet presAssocID="{31BEB90A-EAB5-48AA-B3EE-6AD90CE21551}" presName="theInnerList" presStyleCnt="0"/>
      <dgm:spPr/>
      <dgm:t>
        <a:bodyPr/>
        <a:lstStyle/>
        <a:p>
          <a:endParaRPr lang="es-MX"/>
        </a:p>
      </dgm:t>
    </dgm:pt>
    <dgm:pt modelId="{6BB0A388-8548-4DC0-AC8E-158EE89DD1F6}" type="pres">
      <dgm:prSet presAssocID="{5EDA0E23-7069-4FD5-8F03-1EFA883C9DC2}" presName="childNode" presStyleLbl="node1" presStyleIdx="7" presStyleCnt="14" custLinFactY="-71447" custLinFactNeighborX="-545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CE74AA1-810D-4C92-9C1E-17AD2F02B413}" type="pres">
      <dgm:prSet presAssocID="{5EDA0E23-7069-4FD5-8F03-1EFA883C9DC2}" presName="aSpace2" presStyleCnt="0"/>
      <dgm:spPr/>
      <dgm:t>
        <a:bodyPr/>
        <a:lstStyle/>
        <a:p>
          <a:endParaRPr lang="es-MX"/>
        </a:p>
      </dgm:t>
    </dgm:pt>
    <dgm:pt modelId="{D0F1021F-E5AC-4D8C-993B-2FFFE268AC92}" type="pres">
      <dgm:prSet presAssocID="{88A9040E-0311-4922-B7C2-5FF5C13357CE}" presName="childNode" presStyleLbl="node1" presStyleIdx="8" presStyleCnt="14" custLinFactY="-46691" custLinFactNeighborX="-2946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58319CB-917F-4893-B157-7A889476606D}" type="pres">
      <dgm:prSet presAssocID="{88A9040E-0311-4922-B7C2-5FF5C13357CE}" presName="aSpace2" presStyleCnt="0"/>
      <dgm:spPr/>
      <dgm:t>
        <a:bodyPr/>
        <a:lstStyle/>
        <a:p>
          <a:endParaRPr lang="es-MX"/>
        </a:p>
      </dgm:t>
    </dgm:pt>
    <dgm:pt modelId="{E2054241-53C3-4301-895D-61A604E35431}" type="pres">
      <dgm:prSet presAssocID="{6A52C1D0-6B16-4E03-83E9-2FE183703AAA}" presName="childNode" presStyleLbl="node1" presStyleIdx="9" presStyleCnt="14" custLinFactY="-21935" custLinFactNeighborX="-545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727B0E-D303-4757-81DB-860A13FFC8C8}" type="pres">
      <dgm:prSet presAssocID="{6A52C1D0-6B16-4E03-83E9-2FE183703AAA}" presName="aSpace2" presStyleCnt="0"/>
      <dgm:spPr/>
      <dgm:t>
        <a:bodyPr/>
        <a:lstStyle/>
        <a:p>
          <a:endParaRPr lang="es-MX"/>
        </a:p>
      </dgm:t>
    </dgm:pt>
    <dgm:pt modelId="{AEA98DEF-B673-4013-ADD3-5F95E5D26211}" type="pres">
      <dgm:prSet presAssocID="{51835B50-22D8-4258-B384-A2225BDF10CE}" presName="childNode" presStyleLbl="node1" presStyleIdx="10" presStyleCnt="14" custLinFactY="-17198" custLinFactNeighborX="-545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F4CF61-7946-400A-95D3-412C570FDC53}" type="pres">
      <dgm:prSet presAssocID="{51835B50-22D8-4258-B384-A2225BDF10CE}" presName="aSpace2" presStyleCnt="0"/>
      <dgm:spPr/>
      <dgm:t>
        <a:bodyPr/>
        <a:lstStyle/>
        <a:p>
          <a:endParaRPr lang="es-MX"/>
        </a:p>
      </dgm:t>
    </dgm:pt>
    <dgm:pt modelId="{AC2213F1-1A59-4D89-BA31-EFEE0C0B6BF5}" type="pres">
      <dgm:prSet presAssocID="{E1D44392-2E64-4DB1-A56D-3A8B9C8B70AE}" presName="childNode" presStyleLbl="node1" presStyleIdx="11" presStyleCnt="14" custLinFactNeighborX="-545" custLinFactNeighborY="-5087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4DB7F0E-E8E7-4739-B2B5-373C16F89E97}" type="pres">
      <dgm:prSet presAssocID="{E1D44392-2E64-4DB1-A56D-3A8B9C8B70AE}" presName="aSpace2" presStyleCnt="0"/>
      <dgm:spPr/>
      <dgm:t>
        <a:bodyPr/>
        <a:lstStyle/>
        <a:p>
          <a:endParaRPr lang="es-MX"/>
        </a:p>
      </dgm:t>
    </dgm:pt>
    <dgm:pt modelId="{0452CDFF-E824-4D2B-A370-5194A82BB707}" type="pres">
      <dgm:prSet presAssocID="{1499AAAC-18A8-4393-90A2-913DC5585B0A}" presName="child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27A4B2-8CE8-4C42-BFE8-0C6115B50235}" type="pres">
      <dgm:prSet presAssocID="{1499AAAC-18A8-4393-90A2-913DC5585B0A}" presName="aSpace2" presStyleCnt="0"/>
      <dgm:spPr/>
      <dgm:t>
        <a:bodyPr/>
        <a:lstStyle/>
        <a:p>
          <a:endParaRPr lang="es-MX"/>
        </a:p>
      </dgm:t>
    </dgm:pt>
    <dgm:pt modelId="{7BF48C17-C966-43A6-811E-419C94B7C333}" type="pres">
      <dgm:prSet presAssocID="{B42DA6F8-4B16-484F-A5EC-0B46BA978FE2}" presName="child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C1B0243-6942-48B8-91EA-4CB473AE7B6E}" srcId="{31BEB90A-EAB5-48AA-B3EE-6AD90CE21551}" destId="{1499AAAC-18A8-4393-90A2-913DC5585B0A}" srcOrd="5" destOrd="0" parTransId="{C0826811-7CD1-48F8-AC17-081B7EBD5809}" sibTransId="{585526A9-0B0F-491D-9F89-FF4FD13ECA76}"/>
    <dgm:cxn modelId="{054A70D9-5A33-430B-892E-CF68CFB4CDCF}" type="presOf" srcId="{95FF17EB-A1E1-460A-B48F-9B7E22C0EC37}" destId="{B8D0F733-D05C-43F9-83CE-FD5A3B911F19}" srcOrd="0" destOrd="0" presId="urn:microsoft.com/office/officeart/2005/8/layout/lProcess2"/>
    <dgm:cxn modelId="{E62E4DCC-9AA1-491A-9DC3-97A228E14326}" type="presOf" srcId="{776652C0-8CE3-4F83-A611-597A43D7794F}" destId="{0F40172A-1ADC-4B10-AE3B-25F80C28B99B}" srcOrd="0" destOrd="0" presId="urn:microsoft.com/office/officeart/2005/8/layout/lProcess2"/>
    <dgm:cxn modelId="{2270257E-5477-43E9-89B2-B897211A9A58}" type="presOf" srcId="{1499AAAC-18A8-4393-90A2-913DC5585B0A}" destId="{0452CDFF-E824-4D2B-A370-5194A82BB707}" srcOrd="0" destOrd="0" presId="urn:microsoft.com/office/officeart/2005/8/layout/lProcess2"/>
    <dgm:cxn modelId="{F2DF5CE5-2360-4CE7-A12F-4EA92603EBAB}" srcId="{872EF7C0-3F3D-4C6B-9DF8-464BBF374D36}" destId="{D8340337-EA36-423A-AECB-0ECABE78D474}" srcOrd="0" destOrd="0" parTransId="{FC18F3FA-A7D2-444F-B1FD-2D43115BCCA3}" sibTransId="{C1F827D9-E1FD-4EE1-8169-54AD39B18FFE}"/>
    <dgm:cxn modelId="{0CF713B8-6248-4BF6-8731-7EB25CC4FECD}" type="presOf" srcId="{E1D44392-2E64-4DB1-A56D-3A8B9C8B70AE}" destId="{AC2213F1-1A59-4D89-BA31-EFEE0C0B6BF5}" srcOrd="0" destOrd="0" presId="urn:microsoft.com/office/officeart/2005/8/layout/lProcess2"/>
    <dgm:cxn modelId="{A5458E6E-BECB-48D1-BD87-85989DAC5108}" type="presOf" srcId="{872EF7C0-3F3D-4C6B-9DF8-464BBF374D36}" destId="{4946067D-FA2E-4757-8D39-4D80ACF78BAF}" srcOrd="0" destOrd="0" presId="urn:microsoft.com/office/officeart/2005/8/layout/lProcess2"/>
    <dgm:cxn modelId="{04EB9056-0655-4A39-AD4B-02BB8A75C924}" type="presOf" srcId="{31BEB90A-EAB5-48AA-B3EE-6AD90CE21551}" destId="{D53A56F8-264C-4E94-BE6A-ABED517669FC}" srcOrd="1" destOrd="0" presId="urn:microsoft.com/office/officeart/2005/8/layout/lProcess2"/>
    <dgm:cxn modelId="{3B74F884-F54D-4F41-956B-7488D8E93044}" type="presOf" srcId="{77DF3FD9-60A1-46BA-8365-EB10AB3F3F22}" destId="{865DD654-EC0A-4B06-B818-A3F05CFC5B01}" srcOrd="0" destOrd="0" presId="urn:microsoft.com/office/officeart/2005/8/layout/lProcess2"/>
    <dgm:cxn modelId="{F053FDCA-89D6-4F92-B4EC-41261D1D743B}" type="presOf" srcId="{872EF7C0-3F3D-4C6B-9DF8-464BBF374D36}" destId="{FDC86100-F53C-4D61-B1FA-D22721985518}" srcOrd="1" destOrd="0" presId="urn:microsoft.com/office/officeart/2005/8/layout/lProcess2"/>
    <dgm:cxn modelId="{60641C7E-24CB-4BE0-BD28-415F365E9028}" type="presOf" srcId="{88A9040E-0311-4922-B7C2-5FF5C13357CE}" destId="{D0F1021F-E5AC-4D8C-993B-2FFFE268AC92}" srcOrd="0" destOrd="0" presId="urn:microsoft.com/office/officeart/2005/8/layout/lProcess2"/>
    <dgm:cxn modelId="{4E6E53E7-1815-4D6F-B7ED-6B12B394F844}" type="presOf" srcId="{D8340337-EA36-423A-AECB-0ECABE78D474}" destId="{DB9AB747-9802-43D8-94E2-34C54E23A5F9}" srcOrd="0" destOrd="0" presId="urn:microsoft.com/office/officeart/2005/8/layout/lProcess2"/>
    <dgm:cxn modelId="{A3ABBEAD-1C4B-4E09-832B-8AFD55BD3465}" type="presOf" srcId="{6A52C1D0-6B16-4E03-83E9-2FE183703AAA}" destId="{E2054241-53C3-4301-895D-61A604E35431}" srcOrd="0" destOrd="0" presId="urn:microsoft.com/office/officeart/2005/8/layout/lProcess2"/>
    <dgm:cxn modelId="{C5ACB25E-DA0C-4EE5-88F8-79BD65574BEE}" srcId="{872EF7C0-3F3D-4C6B-9DF8-464BBF374D36}" destId="{77DF3FD9-60A1-46BA-8365-EB10AB3F3F22}" srcOrd="1" destOrd="0" parTransId="{9C9B8F90-CDC3-4EED-ACEF-8ECAB9E8399C}" sibTransId="{16877EE6-BBDF-440F-8B58-BEDED2376780}"/>
    <dgm:cxn modelId="{00D4A03A-F376-4807-817C-37F00EEDB7A3}" srcId="{31BEB90A-EAB5-48AA-B3EE-6AD90CE21551}" destId="{6A52C1D0-6B16-4E03-83E9-2FE183703AAA}" srcOrd="2" destOrd="0" parTransId="{8C012ACB-7052-4310-A8AA-1FBDD775469D}" sibTransId="{E1647CE9-D56E-474E-9E1E-72B21A170A04}"/>
    <dgm:cxn modelId="{F1CA2614-4A42-4C9C-A799-E622B9D554CB}" type="presOf" srcId="{E9A9BFD9-4FD8-4B4B-946F-9D5A9E3048CB}" destId="{D8397220-066C-48DC-990D-4082B71A1ABB}" srcOrd="0" destOrd="0" presId="urn:microsoft.com/office/officeart/2005/8/layout/lProcess2"/>
    <dgm:cxn modelId="{5085C969-02AD-4FF6-8721-3CF93CF01770}" srcId="{872EF7C0-3F3D-4C6B-9DF8-464BBF374D36}" destId="{907D0A77-09AE-4114-A935-EF483BCF06E0}" srcOrd="2" destOrd="0" parTransId="{D69DCA92-E661-4568-B96D-D6A900733AEC}" sibTransId="{E6310D7D-226A-42BC-A1EA-0596B7C72771}"/>
    <dgm:cxn modelId="{91B73862-1B90-4332-889F-EE2862F16656}" srcId="{E9A9BFD9-4FD8-4B4B-946F-9D5A9E3048CB}" destId="{31BEB90A-EAB5-48AA-B3EE-6AD90CE21551}" srcOrd="1" destOrd="0" parTransId="{0073F543-3DCA-416E-A133-0AAEA7A437E5}" sibTransId="{95624650-C595-4FCC-8E55-248555E15273}"/>
    <dgm:cxn modelId="{45A2C6B2-4DF9-4418-8F23-B48C6F4FC039}" srcId="{31BEB90A-EAB5-48AA-B3EE-6AD90CE21551}" destId="{B42DA6F8-4B16-484F-A5EC-0B46BA978FE2}" srcOrd="6" destOrd="0" parTransId="{F952EBDA-1253-41B5-8242-45D7CE4D4794}" sibTransId="{7AAB4C26-CE63-4B06-B632-585498A9D132}"/>
    <dgm:cxn modelId="{24E043A5-D3DA-4D20-8D13-779BA87A0013}" srcId="{31BEB90A-EAB5-48AA-B3EE-6AD90CE21551}" destId="{88A9040E-0311-4922-B7C2-5FF5C13357CE}" srcOrd="1" destOrd="0" parTransId="{F5131A71-EDD1-4237-A953-E6666699BFA0}" sibTransId="{B1B30FB6-FE59-443E-B377-1EBEAFAEE42C}"/>
    <dgm:cxn modelId="{C556C165-8B4E-48AE-A7A4-50BA8C20284A}" srcId="{872EF7C0-3F3D-4C6B-9DF8-464BBF374D36}" destId="{9682459C-DA8D-4512-98CC-ED94DC66762B}" srcOrd="4" destOrd="0" parTransId="{C6328355-3396-479C-B818-E29D753640B9}" sibTransId="{1961BC4F-3118-4B3D-8C50-56077DCD4955}"/>
    <dgm:cxn modelId="{54FA227A-A632-4299-B71C-501C7460B0BA}" type="presOf" srcId="{907D0A77-09AE-4114-A935-EF483BCF06E0}" destId="{824F3C27-8072-4EA6-9753-ADF0F19685D5}" srcOrd="0" destOrd="0" presId="urn:microsoft.com/office/officeart/2005/8/layout/lProcess2"/>
    <dgm:cxn modelId="{FA802A70-5130-4886-96BC-4002B9341FEB}" type="presOf" srcId="{5EDA0E23-7069-4FD5-8F03-1EFA883C9DC2}" destId="{6BB0A388-8548-4DC0-AC8E-158EE89DD1F6}" srcOrd="0" destOrd="0" presId="urn:microsoft.com/office/officeart/2005/8/layout/lProcess2"/>
    <dgm:cxn modelId="{AFB085C5-4DC3-4AE2-868C-C9A799E7FC6E}" type="presOf" srcId="{31BEB90A-EAB5-48AA-B3EE-6AD90CE21551}" destId="{C37E5791-1315-4F84-BEC8-53DAC31872BF}" srcOrd="0" destOrd="0" presId="urn:microsoft.com/office/officeart/2005/8/layout/lProcess2"/>
    <dgm:cxn modelId="{8DB41348-3CC5-4190-819B-7E22D3561782}" type="presOf" srcId="{51835B50-22D8-4258-B384-A2225BDF10CE}" destId="{AEA98DEF-B673-4013-ADD3-5F95E5D26211}" srcOrd="0" destOrd="0" presId="urn:microsoft.com/office/officeart/2005/8/layout/lProcess2"/>
    <dgm:cxn modelId="{A1D21F81-6963-4035-8A91-214303ADB710}" srcId="{872EF7C0-3F3D-4C6B-9DF8-464BBF374D36}" destId="{776652C0-8CE3-4F83-A611-597A43D7794F}" srcOrd="5" destOrd="0" parTransId="{8E7E5F9F-F16F-4EDE-88AC-BD447B7FA41C}" sibTransId="{60FEF3C9-D22A-4B4D-A8F0-02FEB03E6979}"/>
    <dgm:cxn modelId="{46E791B3-7EE2-4568-8707-5ACAE71AC6CB}" srcId="{31BEB90A-EAB5-48AA-B3EE-6AD90CE21551}" destId="{5EDA0E23-7069-4FD5-8F03-1EFA883C9DC2}" srcOrd="0" destOrd="0" parTransId="{4E68EF93-A4F3-4406-95FE-C4061E706A9B}" sibTransId="{7BA94312-4DB1-4391-B546-5A3B4D4A0341}"/>
    <dgm:cxn modelId="{C41C227F-4BFD-43AE-BB95-5D2EA942D123}" type="presOf" srcId="{9A92793D-4DF5-4126-904A-DA1F3690F409}" destId="{4238E95B-46F0-4981-8684-10DDA46AB181}" srcOrd="0" destOrd="0" presId="urn:microsoft.com/office/officeart/2005/8/layout/lProcess2"/>
    <dgm:cxn modelId="{94FA9136-27A9-4DC5-96C6-02899A9E9E24}" srcId="{872EF7C0-3F3D-4C6B-9DF8-464BBF374D36}" destId="{9A92793D-4DF5-4126-904A-DA1F3690F409}" srcOrd="3" destOrd="0" parTransId="{16B035BF-710B-4C76-B5F4-8FD7E73F2D2F}" sibTransId="{6BD109C7-5043-4E7F-9B54-12AE1934E2FA}"/>
    <dgm:cxn modelId="{437077E4-0669-49F0-A22B-AD40C6124F56}" type="presOf" srcId="{B42DA6F8-4B16-484F-A5EC-0B46BA978FE2}" destId="{7BF48C17-C966-43A6-811E-419C94B7C333}" srcOrd="0" destOrd="0" presId="urn:microsoft.com/office/officeart/2005/8/layout/lProcess2"/>
    <dgm:cxn modelId="{212B3903-4F30-43D4-A812-DA76B2916552}" type="presOf" srcId="{9682459C-DA8D-4512-98CC-ED94DC66762B}" destId="{5AF9A793-DC7E-4333-BC78-FAD7FA86626F}" srcOrd="0" destOrd="0" presId="urn:microsoft.com/office/officeart/2005/8/layout/lProcess2"/>
    <dgm:cxn modelId="{26CF7EEF-BC03-4B6C-BA79-CFEBBE73CBD2}" srcId="{31BEB90A-EAB5-48AA-B3EE-6AD90CE21551}" destId="{51835B50-22D8-4258-B384-A2225BDF10CE}" srcOrd="3" destOrd="0" parTransId="{3522A63E-C0EC-43C1-9125-BCA4CD446A0F}" sibTransId="{DD1A33F3-82D5-4404-AC75-491C1D6B046E}"/>
    <dgm:cxn modelId="{EFB9D14A-0EC2-4854-AABF-F0CF131143F5}" srcId="{E9A9BFD9-4FD8-4B4B-946F-9D5A9E3048CB}" destId="{872EF7C0-3F3D-4C6B-9DF8-464BBF374D36}" srcOrd="0" destOrd="0" parTransId="{0A96F575-406D-4903-926F-EE6B59A75068}" sibTransId="{3A32FA4D-3660-4D32-93EE-92998ABF2406}"/>
    <dgm:cxn modelId="{ABE65D23-3E13-494A-8AA0-DF7AB3B300AC}" srcId="{872EF7C0-3F3D-4C6B-9DF8-464BBF374D36}" destId="{95FF17EB-A1E1-460A-B48F-9B7E22C0EC37}" srcOrd="6" destOrd="0" parTransId="{56DED459-AB4F-44D9-863A-17F06AEE4297}" sibTransId="{7C2A4D03-867A-4912-8909-DEC1026E7745}"/>
    <dgm:cxn modelId="{AAC45F36-E553-4848-9308-DF2EADE4DF71}" srcId="{31BEB90A-EAB5-48AA-B3EE-6AD90CE21551}" destId="{E1D44392-2E64-4DB1-A56D-3A8B9C8B70AE}" srcOrd="4" destOrd="0" parTransId="{99AEF5E0-0920-4136-A9B7-BA5E58B4C65C}" sibTransId="{21ED584E-1DE2-4575-AC81-1587948ECECC}"/>
    <dgm:cxn modelId="{7870E642-21CC-474F-9E1C-2AA7B06CCC30}" type="presParOf" srcId="{D8397220-066C-48DC-990D-4082B71A1ABB}" destId="{82194F5F-1194-4A4F-96FC-F5C709400C14}" srcOrd="0" destOrd="0" presId="urn:microsoft.com/office/officeart/2005/8/layout/lProcess2"/>
    <dgm:cxn modelId="{E0A7DFE1-060B-4134-B34F-5141F335292B}" type="presParOf" srcId="{82194F5F-1194-4A4F-96FC-F5C709400C14}" destId="{4946067D-FA2E-4757-8D39-4D80ACF78BAF}" srcOrd="0" destOrd="0" presId="urn:microsoft.com/office/officeart/2005/8/layout/lProcess2"/>
    <dgm:cxn modelId="{507612CE-BD79-4E3F-951B-F222F179EE99}" type="presParOf" srcId="{82194F5F-1194-4A4F-96FC-F5C709400C14}" destId="{FDC86100-F53C-4D61-B1FA-D22721985518}" srcOrd="1" destOrd="0" presId="urn:microsoft.com/office/officeart/2005/8/layout/lProcess2"/>
    <dgm:cxn modelId="{AD976AD6-DF1B-4945-82FD-F797BA4BB561}" type="presParOf" srcId="{82194F5F-1194-4A4F-96FC-F5C709400C14}" destId="{48C0CAC8-E0B6-4281-9E36-782D32140A76}" srcOrd="2" destOrd="0" presId="urn:microsoft.com/office/officeart/2005/8/layout/lProcess2"/>
    <dgm:cxn modelId="{A298A6E4-E729-4E35-96C7-9562AC40DA5B}" type="presParOf" srcId="{48C0CAC8-E0B6-4281-9E36-782D32140A76}" destId="{0C7A2356-E38F-4D5A-8CD4-DF2B8EA2B44B}" srcOrd="0" destOrd="0" presId="urn:microsoft.com/office/officeart/2005/8/layout/lProcess2"/>
    <dgm:cxn modelId="{490BF967-064B-4369-ABEC-2F86B13C32CA}" type="presParOf" srcId="{0C7A2356-E38F-4D5A-8CD4-DF2B8EA2B44B}" destId="{DB9AB747-9802-43D8-94E2-34C54E23A5F9}" srcOrd="0" destOrd="0" presId="urn:microsoft.com/office/officeart/2005/8/layout/lProcess2"/>
    <dgm:cxn modelId="{24CB9D88-F5B3-464B-9446-74E2526BE76B}" type="presParOf" srcId="{0C7A2356-E38F-4D5A-8CD4-DF2B8EA2B44B}" destId="{D0D2073D-8441-44D8-AA13-5A502E1CD723}" srcOrd="1" destOrd="0" presId="urn:microsoft.com/office/officeart/2005/8/layout/lProcess2"/>
    <dgm:cxn modelId="{B2EC0D46-208F-43D4-8202-309B8A47A50B}" type="presParOf" srcId="{0C7A2356-E38F-4D5A-8CD4-DF2B8EA2B44B}" destId="{865DD654-EC0A-4B06-B818-A3F05CFC5B01}" srcOrd="2" destOrd="0" presId="urn:microsoft.com/office/officeart/2005/8/layout/lProcess2"/>
    <dgm:cxn modelId="{D6DB9730-DC06-43CB-9232-F95C2326D331}" type="presParOf" srcId="{0C7A2356-E38F-4D5A-8CD4-DF2B8EA2B44B}" destId="{ADA6A939-F46D-431A-86A2-C8226172F762}" srcOrd="3" destOrd="0" presId="urn:microsoft.com/office/officeart/2005/8/layout/lProcess2"/>
    <dgm:cxn modelId="{C743F8B0-59C6-468D-B765-E45A3337D354}" type="presParOf" srcId="{0C7A2356-E38F-4D5A-8CD4-DF2B8EA2B44B}" destId="{824F3C27-8072-4EA6-9753-ADF0F19685D5}" srcOrd="4" destOrd="0" presId="urn:microsoft.com/office/officeart/2005/8/layout/lProcess2"/>
    <dgm:cxn modelId="{181F99FD-61A3-4E36-814C-49B8E0F3851F}" type="presParOf" srcId="{0C7A2356-E38F-4D5A-8CD4-DF2B8EA2B44B}" destId="{C2AD7E3E-DC1C-41C6-A2D1-7387B657BD06}" srcOrd="5" destOrd="0" presId="urn:microsoft.com/office/officeart/2005/8/layout/lProcess2"/>
    <dgm:cxn modelId="{11C524BD-B15A-4ED0-9893-06A9FDB783F1}" type="presParOf" srcId="{0C7A2356-E38F-4D5A-8CD4-DF2B8EA2B44B}" destId="{4238E95B-46F0-4981-8684-10DDA46AB181}" srcOrd="6" destOrd="0" presId="urn:microsoft.com/office/officeart/2005/8/layout/lProcess2"/>
    <dgm:cxn modelId="{2EFBD6CF-D566-4C51-BB4D-069C63447473}" type="presParOf" srcId="{0C7A2356-E38F-4D5A-8CD4-DF2B8EA2B44B}" destId="{F06DA02A-BDC5-425C-BEC5-66E3E8B6E273}" srcOrd="7" destOrd="0" presId="urn:microsoft.com/office/officeart/2005/8/layout/lProcess2"/>
    <dgm:cxn modelId="{0B64B445-8E4A-4739-83A2-FC1DE73922E2}" type="presParOf" srcId="{0C7A2356-E38F-4D5A-8CD4-DF2B8EA2B44B}" destId="{5AF9A793-DC7E-4333-BC78-FAD7FA86626F}" srcOrd="8" destOrd="0" presId="urn:microsoft.com/office/officeart/2005/8/layout/lProcess2"/>
    <dgm:cxn modelId="{01AA9B46-4D73-45BD-8CD8-02C46D60C584}" type="presParOf" srcId="{0C7A2356-E38F-4D5A-8CD4-DF2B8EA2B44B}" destId="{384A5BC4-6F2E-4256-959C-B296F14FFF90}" srcOrd="9" destOrd="0" presId="urn:microsoft.com/office/officeart/2005/8/layout/lProcess2"/>
    <dgm:cxn modelId="{5319FEAF-266E-4E8D-A95B-72DBDE9C6B9A}" type="presParOf" srcId="{0C7A2356-E38F-4D5A-8CD4-DF2B8EA2B44B}" destId="{0F40172A-1ADC-4B10-AE3B-25F80C28B99B}" srcOrd="10" destOrd="0" presId="urn:microsoft.com/office/officeart/2005/8/layout/lProcess2"/>
    <dgm:cxn modelId="{64885348-3351-4582-A838-4A93ACEDFED6}" type="presParOf" srcId="{0C7A2356-E38F-4D5A-8CD4-DF2B8EA2B44B}" destId="{0F4A51F5-BFA3-4C51-A706-D6BE91D3CE81}" srcOrd="11" destOrd="0" presId="urn:microsoft.com/office/officeart/2005/8/layout/lProcess2"/>
    <dgm:cxn modelId="{8A0806B0-42E2-416D-B2A2-25C041B55FCB}" type="presParOf" srcId="{0C7A2356-E38F-4D5A-8CD4-DF2B8EA2B44B}" destId="{B8D0F733-D05C-43F9-83CE-FD5A3B911F19}" srcOrd="12" destOrd="0" presId="urn:microsoft.com/office/officeart/2005/8/layout/lProcess2"/>
    <dgm:cxn modelId="{00529E2E-8D78-4255-BF22-2143DE5588F7}" type="presParOf" srcId="{D8397220-066C-48DC-990D-4082B71A1ABB}" destId="{A2AE104E-A5B9-42AB-80C7-FCB579CA732C}" srcOrd="1" destOrd="0" presId="urn:microsoft.com/office/officeart/2005/8/layout/lProcess2"/>
    <dgm:cxn modelId="{F61E568C-673F-4100-A2D0-AA2902A13285}" type="presParOf" srcId="{D8397220-066C-48DC-990D-4082B71A1ABB}" destId="{149697FD-F354-47F6-874A-AA2449C3EBC7}" srcOrd="2" destOrd="0" presId="urn:microsoft.com/office/officeart/2005/8/layout/lProcess2"/>
    <dgm:cxn modelId="{044BCFA5-2BD8-4F40-9C6A-C534DA8D00BD}" type="presParOf" srcId="{149697FD-F354-47F6-874A-AA2449C3EBC7}" destId="{C37E5791-1315-4F84-BEC8-53DAC31872BF}" srcOrd="0" destOrd="0" presId="urn:microsoft.com/office/officeart/2005/8/layout/lProcess2"/>
    <dgm:cxn modelId="{79E1694E-2C00-485A-B441-0064E899D023}" type="presParOf" srcId="{149697FD-F354-47F6-874A-AA2449C3EBC7}" destId="{D53A56F8-264C-4E94-BE6A-ABED517669FC}" srcOrd="1" destOrd="0" presId="urn:microsoft.com/office/officeart/2005/8/layout/lProcess2"/>
    <dgm:cxn modelId="{426027B5-F5CD-4892-8BA9-2534AAF85F6C}" type="presParOf" srcId="{149697FD-F354-47F6-874A-AA2449C3EBC7}" destId="{90177B46-1DA4-4A86-AA4B-7ACBB36A7B8A}" srcOrd="2" destOrd="0" presId="urn:microsoft.com/office/officeart/2005/8/layout/lProcess2"/>
    <dgm:cxn modelId="{A43B4A64-62CE-46D2-A9AE-526C35B932EA}" type="presParOf" srcId="{90177B46-1DA4-4A86-AA4B-7ACBB36A7B8A}" destId="{151CE0A7-12FF-4819-BB65-C977DFB08D61}" srcOrd="0" destOrd="0" presId="urn:microsoft.com/office/officeart/2005/8/layout/lProcess2"/>
    <dgm:cxn modelId="{B531CCB9-D2FA-4FEB-AD8E-7B622EB073B1}" type="presParOf" srcId="{151CE0A7-12FF-4819-BB65-C977DFB08D61}" destId="{6BB0A388-8548-4DC0-AC8E-158EE89DD1F6}" srcOrd="0" destOrd="0" presId="urn:microsoft.com/office/officeart/2005/8/layout/lProcess2"/>
    <dgm:cxn modelId="{6946C242-35F7-4FBF-9D8D-623B3BF2246F}" type="presParOf" srcId="{151CE0A7-12FF-4819-BB65-C977DFB08D61}" destId="{5CE74AA1-810D-4C92-9C1E-17AD2F02B413}" srcOrd="1" destOrd="0" presId="urn:microsoft.com/office/officeart/2005/8/layout/lProcess2"/>
    <dgm:cxn modelId="{9488668D-94EE-4352-A818-A1B02A165E3B}" type="presParOf" srcId="{151CE0A7-12FF-4819-BB65-C977DFB08D61}" destId="{D0F1021F-E5AC-4D8C-993B-2FFFE268AC92}" srcOrd="2" destOrd="0" presId="urn:microsoft.com/office/officeart/2005/8/layout/lProcess2"/>
    <dgm:cxn modelId="{D138569E-B670-49E8-90BA-D6206EC2E8C4}" type="presParOf" srcId="{151CE0A7-12FF-4819-BB65-C977DFB08D61}" destId="{158319CB-917F-4893-B157-7A889476606D}" srcOrd="3" destOrd="0" presId="urn:microsoft.com/office/officeart/2005/8/layout/lProcess2"/>
    <dgm:cxn modelId="{27AC976E-7DF1-4F03-AA3E-303912F8B2D7}" type="presParOf" srcId="{151CE0A7-12FF-4819-BB65-C977DFB08D61}" destId="{E2054241-53C3-4301-895D-61A604E35431}" srcOrd="4" destOrd="0" presId="urn:microsoft.com/office/officeart/2005/8/layout/lProcess2"/>
    <dgm:cxn modelId="{A50A1698-B61D-47EB-85BC-1095342D7328}" type="presParOf" srcId="{151CE0A7-12FF-4819-BB65-C977DFB08D61}" destId="{60727B0E-D303-4757-81DB-860A13FFC8C8}" srcOrd="5" destOrd="0" presId="urn:microsoft.com/office/officeart/2005/8/layout/lProcess2"/>
    <dgm:cxn modelId="{0B82C41B-A59D-4657-8288-C55529428723}" type="presParOf" srcId="{151CE0A7-12FF-4819-BB65-C977DFB08D61}" destId="{AEA98DEF-B673-4013-ADD3-5F95E5D26211}" srcOrd="6" destOrd="0" presId="urn:microsoft.com/office/officeart/2005/8/layout/lProcess2"/>
    <dgm:cxn modelId="{C04EF06E-9BD8-4FD3-AEFC-AE5E0661FFC3}" type="presParOf" srcId="{151CE0A7-12FF-4819-BB65-C977DFB08D61}" destId="{85F4CF61-7946-400A-95D3-412C570FDC53}" srcOrd="7" destOrd="0" presId="urn:microsoft.com/office/officeart/2005/8/layout/lProcess2"/>
    <dgm:cxn modelId="{658C473F-8584-4697-8792-F21310EB4AA3}" type="presParOf" srcId="{151CE0A7-12FF-4819-BB65-C977DFB08D61}" destId="{AC2213F1-1A59-4D89-BA31-EFEE0C0B6BF5}" srcOrd="8" destOrd="0" presId="urn:microsoft.com/office/officeart/2005/8/layout/lProcess2"/>
    <dgm:cxn modelId="{66E6F7B2-4182-4167-B0E9-4706326A2D52}" type="presParOf" srcId="{151CE0A7-12FF-4819-BB65-C977DFB08D61}" destId="{84DB7F0E-E8E7-4739-B2B5-373C16F89E97}" srcOrd="9" destOrd="0" presId="urn:microsoft.com/office/officeart/2005/8/layout/lProcess2"/>
    <dgm:cxn modelId="{D05981C6-44D0-4816-9D6A-566A82450160}" type="presParOf" srcId="{151CE0A7-12FF-4819-BB65-C977DFB08D61}" destId="{0452CDFF-E824-4D2B-A370-5194A82BB707}" srcOrd="10" destOrd="0" presId="urn:microsoft.com/office/officeart/2005/8/layout/lProcess2"/>
    <dgm:cxn modelId="{660BB336-CC54-4B91-A2D7-8C0DCFCEEC57}" type="presParOf" srcId="{151CE0A7-12FF-4819-BB65-C977DFB08D61}" destId="{9727A4B2-8CE8-4C42-BFE8-0C6115B50235}" srcOrd="11" destOrd="0" presId="urn:microsoft.com/office/officeart/2005/8/layout/lProcess2"/>
    <dgm:cxn modelId="{4AC84D73-0113-4FF3-B382-F654DA2051F8}" type="presParOf" srcId="{151CE0A7-12FF-4819-BB65-C977DFB08D61}" destId="{7BF48C17-C966-43A6-811E-419C94B7C333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7808560-CC3B-4472-A2E2-FF11FED435C1}" type="doc">
      <dgm:prSet loTypeId="urn:microsoft.com/office/officeart/2005/8/layout/lProcess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59F6D49C-97D2-4DC4-AFE1-8753E259E64B}">
      <dgm:prSet phldrT="[Texto]"/>
      <dgm:spPr/>
      <dgm:t>
        <a:bodyPr/>
        <a:lstStyle/>
        <a:p>
          <a:r>
            <a:rPr lang="es-MX" dirty="0" smtClean="0">
              <a:latin typeface="Soberana sans"/>
              <a:cs typeface="Soberana sans"/>
            </a:rPr>
            <a:t>Maestría en Ciencias</a:t>
          </a:r>
          <a:endParaRPr lang="es-MX" dirty="0">
            <a:latin typeface="Soberana sans"/>
            <a:cs typeface="Soberana sans"/>
          </a:endParaRPr>
        </a:p>
      </dgm:t>
    </dgm:pt>
    <dgm:pt modelId="{DA87B20F-85C7-4B43-9B56-69A4A7993C86}" type="parTrans" cxnId="{D85EE738-FE38-475E-85E7-860325A8F282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403C3E5A-B74A-4CFA-8F97-0FC780EE8A39}" type="sibTrans" cxnId="{D85EE738-FE38-475E-85E7-860325A8F282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E256EF09-85FC-4D5F-A685-BDEBF4C609E6}">
      <dgm:prSet phldrT="[Texto]"/>
      <dgm:spPr/>
      <dgm:t>
        <a:bodyPr/>
        <a:lstStyle/>
        <a:p>
          <a:r>
            <a:rPr lang="es-ES" dirty="0" smtClean="0">
              <a:latin typeface="Soberana sans"/>
              <a:cs typeface="Soberana sans"/>
            </a:rPr>
            <a:t>Ing. Bioquímica DURANGO 2016</a:t>
          </a:r>
          <a:endParaRPr lang="es-MX" dirty="0">
            <a:latin typeface="Soberana sans"/>
            <a:cs typeface="Soberana sans"/>
          </a:endParaRPr>
        </a:p>
      </dgm:t>
    </dgm:pt>
    <dgm:pt modelId="{B72A750B-620E-418D-A64E-F92FFDA3BF48}" type="parTrans" cxnId="{A428E176-8153-4C13-8364-2FF89C620AA5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8D9BDE39-CC02-45DA-B40A-4B50C12E0768}" type="sibTrans" cxnId="{A428E176-8153-4C13-8364-2FF89C620AA5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7B01A60B-06CB-4EC8-8F3C-80536AAF206B}">
      <dgm:prSet phldrT="[Texto]"/>
      <dgm:spPr/>
      <dgm:t>
        <a:bodyPr/>
        <a:lstStyle/>
        <a:p>
          <a:r>
            <a:rPr lang="es-ES" dirty="0" smtClean="0">
              <a:latin typeface="Soberana sans"/>
              <a:cs typeface="Soberana sans"/>
            </a:rPr>
            <a:t>Ing. Eléctrica LA LAGUNA 2016</a:t>
          </a:r>
          <a:endParaRPr lang="es-MX" dirty="0">
            <a:latin typeface="Soberana sans"/>
            <a:cs typeface="Soberana sans"/>
          </a:endParaRPr>
        </a:p>
      </dgm:t>
    </dgm:pt>
    <dgm:pt modelId="{B8882C80-5B51-46FD-9A40-C67707A63E71}" type="parTrans" cxnId="{B9098DCA-06DB-4D82-ABF5-E24F2FA1370D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82D07D60-D7A9-4C00-9ACA-B421960F0674}" type="sibTrans" cxnId="{B9098DCA-06DB-4D82-ABF5-E24F2FA1370D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36BED90D-18E5-41B6-851D-6175A03ADBF6}">
      <dgm:prSet phldrT="[Texto]"/>
      <dgm:spPr/>
      <dgm:t>
        <a:bodyPr/>
        <a:lstStyle/>
        <a:p>
          <a:r>
            <a:rPr lang="es-MX" dirty="0" smtClean="0">
              <a:latin typeface="Soberana sans"/>
              <a:cs typeface="Soberana sans"/>
            </a:rPr>
            <a:t>Maestría en Ciencias</a:t>
          </a:r>
          <a:endParaRPr lang="es-MX" dirty="0">
            <a:latin typeface="Soberana sans"/>
            <a:cs typeface="Soberana sans"/>
          </a:endParaRPr>
        </a:p>
      </dgm:t>
    </dgm:pt>
    <dgm:pt modelId="{E46AEFF5-D306-4CEA-89A5-534C7074BF56}" type="parTrans" cxnId="{B315DEA9-CA49-486B-94F8-21BCBEB39351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C092DD0B-2D7A-444D-A919-76D278C98938}" type="sibTrans" cxnId="{B315DEA9-CA49-486B-94F8-21BCBEB39351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5E1B19A3-6315-4A4D-8102-D488A3BC9A56}">
      <dgm:prSet phldrT="[Texto]"/>
      <dgm:spPr/>
      <dgm:t>
        <a:bodyPr/>
        <a:lstStyle/>
        <a:p>
          <a:r>
            <a:rPr lang="es-ES" dirty="0" smtClean="0">
              <a:latin typeface="Soberana sans"/>
              <a:cs typeface="Soberana sans"/>
            </a:rPr>
            <a:t>Ing. Bioquímica TUXTLA GUTIÉRREZ´18</a:t>
          </a:r>
          <a:endParaRPr lang="es-MX" dirty="0">
            <a:latin typeface="Soberana sans"/>
            <a:cs typeface="Soberana sans"/>
          </a:endParaRPr>
        </a:p>
      </dgm:t>
    </dgm:pt>
    <dgm:pt modelId="{CF853124-6D0A-4CFA-88EA-81C44FBF7489}" type="parTrans" cxnId="{07495E59-396F-4780-9A90-B089BF22F2BB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0A9AF772-6F98-4D65-A324-434943500A4D}" type="sibTrans" cxnId="{07495E59-396F-4780-9A90-B089BF22F2BB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D37723FE-E802-46E4-B794-885F83FB8A0C}">
      <dgm:prSet/>
      <dgm:spPr/>
      <dgm:t>
        <a:bodyPr/>
        <a:lstStyle/>
        <a:p>
          <a:r>
            <a:rPr lang="es-ES" dirty="0" smtClean="0">
              <a:latin typeface="Soberana sans"/>
              <a:cs typeface="Soberana sans"/>
            </a:rPr>
            <a:t>Ing. Metalurgia MORELIA 2014</a:t>
          </a:r>
        </a:p>
      </dgm:t>
    </dgm:pt>
    <dgm:pt modelId="{E429E895-5FB6-4FFF-80A6-1634B1B4B72A}" type="parTrans" cxnId="{1E6A58A1-9D40-46B3-876B-4D68C2594292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ABFFF174-BABD-4630-8269-1E3C6BD8B289}" type="sibTrans" cxnId="{1E6A58A1-9D40-46B3-876B-4D68C2594292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F5738865-9F76-416A-A92E-A0F98E8BA5EA}">
      <dgm:prSet/>
      <dgm:spPr/>
      <dgm:t>
        <a:bodyPr/>
        <a:lstStyle/>
        <a:p>
          <a:r>
            <a:rPr lang="es-ES" dirty="0" smtClean="0">
              <a:latin typeface="Soberana sans"/>
              <a:cs typeface="Soberana sans"/>
            </a:rPr>
            <a:t>Ing. Eléctrica MORELIA 2016</a:t>
          </a:r>
        </a:p>
      </dgm:t>
    </dgm:pt>
    <dgm:pt modelId="{B40D2277-C178-42D6-8778-E35449C3A8A2}" type="parTrans" cxnId="{A61FF525-C1A0-4D32-B80A-9D4820C8282B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D49F2918-1B1A-4358-8E27-F0C2ED25FED5}" type="sibTrans" cxnId="{A61FF525-C1A0-4D32-B80A-9D4820C8282B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44ADC889-DCA3-4F4C-9772-6AE5E8FDD77A}">
      <dgm:prSet/>
      <dgm:spPr/>
      <dgm:t>
        <a:bodyPr/>
        <a:lstStyle/>
        <a:p>
          <a:r>
            <a:rPr lang="es-ES" dirty="0" smtClean="0">
              <a:latin typeface="Soberana sans"/>
              <a:cs typeface="Soberana sans"/>
            </a:rPr>
            <a:t>Ing. Química ORIZABA 2015</a:t>
          </a:r>
        </a:p>
      </dgm:t>
    </dgm:pt>
    <dgm:pt modelId="{02696D91-BC3E-4450-AD8C-F22CA69AB013}" type="parTrans" cxnId="{C5BE47C3-2CF5-4B2E-8E29-669FC2ADACF9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5F8562B7-98EC-4564-9817-04E2BD8AAB8D}" type="sibTrans" cxnId="{C5BE47C3-2CF5-4B2E-8E29-669FC2ADACF9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9D32A9FF-C7F6-4F9C-8823-DA713235981A}">
      <dgm:prSet/>
      <dgm:spPr/>
      <dgm:t>
        <a:bodyPr/>
        <a:lstStyle/>
        <a:p>
          <a:r>
            <a:rPr lang="es-ES" dirty="0" smtClean="0">
              <a:latin typeface="Soberana sans"/>
              <a:cs typeface="Soberana sans"/>
            </a:rPr>
            <a:t>Ing. Bioquímica VERACRUZ 2017</a:t>
          </a:r>
          <a:endParaRPr lang="es-ES" dirty="0">
            <a:latin typeface="Soberana sans"/>
            <a:cs typeface="Soberana sans"/>
          </a:endParaRPr>
        </a:p>
      </dgm:t>
    </dgm:pt>
    <dgm:pt modelId="{0774892E-B58C-450E-8F2B-3FD8FCD97BB1}" type="parTrans" cxnId="{BD01AB93-A249-4BAF-B4ED-63BD16972326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AA2D8D4D-9B13-4F23-A58F-331F97DF4D66}" type="sibTrans" cxnId="{BD01AB93-A249-4BAF-B4ED-63BD16972326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6B344FDE-101C-4631-BACC-3F55A406A927}">
      <dgm:prSet/>
      <dgm:spPr/>
      <dgm:t>
        <a:bodyPr/>
        <a:lstStyle/>
        <a:p>
          <a:r>
            <a:rPr lang="es-ES" dirty="0" smtClean="0">
              <a:latin typeface="Soberana sans"/>
              <a:cs typeface="Soberana sans"/>
            </a:rPr>
            <a:t>C. Materiales SALTILLO  2014</a:t>
          </a:r>
          <a:endParaRPr lang="es-ES" dirty="0">
            <a:latin typeface="Soberana sans"/>
            <a:cs typeface="Soberana sans"/>
          </a:endParaRPr>
        </a:p>
      </dgm:t>
    </dgm:pt>
    <dgm:pt modelId="{2E0BC2FB-1B0C-425D-A231-79684F42901A}" type="parTrans" cxnId="{C868CE08-50D9-4074-BE3E-58D837365288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1A534B69-7F15-46FB-A396-AB95C8681DDE}" type="sibTrans" cxnId="{C868CE08-50D9-4074-BE3E-58D837365288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15419D9D-7A0F-41BC-9F4A-711C86FBF1F6}">
      <dgm:prSet/>
      <dgm:spPr/>
      <dgm:t>
        <a:bodyPr/>
        <a:lstStyle/>
        <a:p>
          <a:r>
            <a:rPr lang="es-ES" dirty="0" smtClean="0">
              <a:latin typeface="Soberana sans"/>
              <a:cs typeface="Soberana sans"/>
            </a:rPr>
            <a:t>C. Computación TIJUANA 2016</a:t>
          </a:r>
        </a:p>
      </dgm:t>
    </dgm:pt>
    <dgm:pt modelId="{CC59F791-2A23-461F-8639-848BFD51BD4C}" type="parTrans" cxnId="{D8598878-E80C-4C5A-B42B-B5CBF67B2D85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EE64B645-AD15-459D-A968-2258227DEEAA}" type="sibTrans" cxnId="{D8598878-E80C-4C5A-B42B-B5CBF67B2D85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A9E3DA47-C065-46A5-94ED-19E8C712FB53}">
      <dgm:prSet/>
      <dgm:spPr/>
      <dgm:t>
        <a:bodyPr/>
        <a:lstStyle/>
        <a:p>
          <a:r>
            <a:rPr lang="es-ES" dirty="0" smtClean="0">
              <a:latin typeface="Soberana sans"/>
              <a:cs typeface="Soberana sans"/>
            </a:rPr>
            <a:t>Química TIJUANA 2016</a:t>
          </a:r>
        </a:p>
      </dgm:t>
    </dgm:pt>
    <dgm:pt modelId="{D4E9E20A-947D-4007-AD2C-1B6466A5DC4A}" type="parTrans" cxnId="{9FB24807-03EF-4069-9336-86C1ECA48759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B2799380-741E-4280-9B3E-415D36499E74}" type="sibTrans" cxnId="{9FB24807-03EF-4069-9336-86C1ECA48759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DBDF2F77-41A0-497B-906F-2074E6A16944}" type="pres">
      <dgm:prSet presAssocID="{57808560-CC3B-4472-A2E2-FF11FED435C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6E6F76E-27B1-4766-BE02-7345F037C171}" type="pres">
      <dgm:prSet presAssocID="{59F6D49C-97D2-4DC4-AFE1-8753E259E64B}" presName="compNode" presStyleCnt="0"/>
      <dgm:spPr/>
    </dgm:pt>
    <dgm:pt modelId="{8503DBEC-5C42-4EF8-9890-23D159F4B7EC}" type="pres">
      <dgm:prSet presAssocID="{59F6D49C-97D2-4DC4-AFE1-8753E259E64B}" presName="aNode" presStyleLbl="bgShp" presStyleIdx="0" presStyleCnt="2"/>
      <dgm:spPr/>
      <dgm:t>
        <a:bodyPr/>
        <a:lstStyle/>
        <a:p>
          <a:endParaRPr lang="es-MX"/>
        </a:p>
      </dgm:t>
    </dgm:pt>
    <dgm:pt modelId="{75ECDD63-F8D7-4D30-985D-18AA56FCB30D}" type="pres">
      <dgm:prSet presAssocID="{59F6D49C-97D2-4DC4-AFE1-8753E259E64B}" presName="textNode" presStyleLbl="bgShp" presStyleIdx="0" presStyleCnt="2"/>
      <dgm:spPr/>
      <dgm:t>
        <a:bodyPr/>
        <a:lstStyle/>
        <a:p>
          <a:endParaRPr lang="es-MX"/>
        </a:p>
      </dgm:t>
    </dgm:pt>
    <dgm:pt modelId="{7F8823B1-0DF4-44D5-9169-C02E712D3046}" type="pres">
      <dgm:prSet presAssocID="{59F6D49C-97D2-4DC4-AFE1-8753E259E64B}" presName="compChildNode" presStyleCnt="0"/>
      <dgm:spPr/>
    </dgm:pt>
    <dgm:pt modelId="{8666502A-C9A7-45D6-B4EF-9A83CFF757B1}" type="pres">
      <dgm:prSet presAssocID="{59F6D49C-97D2-4DC4-AFE1-8753E259E64B}" presName="theInnerList" presStyleCnt="0"/>
      <dgm:spPr/>
    </dgm:pt>
    <dgm:pt modelId="{70211DD5-EF3A-49C8-848B-3DE8B47F70D8}" type="pres">
      <dgm:prSet presAssocID="{E256EF09-85FC-4D5F-A685-BDEBF4C609E6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4916E3-B017-4402-8AC6-8A24193265BE}" type="pres">
      <dgm:prSet presAssocID="{E256EF09-85FC-4D5F-A685-BDEBF4C609E6}" presName="aSpace2" presStyleCnt="0"/>
      <dgm:spPr/>
    </dgm:pt>
    <dgm:pt modelId="{DD6765BD-C808-4791-8525-5FBD24529AD1}" type="pres">
      <dgm:prSet presAssocID="{7B01A60B-06CB-4EC8-8F3C-80536AAF206B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5C04E32-B2AB-46E2-8833-41A6A070FA3C}" type="pres">
      <dgm:prSet presAssocID="{7B01A60B-06CB-4EC8-8F3C-80536AAF206B}" presName="aSpace2" presStyleCnt="0"/>
      <dgm:spPr/>
    </dgm:pt>
    <dgm:pt modelId="{310311AF-7F93-41C3-921B-030E820BDA27}" type="pres">
      <dgm:prSet presAssocID="{D37723FE-E802-46E4-B794-885F83FB8A0C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8B68F8-4380-4602-A038-5A95CB483E7D}" type="pres">
      <dgm:prSet presAssocID="{D37723FE-E802-46E4-B794-885F83FB8A0C}" presName="aSpace2" presStyleCnt="0"/>
      <dgm:spPr/>
    </dgm:pt>
    <dgm:pt modelId="{1AFF8D38-DBD5-4F27-BEED-7DBC2478B061}" type="pres">
      <dgm:prSet presAssocID="{F5738865-9F76-416A-A92E-A0F98E8BA5EA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34290C-8372-4995-A273-BCCA9AC793E3}" type="pres">
      <dgm:prSet presAssocID="{F5738865-9F76-416A-A92E-A0F98E8BA5EA}" presName="aSpace2" presStyleCnt="0"/>
      <dgm:spPr/>
    </dgm:pt>
    <dgm:pt modelId="{6D749780-7232-4165-B5F9-5AE03EE9B586}" type="pres">
      <dgm:prSet presAssocID="{44ADC889-DCA3-4F4C-9772-6AE5E8FDD77A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AFC677E-9D5E-4614-A889-9F847C3CDC05}" type="pres">
      <dgm:prSet presAssocID="{59F6D49C-97D2-4DC4-AFE1-8753E259E64B}" presName="aSpace" presStyleCnt="0"/>
      <dgm:spPr/>
    </dgm:pt>
    <dgm:pt modelId="{F66138B3-CE8B-4C20-B213-67DC1B8D8DE5}" type="pres">
      <dgm:prSet presAssocID="{36BED90D-18E5-41B6-851D-6175A03ADBF6}" presName="compNode" presStyleCnt="0"/>
      <dgm:spPr/>
    </dgm:pt>
    <dgm:pt modelId="{7BE5742D-84B5-4693-A073-B6C170ACE8C9}" type="pres">
      <dgm:prSet presAssocID="{36BED90D-18E5-41B6-851D-6175A03ADBF6}" presName="aNode" presStyleLbl="bgShp" presStyleIdx="1" presStyleCnt="2" custLinFactNeighborX="1157" custLinFactNeighborY="388"/>
      <dgm:spPr/>
      <dgm:t>
        <a:bodyPr/>
        <a:lstStyle/>
        <a:p>
          <a:endParaRPr lang="es-MX"/>
        </a:p>
      </dgm:t>
    </dgm:pt>
    <dgm:pt modelId="{F19903CB-4446-49EC-98FD-2037423FB7C6}" type="pres">
      <dgm:prSet presAssocID="{36BED90D-18E5-41B6-851D-6175A03ADBF6}" presName="textNode" presStyleLbl="bgShp" presStyleIdx="1" presStyleCnt="2"/>
      <dgm:spPr/>
      <dgm:t>
        <a:bodyPr/>
        <a:lstStyle/>
        <a:p>
          <a:endParaRPr lang="es-MX"/>
        </a:p>
      </dgm:t>
    </dgm:pt>
    <dgm:pt modelId="{F6584A00-7DBD-4AC5-8FE4-ABC107EE98C5}" type="pres">
      <dgm:prSet presAssocID="{36BED90D-18E5-41B6-851D-6175A03ADBF6}" presName="compChildNode" presStyleCnt="0"/>
      <dgm:spPr/>
    </dgm:pt>
    <dgm:pt modelId="{185AE0FD-4D65-403F-83D4-C66F628BD17D}" type="pres">
      <dgm:prSet presAssocID="{36BED90D-18E5-41B6-851D-6175A03ADBF6}" presName="theInnerList" presStyleCnt="0"/>
      <dgm:spPr/>
    </dgm:pt>
    <dgm:pt modelId="{F81D45AB-AC71-4924-B8B1-AFF886A06A46}" type="pres">
      <dgm:prSet presAssocID="{5E1B19A3-6315-4A4D-8102-D488A3BC9A56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F63B754-450A-4AC8-9685-92EF43C276B1}" type="pres">
      <dgm:prSet presAssocID="{5E1B19A3-6315-4A4D-8102-D488A3BC9A56}" presName="aSpace2" presStyleCnt="0"/>
      <dgm:spPr/>
    </dgm:pt>
    <dgm:pt modelId="{9F7DDB3C-3287-4FB1-906F-559D5907E549}" type="pres">
      <dgm:prSet presAssocID="{9D32A9FF-C7F6-4F9C-8823-DA713235981A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B3AE84-EEFB-4696-910B-3AB5BCA1A924}" type="pres">
      <dgm:prSet presAssocID="{9D32A9FF-C7F6-4F9C-8823-DA713235981A}" presName="aSpace2" presStyleCnt="0"/>
      <dgm:spPr/>
    </dgm:pt>
    <dgm:pt modelId="{A7AEA31F-ABB6-42DE-87D6-06306EAC5ABE}" type="pres">
      <dgm:prSet presAssocID="{6B344FDE-101C-4631-BACC-3F55A406A927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3A1F1AC-6FFB-4728-B51C-497EEBBF1F32}" type="pres">
      <dgm:prSet presAssocID="{6B344FDE-101C-4631-BACC-3F55A406A927}" presName="aSpace2" presStyleCnt="0"/>
      <dgm:spPr/>
    </dgm:pt>
    <dgm:pt modelId="{BFCB4566-28F8-4F36-BFB6-0A0C812EF13A}" type="pres">
      <dgm:prSet presAssocID="{15419D9D-7A0F-41BC-9F4A-711C86FBF1F6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3E666F8-B7E7-4035-8777-A957F2178325}" type="pres">
      <dgm:prSet presAssocID="{15419D9D-7A0F-41BC-9F4A-711C86FBF1F6}" presName="aSpace2" presStyleCnt="0"/>
      <dgm:spPr/>
    </dgm:pt>
    <dgm:pt modelId="{ACAF2BD1-BB3C-479E-8057-09210194F355}" type="pres">
      <dgm:prSet presAssocID="{A9E3DA47-C065-46A5-94ED-19E8C712FB53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D01AB93-A249-4BAF-B4ED-63BD16972326}" srcId="{36BED90D-18E5-41B6-851D-6175A03ADBF6}" destId="{9D32A9FF-C7F6-4F9C-8823-DA713235981A}" srcOrd="1" destOrd="0" parTransId="{0774892E-B58C-450E-8F2B-3FD8FCD97BB1}" sibTransId="{AA2D8D4D-9B13-4F23-A58F-331F97DF4D66}"/>
    <dgm:cxn modelId="{E0AA7667-5FC0-4A0A-886B-70097C8888DB}" type="presOf" srcId="{15419D9D-7A0F-41BC-9F4A-711C86FBF1F6}" destId="{BFCB4566-28F8-4F36-BFB6-0A0C812EF13A}" srcOrd="0" destOrd="0" presId="urn:microsoft.com/office/officeart/2005/8/layout/lProcess2"/>
    <dgm:cxn modelId="{A2D64F84-64D5-4A60-B8A6-858DE10CB6AE}" type="presOf" srcId="{57808560-CC3B-4472-A2E2-FF11FED435C1}" destId="{DBDF2F77-41A0-497B-906F-2074E6A16944}" srcOrd="0" destOrd="0" presId="urn:microsoft.com/office/officeart/2005/8/layout/lProcess2"/>
    <dgm:cxn modelId="{D85EE738-FE38-475E-85E7-860325A8F282}" srcId="{57808560-CC3B-4472-A2E2-FF11FED435C1}" destId="{59F6D49C-97D2-4DC4-AFE1-8753E259E64B}" srcOrd="0" destOrd="0" parTransId="{DA87B20F-85C7-4B43-9B56-69A4A7993C86}" sibTransId="{403C3E5A-B74A-4CFA-8F97-0FC780EE8A39}"/>
    <dgm:cxn modelId="{9FB24807-03EF-4069-9336-86C1ECA48759}" srcId="{36BED90D-18E5-41B6-851D-6175A03ADBF6}" destId="{A9E3DA47-C065-46A5-94ED-19E8C712FB53}" srcOrd="4" destOrd="0" parTransId="{D4E9E20A-947D-4007-AD2C-1B6466A5DC4A}" sibTransId="{B2799380-741E-4280-9B3E-415D36499E74}"/>
    <dgm:cxn modelId="{64A455DD-B2A4-45D6-B6E0-BE0554891E10}" type="presOf" srcId="{E256EF09-85FC-4D5F-A685-BDEBF4C609E6}" destId="{70211DD5-EF3A-49C8-848B-3DE8B47F70D8}" srcOrd="0" destOrd="0" presId="urn:microsoft.com/office/officeart/2005/8/layout/lProcess2"/>
    <dgm:cxn modelId="{D8598878-E80C-4C5A-B42B-B5CBF67B2D85}" srcId="{36BED90D-18E5-41B6-851D-6175A03ADBF6}" destId="{15419D9D-7A0F-41BC-9F4A-711C86FBF1F6}" srcOrd="3" destOrd="0" parTransId="{CC59F791-2A23-461F-8639-848BFD51BD4C}" sibTransId="{EE64B645-AD15-459D-A968-2258227DEEAA}"/>
    <dgm:cxn modelId="{A839566D-2730-41CC-A505-B40742E5C12B}" type="presOf" srcId="{A9E3DA47-C065-46A5-94ED-19E8C712FB53}" destId="{ACAF2BD1-BB3C-479E-8057-09210194F355}" srcOrd="0" destOrd="0" presId="urn:microsoft.com/office/officeart/2005/8/layout/lProcess2"/>
    <dgm:cxn modelId="{CE47ADE5-BC7D-471F-A0E1-DF1E79F73323}" type="presOf" srcId="{9D32A9FF-C7F6-4F9C-8823-DA713235981A}" destId="{9F7DDB3C-3287-4FB1-906F-559D5907E549}" srcOrd="0" destOrd="0" presId="urn:microsoft.com/office/officeart/2005/8/layout/lProcess2"/>
    <dgm:cxn modelId="{83F6DADD-4895-42B9-9C31-C13954F274B7}" type="presOf" srcId="{6B344FDE-101C-4631-BACC-3F55A406A927}" destId="{A7AEA31F-ABB6-42DE-87D6-06306EAC5ABE}" srcOrd="0" destOrd="0" presId="urn:microsoft.com/office/officeart/2005/8/layout/lProcess2"/>
    <dgm:cxn modelId="{1E6A58A1-9D40-46B3-876B-4D68C2594292}" srcId="{59F6D49C-97D2-4DC4-AFE1-8753E259E64B}" destId="{D37723FE-E802-46E4-B794-885F83FB8A0C}" srcOrd="2" destOrd="0" parTransId="{E429E895-5FB6-4FFF-80A6-1634B1B4B72A}" sibTransId="{ABFFF174-BABD-4630-8269-1E3C6BD8B289}"/>
    <dgm:cxn modelId="{A428E176-8153-4C13-8364-2FF89C620AA5}" srcId="{59F6D49C-97D2-4DC4-AFE1-8753E259E64B}" destId="{E256EF09-85FC-4D5F-A685-BDEBF4C609E6}" srcOrd="0" destOrd="0" parTransId="{B72A750B-620E-418D-A64E-F92FFDA3BF48}" sibTransId="{8D9BDE39-CC02-45DA-B40A-4B50C12E0768}"/>
    <dgm:cxn modelId="{C868CE08-50D9-4074-BE3E-58D837365288}" srcId="{36BED90D-18E5-41B6-851D-6175A03ADBF6}" destId="{6B344FDE-101C-4631-BACC-3F55A406A927}" srcOrd="2" destOrd="0" parTransId="{2E0BC2FB-1B0C-425D-A231-79684F42901A}" sibTransId="{1A534B69-7F15-46FB-A396-AB95C8681DDE}"/>
    <dgm:cxn modelId="{8A8F4F90-3CA6-4150-8D7D-00CC308CFC38}" type="presOf" srcId="{36BED90D-18E5-41B6-851D-6175A03ADBF6}" destId="{7BE5742D-84B5-4693-A073-B6C170ACE8C9}" srcOrd="0" destOrd="0" presId="urn:microsoft.com/office/officeart/2005/8/layout/lProcess2"/>
    <dgm:cxn modelId="{5FA48953-0B0C-4C80-9EE2-B097A803CD44}" type="presOf" srcId="{44ADC889-DCA3-4F4C-9772-6AE5E8FDD77A}" destId="{6D749780-7232-4165-B5F9-5AE03EE9B586}" srcOrd="0" destOrd="0" presId="urn:microsoft.com/office/officeart/2005/8/layout/lProcess2"/>
    <dgm:cxn modelId="{C5BE47C3-2CF5-4B2E-8E29-669FC2ADACF9}" srcId="{59F6D49C-97D2-4DC4-AFE1-8753E259E64B}" destId="{44ADC889-DCA3-4F4C-9772-6AE5E8FDD77A}" srcOrd="4" destOrd="0" parTransId="{02696D91-BC3E-4450-AD8C-F22CA69AB013}" sibTransId="{5F8562B7-98EC-4564-9817-04E2BD8AAB8D}"/>
    <dgm:cxn modelId="{8B2D6317-4AB5-4E92-8B0B-BB9AC2C91127}" type="presOf" srcId="{59F6D49C-97D2-4DC4-AFE1-8753E259E64B}" destId="{8503DBEC-5C42-4EF8-9890-23D159F4B7EC}" srcOrd="0" destOrd="0" presId="urn:microsoft.com/office/officeart/2005/8/layout/lProcess2"/>
    <dgm:cxn modelId="{B9098DCA-06DB-4D82-ABF5-E24F2FA1370D}" srcId="{59F6D49C-97D2-4DC4-AFE1-8753E259E64B}" destId="{7B01A60B-06CB-4EC8-8F3C-80536AAF206B}" srcOrd="1" destOrd="0" parTransId="{B8882C80-5B51-46FD-9A40-C67707A63E71}" sibTransId="{82D07D60-D7A9-4C00-9ACA-B421960F0674}"/>
    <dgm:cxn modelId="{A61FF525-C1A0-4D32-B80A-9D4820C8282B}" srcId="{59F6D49C-97D2-4DC4-AFE1-8753E259E64B}" destId="{F5738865-9F76-416A-A92E-A0F98E8BA5EA}" srcOrd="3" destOrd="0" parTransId="{B40D2277-C178-42D6-8778-E35449C3A8A2}" sibTransId="{D49F2918-1B1A-4358-8E27-F0C2ED25FED5}"/>
    <dgm:cxn modelId="{FAE75B35-CE60-46D1-A741-A26F7B3DC40D}" type="presOf" srcId="{F5738865-9F76-416A-A92E-A0F98E8BA5EA}" destId="{1AFF8D38-DBD5-4F27-BEED-7DBC2478B061}" srcOrd="0" destOrd="0" presId="urn:microsoft.com/office/officeart/2005/8/layout/lProcess2"/>
    <dgm:cxn modelId="{6B5E23A1-303E-43F9-8A7A-98A961DC2A77}" type="presOf" srcId="{36BED90D-18E5-41B6-851D-6175A03ADBF6}" destId="{F19903CB-4446-49EC-98FD-2037423FB7C6}" srcOrd="1" destOrd="0" presId="urn:microsoft.com/office/officeart/2005/8/layout/lProcess2"/>
    <dgm:cxn modelId="{2CCB06C0-318D-464F-98E1-27DADB2C2301}" type="presOf" srcId="{D37723FE-E802-46E4-B794-885F83FB8A0C}" destId="{310311AF-7F93-41C3-921B-030E820BDA27}" srcOrd="0" destOrd="0" presId="urn:microsoft.com/office/officeart/2005/8/layout/lProcess2"/>
    <dgm:cxn modelId="{C255C995-3538-4B88-A92E-6843CB2C1E3B}" type="presOf" srcId="{5E1B19A3-6315-4A4D-8102-D488A3BC9A56}" destId="{F81D45AB-AC71-4924-B8B1-AFF886A06A46}" srcOrd="0" destOrd="0" presId="urn:microsoft.com/office/officeart/2005/8/layout/lProcess2"/>
    <dgm:cxn modelId="{5605EF32-9E48-48CA-B8EA-427D207BFD9A}" type="presOf" srcId="{59F6D49C-97D2-4DC4-AFE1-8753E259E64B}" destId="{75ECDD63-F8D7-4D30-985D-18AA56FCB30D}" srcOrd="1" destOrd="0" presId="urn:microsoft.com/office/officeart/2005/8/layout/lProcess2"/>
    <dgm:cxn modelId="{B315DEA9-CA49-486B-94F8-21BCBEB39351}" srcId="{57808560-CC3B-4472-A2E2-FF11FED435C1}" destId="{36BED90D-18E5-41B6-851D-6175A03ADBF6}" srcOrd="1" destOrd="0" parTransId="{E46AEFF5-D306-4CEA-89A5-534C7074BF56}" sibTransId="{C092DD0B-2D7A-444D-A919-76D278C98938}"/>
    <dgm:cxn modelId="{4790D8D9-6FA7-4E12-AAC9-9627DAB90FEE}" type="presOf" srcId="{7B01A60B-06CB-4EC8-8F3C-80536AAF206B}" destId="{DD6765BD-C808-4791-8525-5FBD24529AD1}" srcOrd="0" destOrd="0" presId="urn:microsoft.com/office/officeart/2005/8/layout/lProcess2"/>
    <dgm:cxn modelId="{07495E59-396F-4780-9A90-B089BF22F2BB}" srcId="{36BED90D-18E5-41B6-851D-6175A03ADBF6}" destId="{5E1B19A3-6315-4A4D-8102-D488A3BC9A56}" srcOrd="0" destOrd="0" parTransId="{CF853124-6D0A-4CFA-88EA-81C44FBF7489}" sibTransId="{0A9AF772-6F98-4D65-A324-434943500A4D}"/>
    <dgm:cxn modelId="{DFE0EC8F-021B-4FD7-A051-9307FCFBAE7D}" type="presParOf" srcId="{DBDF2F77-41A0-497B-906F-2074E6A16944}" destId="{C6E6F76E-27B1-4766-BE02-7345F037C171}" srcOrd="0" destOrd="0" presId="urn:microsoft.com/office/officeart/2005/8/layout/lProcess2"/>
    <dgm:cxn modelId="{E519E004-1B1B-41AD-993C-FF4D331BE082}" type="presParOf" srcId="{C6E6F76E-27B1-4766-BE02-7345F037C171}" destId="{8503DBEC-5C42-4EF8-9890-23D159F4B7EC}" srcOrd="0" destOrd="0" presId="urn:microsoft.com/office/officeart/2005/8/layout/lProcess2"/>
    <dgm:cxn modelId="{CD64CEDC-8A55-43FF-81A2-562CDDE2B545}" type="presParOf" srcId="{C6E6F76E-27B1-4766-BE02-7345F037C171}" destId="{75ECDD63-F8D7-4D30-985D-18AA56FCB30D}" srcOrd="1" destOrd="0" presId="urn:microsoft.com/office/officeart/2005/8/layout/lProcess2"/>
    <dgm:cxn modelId="{B3C3C153-6571-40AF-B0BD-DA0F2C920BC0}" type="presParOf" srcId="{C6E6F76E-27B1-4766-BE02-7345F037C171}" destId="{7F8823B1-0DF4-44D5-9169-C02E712D3046}" srcOrd="2" destOrd="0" presId="urn:microsoft.com/office/officeart/2005/8/layout/lProcess2"/>
    <dgm:cxn modelId="{6DE71D7F-BC59-4A49-A8CD-2CD38814FC9F}" type="presParOf" srcId="{7F8823B1-0DF4-44D5-9169-C02E712D3046}" destId="{8666502A-C9A7-45D6-B4EF-9A83CFF757B1}" srcOrd="0" destOrd="0" presId="urn:microsoft.com/office/officeart/2005/8/layout/lProcess2"/>
    <dgm:cxn modelId="{4C540D57-9F15-4AD8-9ED7-B865E79CDC65}" type="presParOf" srcId="{8666502A-C9A7-45D6-B4EF-9A83CFF757B1}" destId="{70211DD5-EF3A-49C8-848B-3DE8B47F70D8}" srcOrd="0" destOrd="0" presId="urn:microsoft.com/office/officeart/2005/8/layout/lProcess2"/>
    <dgm:cxn modelId="{02C9D8C0-8E9E-4967-AF50-FD35F1542634}" type="presParOf" srcId="{8666502A-C9A7-45D6-B4EF-9A83CFF757B1}" destId="{F54916E3-B017-4402-8AC6-8A24193265BE}" srcOrd="1" destOrd="0" presId="urn:microsoft.com/office/officeart/2005/8/layout/lProcess2"/>
    <dgm:cxn modelId="{E349CA67-738B-4855-A3AA-6BE08611A7D7}" type="presParOf" srcId="{8666502A-C9A7-45D6-B4EF-9A83CFF757B1}" destId="{DD6765BD-C808-4791-8525-5FBD24529AD1}" srcOrd="2" destOrd="0" presId="urn:microsoft.com/office/officeart/2005/8/layout/lProcess2"/>
    <dgm:cxn modelId="{8A52F4D1-0670-48BC-A165-7BAB5C3F1C28}" type="presParOf" srcId="{8666502A-C9A7-45D6-B4EF-9A83CFF757B1}" destId="{45C04E32-B2AB-46E2-8833-41A6A070FA3C}" srcOrd="3" destOrd="0" presId="urn:microsoft.com/office/officeart/2005/8/layout/lProcess2"/>
    <dgm:cxn modelId="{5E6F354B-45CC-498D-A708-2EEACC8EBD87}" type="presParOf" srcId="{8666502A-C9A7-45D6-B4EF-9A83CFF757B1}" destId="{310311AF-7F93-41C3-921B-030E820BDA27}" srcOrd="4" destOrd="0" presId="urn:microsoft.com/office/officeart/2005/8/layout/lProcess2"/>
    <dgm:cxn modelId="{6F1B7D28-8032-43A9-92DC-800182D531D9}" type="presParOf" srcId="{8666502A-C9A7-45D6-B4EF-9A83CFF757B1}" destId="{528B68F8-4380-4602-A038-5A95CB483E7D}" srcOrd="5" destOrd="0" presId="urn:microsoft.com/office/officeart/2005/8/layout/lProcess2"/>
    <dgm:cxn modelId="{FF991FAC-73B9-4EC0-8EDE-F53859976E0F}" type="presParOf" srcId="{8666502A-C9A7-45D6-B4EF-9A83CFF757B1}" destId="{1AFF8D38-DBD5-4F27-BEED-7DBC2478B061}" srcOrd="6" destOrd="0" presId="urn:microsoft.com/office/officeart/2005/8/layout/lProcess2"/>
    <dgm:cxn modelId="{3109CE97-B2B6-4792-988A-7F1F8F084D5E}" type="presParOf" srcId="{8666502A-C9A7-45D6-B4EF-9A83CFF757B1}" destId="{0D34290C-8372-4995-A273-BCCA9AC793E3}" srcOrd="7" destOrd="0" presId="urn:microsoft.com/office/officeart/2005/8/layout/lProcess2"/>
    <dgm:cxn modelId="{3EEF2410-BBA7-4748-B2CE-83E9EE2F318F}" type="presParOf" srcId="{8666502A-C9A7-45D6-B4EF-9A83CFF757B1}" destId="{6D749780-7232-4165-B5F9-5AE03EE9B586}" srcOrd="8" destOrd="0" presId="urn:microsoft.com/office/officeart/2005/8/layout/lProcess2"/>
    <dgm:cxn modelId="{1FA02B7B-77EF-4DB8-9918-264308028396}" type="presParOf" srcId="{DBDF2F77-41A0-497B-906F-2074E6A16944}" destId="{3AFC677E-9D5E-4614-A889-9F847C3CDC05}" srcOrd="1" destOrd="0" presId="urn:microsoft.com/office/officeart/2005/8/layout/lProcess2"/>
    <dgm:cxn modelId="{300B45B0-C1FA-44D6-A589-C25951E17760}" type="presParOf" srcId="{DBDF2F77-41A0-497B-906F-2074E6A16944}" destId="{F66138B3-CE8B-4C20-B213-67DC1B8D8DE5}" srcOrd="2" destOrd="0" presId="urn:microsoft.com/office/officeart/2005/8/layout/lProcess2"/>
    <dgm:cxn modelId="{1685AA57-5580-4F6A-B167-C1F41CADCE5D}" type="presParOf" srcId="{F66138B3-CE8B-4C20-B213-67DC1B8D8DE5}" destId="{7BE5742D-84B5-4693-A073-B6C170ACE8C9}" srcOrd="0" destOrd="0" presId="urn:microsoft.com/office/officeart/2005/8/layout/lProcess2"/>
    <dgm:cxn modelId="{F167EF0C-B527-4DFD-B693-2D5C04B02524}" type="presParOf" srcId="{F66138B3-CE8B-4C20-B213-67DC1B8D8DE5}" destId="{F19903CB-4446-49EC-98FD-2037423FB7C6}" srcOrd="1" destOrd="0" presId="urn:microsoft.com/office/officeart/2005/8/layout/lProcess2"/>
    <dgm:cxn modelId="{C2B41860-5D83-49EC-B15C-BBE194361220}" type="presParOf" srcId="{F66138B3-CE8B-4C20-B213-67DC1B8D8DE5}" destId="{F6584A00-7DBD-4AC5-8FE4-ABC107EE98C5}" srcOrd="2" destOrd="0" presId="urn:microsoft.com/office/officeart/2005/8/layout/lProcess2"/>
    <dgm:cxn modelId="{92734A19-4FF3-45A8-8EF9-AF88E22F03EA}" type="presParOf" srcId="{F6584A00-7DBD-4AC5-8FE4-ABC107EE98C5}" destId="{185AE0FD-4D65-403F-83D4-C66F628BD17D}" srcOrd="0" destOrd="0" presId="urn:microsoft.com/office/officeart/2005/8/layout/lProcess2"/>
    <dgm:cxn modelId="{D34C6DE3-581E-4469-B60D-B6D05683F9AE}" type="presParOf" srcId="{185AE0FD-4D65-403F-83D4-C66F628BD17D}" destId="{F81D45AB-AC71-4924-B8B1-AFF886A06A46}" srcOrd="0" destOrd="0" presId="urn:microsoft.com/office/officeart/2005/8/layout/lProcess2"/>
    <dgm:cxn modelId="{EA535885-8239-46F6-9E3A-C11D7366A7C2}" type="presParOf" srcId="{185AE0FD-4D65-403F-83D4-C66F628BD17D}" destId="{9F63B754-450A-4AC8-9685-92EF43C276B1}" srcOrd="1" destOrd="0" presId="urn:microsoft.com/office/officeart/2005/8/layout/lProcess2"/>
    <dgm:cxn modelId="{20040763-E067-4977-AE1A-9BB6D33FC99E}" type="presParOf" srcId="{185AE0FD-4D65-403F-83D4-C66F628BD17D}" destId="{9F7DDB3C-3287-4FB1-906F-559D5907E549}" srcOrd="2" destOrd="0" presId="urn:microsoft.com/office/officeart/2005/8/layout/lProcess2"/>
    <dgm:cxn modelId="{E457769F-E384-4ACF-A227-9C54A5EF4F3C}" type="presParOf" srcId="{185AE0FD-4D65-403F-83D4-C66F628BD17D}" destId="{85B3AE84-EEFB-4696-910B-3AB5BCA1A924}" srcOrd="3" destOrd="0" presId="urn:microsoft.com/office/officeart/2005/8/layout/lProcess2"/>
    <dgm:cxn modelId="{599C9B46-E780-486C-9D8B-1E7ABDAE551D}" type="presParOf" srcId="{185AE0FD-4D65-403F-83D4-C66F628BD17D}" destId="{A7AEA31F-ABB6-42DE-87D6-06306EAC5ABE}" srcOrd="4" destOrd="0" presId="urn:microsoft.com/office/officeart/2005/8/layout/lProcess2"/>
    <dgm:cxn modelId="{0955830B-E1BD-4F22-BF4F-06F35D8D1E9F}" type="presParOf" srcId="{185AE0FD-4D65-403F-83D4-C66F628BD17D}" destId="{13A1F1AC-6FFB-4728-B51C-497EEBBF1F32}" srcOrd="5" destOrd="0" presId="urn:microsoft.com/office/officeart/2005/8/layout/lProcess2"/>
    <dgm:cxn modelId="{861D0CBE-6E09-4BFA-B80A-CA0319492286}" type="presParOf" srcId="{185AE0FD-4D65-403F-83D4-C66F628BD17D}" destId="{BFCB4566-28F8-4F36-BFB6-0A0C812EF13A}" srcOrd="6" destOrd="0" presId="urn:microsoft.com/office/officeart/2005/8/layout/lProcess2"/>
    <dgm:cxn modelId="{B5CBE49C-9BCD-40AB-8B3E-A7748C4C7746}" type="presParOf" srcId="{185AE0FD-4D65-403F-83D4-C66F628BD17D}" destId="{13E666F8-B7E7-4035-8777-A957F2178325}" srcOrd="7" destOrd="0" presId="urn:microsoft.com/office/officeart/2005/8/layout/lProcess2"/>
    <dgm:cxn modelId="{DB8BA8C4-975F-45DF-B647-680061E0F277}" type="presParOf" srcId="{185AE0FD-4D65-403F-83D4-C66F628BD17D}" destId="{ACAF2BD1-BB3C-479E-8057-09210194F355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206EC1E-1230-4EF9-9B90-A2F88020472E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33709C2-8CA8-44E0-AA1A-F1290A73814C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ctr" rtl="0"/>
          <a:r>
            <a:rPr lang="es-MX" sz="2000" b="1" dirty="0" smtClean="0">
              <a:latin typeface="Soberana Sans Light" pitchFamily="50" charset="0"/>
              <a:cs typeface="Arial" pitchFamily="34" charset="0"/>
            </a:rPr>
            <a:t>Profesores en el Sistema Nacional de Investigadores</a:t>
          </a:r>
          <a:endParaRPr lang="es-MX" sz="2000" b="1" dirty="0">
            <a:latin typeface="Soberana Sans Light" pitchFamily="50" charset="0"/>
            <a:cs typeface="Arial" pitchFamily="34" charset="0"/>
          </a:endParaRPr>
        </a:p>
      </dgm:t>
    </dgm:pt>
    <dgm:pt modelId="{3DDD4AC1-01AD-4E07-8CE7-09A9AEC1E957}" type="parTrans" cxnId="{EC4B40D7-0EA1-4C22-98B1-547C8B8DE849}">
      <dgm:prSet/>
      <dgm:spPr/>
      <dgm:t>
        <a:bodyPr/>
        <a:lstStyle/>
        <a:p>
          <a:endParaRPr lang="es-MX" sz="2400" b="1"/>
        </a:p>
      </dgm:t>
    </dgm:pt>
    <dgm:pt modelId="{131E2D72-DDA6-48D4-9F7A-FA9EAC892CE8}" type="sibTrans" cxnId="{EC4B40D7-0EA1-4C22-98B1-547C8B8DE849}">
      <dgm:prSet/>
      <dgm:spPr/>
      <dgm:t>
        <a:bodyPr/>
        <a:lstStyle/>
        <a:p>
          <a:endParaRPr lang="es-MX" sz="2400" b="1"/>
        </a:p>
      </dgm:t>
    </dgm:pt>
    <dgm:pt modelId="{B98973E5-A762-4FA4-82AF-295A4CF8F3EF}" type="pres">
      <dgm:prSet presAssocID="{4206EC1E-1230-4EF9-9B90-A2F8802047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7511CDF-E857-4A01-A3F2-5577B0EBB2BB}" type="pres">
      <dgm:prSet presAssocID="{D33709C2-8CA8-44E0-AA1A-F1290A73814C}" presName="parentText" presStyleLbl="node1" presStyleIdx="0" presStyleCnt="1" custLinFactNeighborX="-9023" custLinFactNeighborY="5831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B40E6ED-81C8-6645-BA9F-DED6C116B50E}" type="presOf" srcId="{D33709C2-8CA8-44E0-AA1A-F1290A73814C}" destId="{77511CDF-E857-4A01-A3F2-5577B0EBB2BB}" srcOrd="0" destOrd="0" presId="urn:microsoft.com/office/officeart/2005/8/layout/vList2"/>
    <dgm:cxn modelId="{EC4B40D7-0EA1-4C22-98B1-547C8B8DE849}" srcId="{4206EC1E-1230-4EF9-9B90-A2F88020472E}" destId="{D33709C2-8CA8-44E0-AA1A-F1290A73814C}" srcOrd="0" destOrd="0" parTransId="{3DDD4AC1-01AD-4E07-8CE7-09A9AEC1E957}" sibTransId="{131E2D72-DDA6-48D4-9F7A-FA9EAC892CE8}"/>
    <dgm:cxn modelId="{FEC2801A-A585-2345-9402-137FE011CA0C}" type="presOf" srcId="{4206EC1E-1230-4EF9-9B90-A2F88020472E}" destId="{B98973E5-A762-4FA4-82AF-295A4CF8F3EF}" srcOrd="0" destOrd="0" presId="urn:microsoft.com/office/officeart/2005/8/layout/vList2"/>
    <dgm:cxn modelId="{24211F5F-2758-2D4F-AF01-8F420C7E84A9}" type="presParOf" srcId="{B98973E5-A762-4FA4-82AF-295A4CF8F3EF}" destId="{77511CDF-E857-4A01-A3F2-5577B0EBB2BB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B44ED8F-C6C7-4A02-9398-2C3F03120A60}" type="doc">
      <dgm:prSet loTypeId="urn:microsoft.com/office/officeart/2005/8/layout/defaul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5A49623D-096B-42F6-A0F5-5DFE2E94BE0B}">
      <dgm:prSet phldrT="[Texto]"/>
      <dgm:spPr/>
      <dgm:t>
        <a:bodyPr/>
        <a:lstStyle/>
        <a:p>
          <a:r>
            <a:rPr lang="es-MX" dirty="0" smtClean="0"/>
            <a:t>ENERGÍA</a:t>
          </a:r>
          <a:endParaRPr lang="es-MX" dirty="0"/>
        </a:p>
      </dgm:t>
    </dgm:pt>
    <dgm:pt modelId="{ECA7AB9C-97A3-4ED0-BFA1-18EA32B36918}" type="parTrans" cxnId="{C041FE6F-7972-4025-B6D2-59EF34088BD6}">
      <dgm:prSet/>
      <dgm:spPr/>
      <dgm:t>
        <a:bodyPr/>
        <a:lstStyle/>
        <a:p>
          <a:endParaRPr lang="es-MX"/>
        </a:p>
      </dgm:t>
    </dgm:pt>
    <dgm:pt modelId="{4FE8CF1A-E647-4FD1-B55F-78FB754D224E}" type="sibTrans" cxnId="{C041FE6F-7972-4025-B6D2-59EF34088BD6}">
      <dgm:prSet/>
      <dgm:spPr/>
      <dgm:t>
        <a:bodyPr/>
        <a:lstStyle/>
        <a:p>
          <a:endParaRPr lang="es-MX"/>
        </a:p>
      </dgm:t>
    </dgm:pt>
    <dgm:pt modelId="{DFA23744-5D51-4445-AF12-4B87D407EEA6}">
      <dgm:prSet phldrT="[Texto]"/>
      <dgm:spPr/>
      <dgm:t>
        <a:bodyPr/>
        <a:lstStyle/>
        <a:p>
          <a:r>
            <a:rPr lang="es-MX" dirty="0" smtClean="0"/>
            <a:t>AUTOMOTRIZ</a:t>
          </a:r>
          <a:endParaRPr lang="es-MX" dirty="0"/>
        </a:p>
      </dgm:t>
    </dgm:pt>
    <dgm:pt modelId="{40F89D65-D80F-4707-B8E4-35F165EDF821}" type="parTrans" cxnId="{B6793761-CAFD-40A1-BF0D-F6FB1FC3FC99}">
      <dgm:prSet/>
      <dgm:spPr/>
      <dgm:t>
        <a:bodyPr/>
        <a:lstStyle/>
        <a:p>
          <a:endParaRPr lang="es-MX"/>
        </a:p>
      </dgm:t>
    </dgm:pt>
    <dgm:pt modelId="{5EA905CD-9E67-4C09-8DBD-C9ED9BCC821E}" type="sibTrans" cxnId="{B6793761-CAFD-40A1-BF0D-F6FB1FC3FC99}">
      <dgm:prSet/>
      <dgm:spPr/>
      <dgm:t>
        <a:bodyPr/>
        <a:lstStyle/>
        <a:p>
          <a:endParaRPr lang="es-MX"/>
        </a:p>
      </dgm:t>
    </dgm:pt>
    <dgm:pt modelId="{9D5B524B-2FBE-4DD6-9774-255B09C5EBB1}">
      <dgm:prSet phldrT="[Texto]"/>
      <dgm:spPr/>
      <dgm:t>
        <a:bodyPr/>
        <a:lstStyle/>
        <a:p>
          <a:r>
            <a:rPr lang="es-MX" dirty="0" smtClean="0"/>
            <a:t>AGROINDUSTRIAL</a:t>
          </a:r>
          <a:endParaRPr lang="es-MX" dirty="0"/>
        </a:p>
      </dgm:t>
    </dgm:pt>
    <dgm:pt modelId="{6E48B5B1-C97E-431C-A90A-724FED7F937F}" type="parTrans" cxnId="{8A2C1E15-8C5F-40D0-8D58-9F42086E98C4}">
      <dgm:prSet/>
      <dgm:spPr/>
      <dgm:t>
        <a:bodyPr/>
        <a:lstStyle/>
        <a:p>
          <a:endParaRPr lang="es-MX"/>
        </a:p>
      </dgm:t>
    </dgm:pt>
    <dgm:pt modelId="{4A439FB9-2DD3-4D95-BE06-5B603DF0081C}" type="sibTrans" cxnId="{8A2C1E15-8C5F-40D0-8D58-9F42086E98C4}">
      <dgm:prSet/>
      <dgm:spPr/>
      <dgm:t>
        <a:bodyPr/>
        <a:lstStyle/>
        <a:p>
          <a:endParaRPr lang="es-MX"/>
        </a:p>
      </dgm:t>
    </dgm:pt>
    <dgm:pt modelId="{E5B4ECA4-38C8-4CA6-BF35-CE54D9BA5743}">
      <dgm:prSet phldrT="[Texto]"/>
      <dgm:spPr/>
      <dgm:t>
        <a:bodyPr/>
        <a:lstStyle/>
        <a:p>
          <a:r>
            <a:rPr lang="es-MX" dirty="0" smtClean="0"/>
            <a:t>TIC</a:t>
          </a:r>
          <a:endParaRPr lang="es-MX" dirty="0"/>
        </a:p>
      </dgm:t>
    </dgm:pt>
    <dgm:pt modelId="{FB74EA96-6A2A-4D2A-8603-CE56E46AA908}" type="parTrans" cxnId="{0357B54E-ADFC-4443-8AD1-5B967F24BC15}">
      <dgm:prSet/>
      <dgm:spPr/>
      <dgm:t>
        <a:bodyPr/>
        <a:lstStyle/>
        <a:p>
          <a:endParaRPr lang="es-MX"/>
        </a:p>
      </dgm:t>
    </dgm:pt>
    <dgm:pt modelId="{485E2305-7E16-4B4C-9705-75A1083EDD71}" type="sibTrans" cxnId="{0357B54E-ADFC-4443-8AD1-5B967F24BC15}">
      <dgm:prSet/>
      <dgm:spPr/>
      <dgm:t>
        <a:bodyPr/>
        <a:lstStyle/>
        <a:p>
          <a:endParaRPr lang="es-MX"/>
        </a:p>
      </dgm:t>
    </dgm:pt>
    <dgm:pt modelId="{E8575479-DCB8-4C65-B50C-CE31EDF0A4F4}">
      <dgm:prSet phldrT="[Texto]"/>
      <dgm:spPr/>
      <dgm:t>
        <a:bodyPr/>
        <a:lstStyle/>
        <a:p>
          <a:r>
            <a:rPr lang="es-MX" dirty="0" smtClean="0"/>
            <a:t>AERONÁUTICA</a:t>
          </a:r>
          <a:endParaRPr lang="es-MX" dirty="0"/>
        </a:p>
      </dgm:t>
    </dgm:pt>
    <dgm:pt modelId="{B9CBA3E5-3171-4884-8C36-421286D190EE}" type="parTrans" cxnId="{C2861367-0F98-4332-81DE-A46B781EEBFF}">
      <dgm:prSet/>
      <dgm:spPr/>
      <dgm:t>
        <a:bodyPr/>
        <a:lstStyle/>
        <a:p>
          <a:endParaRPr lang="es-MX"/>
        </a:p>
      </dgm:t>
    </dgm:pt>
    <dgm:pt modelId="{756F2FB6-C0B9-4FC3-AD11-0DADEA8F540E}" type="sibTrans" cxnId="{C2861367-0F98-4332-81DE-A46B781EEBFF}">
      <dgm:prSet/>
      <dgm:spPr/>
      <dgm:t>
        <a:bodyPr/>
        <a:lstStyle/>
        <a:p>
          <a:endParaRPr lang="es-MX"/>
        </a:p>
      </dgm:t>
    </dgm:pt>
    <dgm:pt modelId="{6800B37F-0876-42BA-A64D-036052956C2E}" type="pres">
      <dgm:prSet presAssocID="{9B44ED8F-C6C7-4A02-9398-2C3F03120A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35EC77B-A0C5-4E2C-BCCB-4A63920DCEC1}" type="pres">
      <dgm:prSet presAssocID="{5A49623D-096B-42F6-A0F5-5DFE2E94BE0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EC0E83-ADB9-486C-B35E-5A6A4CADB8CE}" type="pres">
      <dgm:prSet presAssocID="{4FE8CF1A-E647-4FD1-B55F-78FB754D224E}" presName="sibTrans" presStyleCnt="0"/>
      <dgm:spPr/>
    </dgm:pt>
    <dgm:pt modelId="{7EF08484-A7C9-4149-AFC0-0A10B586DFA3}" type="pres">
      <dgm:prSet presAssocID="{DFA23744-5D51-4445-AF12-4B87D407EEA6}" presName="node" presStyleLbl="node1" presStyleIdx="1" presStyleCnt="5" custLinFactNeighborX="-670" custLinFactNeighborY="-170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3A0AB8-AC6E-4C6A-94C7-D228089551AE}" type="pres">
      <dgm:prSet presAssocID="{5EA905CD-9E67-4C09-8DBD-C9ED9BCC821E}" presName="sibTrans" presStyleCnt="0"/>
      <dgm:spPr/>
    </dgm:pt>
    <dgm:pt modelId="{980EAD30-0D92-45C1-BAFF-0760DBC21468}" type="pres">
      <dgm:prSet presAssocID="{9D5B524B-2FBE-4DD6-9774-255B09C5EBB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515A08-EBD5-40EB-90E3-335C6EFB5D20}" type="pres">
      <dgm:prSet presAssocID="{4A439FB9-2DD3-4D95-BE06-5B603DF0081C}" presName="sibTrans" presStyleCnt="0"/>
      <dgm:spPr/>
    </dgm:pt>
    <dgm:pt modelId="{7995C5E2-6CDB-4D55-A05F-6A510952299D}" type="pres">
      <dgm:prSet presAssocID="{E5B4ECA4-38C8-4CA6-BF35-CE54D9BA574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2B92E7-9753-47F3-B1A2-23CCE93F2130}" type="pres">
      <dgm:prSet presAssocID="{485E2305-7E16-4B4C-9705-75A1083EDD71}" presName="sibTrans" presStyleCnt="0"/>
      <dgm:spPr/>
    </dgm:pt>
    <dgm:pt modelId="{8585C87D-3D57-49B0-88D3-C283A3F0847E}" type="pres">
      <dgm:prSet presAssocID="{E8575479-DCB8-4C65-B50C-CE31EDF0A4F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5370A66-DF0E-49B4-9EC2-CD268ADF1546}" type="presOf" srcId="{DFA23744-5D51-4445-AF12-4B87D407EEA6}" destId="{7EF08484-A7C9-4149-AFC0-0A10B586DFA3}" srcOrd="0" destOrd="0" presId="urn:microsoft.com/office/officeart/2005/8/layout/default"/>
    <dgm:cxn modelId="{EAD4D3BC-739C-4918-9A23-BA80046479F8}" type="presOf" srcId="{E8575479-DCB8-4C65-B50C-CE31EDF0A4F4}" destId="{8585C87D-3D57-49B0-88D3-C283A3F0847E}" srcOrd="0" destOrd="0" presId="urn:microsoft.com/office/officeart/2005/8/layout/default"/>
    <dgm:cxn modelId="{0D2D67D5-3CF1-4F79-86A7-D88E080059C7}" type="presOf" srcId="{5A49623D-096B-42F6-A0F5-5DFE2E94BE0B}" destId="{335EC77B-A0C5-4E2C-BCCB-4A63920DCEC1}" srcOrd="0" destOrd="0" presId="urn:microsoft.com/office/officeart/2005/8/layout/default"/>
    <dgm:cxn modelId="{C041FE6F-7972-4025-B6D2-59EF34088BD6}" srcId="{9B44ED8F-C6C7-4A02-9398-2C3F03120A60}" destId="{5A49623D-096B-42F6-A0F5-5DFE2E94BE0B}" srcOrd="0" destOrd="0" parTransId="{ECA7AB9C-97A3-4ED0-BFA1-18EA32B36918}" sibTransId="{4FE8CF1A-E647-4FD1-B55F-78FB754D224E}"/>
    <dgm:cxn modelId="{0357B54E-ADFC-4443-8AD1-5B967F24BC15}" srcId="{9B44ED8F-C6C7-4A02-9398-2C3F03120A60}" destId="{E5B4ECA4-38C8-4CA6-BF35-CE54D9BA5743}" srcOrd="3" destOrd="0" parTransId="{FB74EA96-6A2A-4D2A-8603-CE56E46AA908}" sibTransId="{485E2305-7E16-4B4C-9705-75A1083EDD71}"/>
    <dgm:cxn modelId="{C2861367-0F98-4332-81DE-A46B781EEBFF}" srcId="{9B44ED8F-C6C7-4A02-9398-2C3F03120A60}" destId="{E8575479-DCB8-4C65-B50C-CE31EDF0A4F4}" srcOrd="4" destOrd="0" parTransId="{B9CBA3E5-3171-4884-8C36-421286D190EE}" sibTransId="{756F2FB6-C0B9-4FC3-AD11-0DADEA8F540E}"/>
    <dgm:cxn modelId="{7E362EEB-4707-468E-A548-E1B6D975F17A}" type="presOf" srcId="{9B44ED8F-C6C7-4A02-9398-2C3F03120A60}" destId="{6800B37F-0876-42BA-A64D-036052956C2E}" srcOrd="0" destOrd="0" presId="urn:microsoft.com/office/officeart/2005/8/layout/default"/>
    <dgm:cxn modelId="{8A2C1E15-8C5F-40D0-8D58-9F42086E98C4}" srcId="{9B44ED8F-C6C7-4A02-9398-2C3F03120A60}" destId="{9D5B524B-2FBE-4DD6-9774-255B09C5EBB1}" srcOrd="2" destOrd="0" parTransId="{6E48B5B1-C97E-431C-A90A-724FED7F937F}" sibTransId="{4A439FB9-2DD3-4D95-BE06-5B603DF0081C}"/>
    <dgm:cxn modelId="{56432679-7DAE-47B7-8BB4-4C4D3CD1A679}" type="presOf" srcId="{9D5B524B-2FBE-4DD6-9774-255B09C5EBB1}" destId="{980EAD30-0D92-45C1-BAFF-0760DBC21468}" srcOrd="0" destOrd="0" presId="urn:microsoft.com/office/officeart/2005/8/layout/default"/>
    <dgm:cxn modelId="{B6793761-CAFD-40A1-BF0D-F6FB1FC3FC99}" srcId="{9B44ED8F-C6C7-4A02-9398-2C3F03120A60}" destId="{DFA23744-5D51-4445-AF12-4B87D407EEA6}" srcOrd="1" destOrd="0" parTransId="{40F89D65-D80F-4707-B8E4-35F165EDF821}" sibTransId="{5EA905CD-9E67-4C09-8DBD-C9ED9BCC821E}"/>
    <dgm:cxn modelId="{F924726A-760A-4D84-B838-77AFD2443BEA}" type="presOf" srcId="{E5B4ECA4-38C8-4CA6-BF35-CE54D9BA5743}" destId="{7995C5E2-6CDB-4D55-A05F-6A510952299D}" srcOrd="0" destOrd="0" presId="urn:microsoft.com/office/officeart/2005/8/layout/default"/>
    <dgm:cxn modelId="{4C9A8880-B187-41C5-9A40-41186285548A}" type="presParOf" srcId="{6800B37F-0876-42BA-A64D-036052956C2E}" destId="{335EC77B-A0C5-4E2C-BCCB-4A63920DCEC1}" srcOrd="0" destOrd="0" presId="urn:microsoft.com/office/officeart/2005/8/layout/default"/>
    <dgm:cxn modelId="{81545E4E-D512-403B-9F6A-B67EB192FC27}" type="presParOf" srcId="{6800B37F-0876-42BA-A64D-036052956C2E}" destId="{28EC0E83-ADB9-486C-B35E-5A6A4CADB8CE}" srcOrd="1" destOrd="0" presId="urn:microsoft.com/office/officeart/2005/8/layout/default"/>
    <dgm:cxn modelId="{9A2DBD92-33AB-4391-AC7B-5DF39BCA8652}" type="presParOf" srcId="{6800B37F-0876-42BA-A64D-036052956C2E}" destId="{7EF08484-A7C9-4149-AFC0-0A10B586DFA3}" srcOrd="2" destOrd="0" presId="urn:microsoft.com/office/officeart/2005/8/layout/default"/>
    <dgm:cxn modelId="{4F8E49AB-69F3-47AF-A95F-84FF35D5697C}" type="presParOf" srcId="{6800B37F-0876-42BA-A64D-036052956C2E}" destId="{243A0AB8-AC6E-4C6A-94C7-D228089551AE}" srcOrd="3" destOrd="0" presId="urn:microsoft.com/office/officeart/2005/8/layout/default"/>
    <dgm:cxn modelId="{7CA4ACB3-84C7-4042-8714-4D7B35F2340B}" type="presParOf" srcId="{6800B37F-0876-42BA-A64D-036052956C2E}" destId="{980EAD30-0D92-45C1-BAFF-0760DBC21468}" srcOrd="4" destOrd="0" presId="urn:microsoft.com/office/officeart/2005/8/layout/default"/>
    <dgm:cxn modelId="{CF242CD6-00DB-4C1B-8C6C-198E8B070967}" type="presParOf" srcId="{6800B37F-0876-42BA-A64D-036052956C2E}" destId="{37515A08-EBD5-40EB-90E3-335C6EFB5D20}" srcOrd="5" destOrd="0" presId="urn:microsoft.com/office/officeart/2005/8/layout/default"/>
    <dgm:cxn modelId="{CD4E05EA-ADBE-4276-B41F-89C45B9EE0E5}" type="presParOf" srcId="{6800B37F-0876-42BA-A64D-036052956C2E}" destId="{7995C5E2-6CDB-4D55-A05F-6A510952299D}" srcOrd="6" destOrd="0" presId="urn:microsoft.com/office/officeart/2005/8/layout/default"/>
    <dgm:cxn modelId="{C2EF707E-8842-4DC0-B07B-F8F4C94019D3}" type="presParOf" srcId="{6800B37F-0876-42BA-A64D-036052956C2E}" destId="{742B92E7-9753-47F3-B1A2-23CCE93F2130}" srcOrd="7" destOrd="0" presId="urn:microsoft.com/office/officeart/2005/8/layout/default"/>
    <dgm:cxn modelId="{63AA56E7-207F-40B1-B5F4-476A9C9D69A7}" type="presParOf" srcId="{6800B37F-0876-42BA-A64D-036052956C2E}" destId="{8585C87D-3D57-49B0-88D3-C283A3F0847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BB8E88-F4B9-4C13-B51B-E60B4017E7F9}" type="doc">
      <dgm:prSet loTypeId="urn:microsoft.com/office/officeart/2005/8/layout/defaul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79019A80-6CAD-4CCB-B7EC-12D0C93B81F4}">
      <dgm:prSet phldrT="[Texto]"/>
      <dgm:spPr/>
      <dgm:t>
        <a:bodyPr/>
        <a:lstStyle/>
        <a:p>
          <a:r>
            <a:rPr lang="es-ES" dirty="0" smtClean="0"/>
            <a:t>Becas Brasil: 100 Becas para estudiantes: Agronomía</a:t>
          </a:r>
          <a:endParaRPr lang="es-MX" dirty="0"/>
        </a:p>
      </dgm:t>
    </dgm:pt>
    <dgm:pt modelId="{ADC5224C-A791-4106-9028-F337907E93D8}" type="parTrans" cxnId="{38E8E403-ABF2-473A-A6A7-2F7D90A981F9}">
      <dgm:prSet/>
      <dgm:spPr/>
      <dgm:t>
        <a:bodyPr/>
        <a:lstStyle/>
        <a:p>
          <a:endParaRPr lang="es-MX"/>
        </a:p>
      </dgm:t>
    </dgm:pt>
    <dgm:pt modelId="{DABB9BA9-E0CF-47A1-AD59-644F24AB8593}" type="sibTrans" cxnId="{38E8E403-ABF2-473A-A6A7-2F7D90A981F9}">
      <dgm:prSet/>
      <dgm:spPr/>
      <dgm:t>
        <a:bodyPr/>
        <a:lstStyle/>
        <a:p>
          <a:endParaRPr lang="es-MX"/>
        </a:p>
      </dgm:t>
    </dgm:pt>
    <dgm:pt modelId="{696BCF86-F2D3-4496-AB75-D8056203501D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Becas CANIETI: 100 Becas para estudiantes: TIC</a:t>
          </a:r>
          <a:endParaRPr lang="es-MX" dirty="0"/>
        </a:p>
      </dgm:t>
    </dgm:pt>
    <dgm:pt modelId="{755FAA86-A135-4552-8199-555C98634D7C}" type="parTrans" cxnId="{7632B9DF-B876-4633-B7DE-524F28446D2B}">
      <dgm:prSet/>
      <dgm:spPr/>
      <dgm:t>
        <a:bodyPr/>
        <a:lstStyle/>
        <a:p>
          <a:endParaRPr lang="es-MX"/>
        </a:p>
      </dgm:t>
    </dgm:pt>
    <dgm:pt modelId="{BD874A16-8EAD-4EEB-A9E4-3A670FECC3C3}" type="sibTrans" cxnId="{7632B9DF-B876-4633-B7DE-524F28446D2B}">
      <dgm:prSet/>
      <dgm:spPr/>
      <dgm:t>
        <a:bodyPr/>
        <a:lstStyle/>
        <a:p>
          <a:endParaRPr lang="es-MX"/>
        </a:p>
      </dgm:t>
    </dgm:pt>
    <dgm:pt modelId="{BA4D453B-7578-441A-9CB7-F04EAB2A79D7}">
      <dgm:prSet phldrT="[Texto]"/>
      <dgm:spPr/>
      <dgm:t>
        <a:bodyPr/>
        <a:lstStyle/>
        <a:p>
          <a:r>
            <a:rPr lang="es-ES" dirty="0" smtClean="0"/>
            <a:t>Becas Harvard: 80 Becas para profesores: Ambiental</a:t>
          </a:r>
          <a:endParaRPr lang="es-MX" dirty="0"/>
        </a:p>
      </dgm:t>
    </dgm:pt>
    <dgm:pt modelId="{D3A9BE55-8835-49C7-902B-653411C22BF6}" type="parTrans" cxnId="{0F15A1DC-664C-4412-9297-ABE5C12AC4A1}">
      <dgm:prSet/>
      <dgm:spPr/>
      <dgm:t>
        <a:bodyPr/>
        <a:lstStyle/>
        <a:p>
          <a:endParaRPr lang="es-MX"/>
        </a:p>
      </dgm:t>
    </dgm:pt>
    <dgm:pt modelId="{E674C777-CE2E-46E5-8514-3D151810565D}" type="sibTrans" cxnId="{0F15A1DC-664C-4412-9297-ABE5C12AC4A1}">
      <dgm:prSet/>
      <dgm:spPr/>
      <dgm:t>
        <a:bodyPr/>
        <a:lstStyle/>
        <a:p>
          <a:endParaRPr lang="es-MX"/>
        </a:p>
      </dgm:t>
    </dgm:pt>
    <dgm:pt modelId="{896D5319-3C71-4382-9E23-BF385D561DFE}">
      <dgm:prSet phldrT="[Texto]"/>
      <dgm:spPr/>
      <dgm:t>
        <a:bodyPr/>
        <a:lstStyle/>
        <a:p>
          <a:r>
            <a:rPr lang="es-ES" dirty="0" smtClean="0"/>
            <a:t>Becas Brasil:  por definir. Energía y Aeronáutica</a:t>
          </a:r>
          <a:endParaRPr lang="es-MX" dirty="0"/>
        </a:p>
      </dgm:t>
    </dgm:pt>
    <dgm:pt modelId="{D2E444E5-EEA7-4167-B4DD-7BAE572015B8}" type="parTrans" cxnId="{7E898968-7FA0-418C-9F2E-1E8C712AEE59}">
      <dgm:prSet/>
      <dgm:spPr/>
      <dgm:t>
        <a:bodyPr/>
        <a:lstStyle/>
        <a:p>
          <a:endParaRPr lang="es-MX"/>
        </a:p>
      </dgm:t>
    </dgm:pt>
    <dgm:pt modelId="{9E2F4D51-14F8-4B6D-9E6D-07CDDEDE6115}" type="sibTrans" cxnId="{7E898968-7FA0-418C-9F2E-1E8C712AEE59}">
      <dgm:prSet/>
      <dgm:spPr/>
      <dgm:t>
        <a:bodyPr/>
        <a:lstStyle/>
        <a:p>
          <a:endParaRPr lang="es-MX"/>
        </a:p>
      </dgm:t>
    </dgm:pt>
    <dgm:pt modelId="{611DE950-8EEE-4DAA-A66E-7480FB5A4127}" type="pres">
      <dgm:prSet presAssocID="{84BB8E88-F4B9-4C13-B51B-E60B4017E7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0557737-DA12-442F-B01D-E4FFE6BFFBFE}" type="pres">
      <dgm:prSet presAssocID="{79019A80-6CAD-4CCB-B7EC-12D0C93B81F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7D54DE5-6B7F-4BD9-AC03-5CE49EB13C64}" type="pres">
      <dgm:prSet presAssocID="{DABB9BA9-E0CF-47A1-AD59-644F24AB8593}" presName="sibTrans" presStyleCnt="0"/>
      <dgm:spPr/>
    </dgm:pt>
    <dgm:pt modelId="{4228CFF8-7990-4DBE-B645-930BA4195B10}" type="pres">
      <dgm:prSet presAssocID="{696BCF86-F2D3-4496-AB75-D8056203501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16ADDB-002E-4ADF-925C-4047E1F9286D}" type="pres">
      <dgm:prSet presAssocID="{BD874A16-8EAD-4EEB-A9E4-3A670FECC3C3}" presName="sibTrans" presStyleCnt="0"/>
      <dgm:spPr/>
    </dgm:pt>
    <dgm:pt modelId="{1DB62F32-6419-4F6F-B264-93CB8C502C7D}" type="pres">
      <dgm:prSet presAssocID="{BA4D453B-7578-441A-9CB7-F04EAB2A79D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5FD32C1-B964-40F4-BD2A-03B5433B7179}" type="pres">
      <dgm:prSet presAssocID="{E674C777-CE2E-46E5-8514-3D151810565D}" presName="sibTrans" presStyleCnt="0"/>
      <dgm:spPr/>
    </dgm:pt>
    <dgm:pt modelId="{B3A9D026-6A13-4A9E-A7F7-A075897DD199}" type="pres">
      <dgm:prSet presAssocID="{896D5319-3C71-4382-9E23-BF385D561DF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3874166-9075-4FDE-8E46-D8F6F6EBD969}" type="presOf" srcId="{79019A80-6CAD-4CCB-B7EC-12D0C93B81F4}" destId="{60557737-DA12-442F-B01D-E4FFE6BFFBFE}" srcOrd="0" destOrd="0" presId="urn:microsoft.com/office/officeart/2005/8/layout/default"/>
    <dgm:cxn modelId="{7632B9DF-B876-4633-B7DE-524F28446D2B}" srcId="{84BB8E88-F4B9-4C13-B51B-E60B4017E7F9}" destId="{696BCF86-F2D3-4496-AB75-D8056203501D}" srcOrd="1" destOrd="0" parTransId="{755FAA86-A135-4552-8199-555C98634D7C}" sibTransId="{BD874A16-8EAD-4EEB-A9E4-3A670FECC3C3}"/>
    <dgm:cxn modelId="{0F15A1DC-664C-4412-9297-ABE5C12AC4A1}" srcId="{84BB8E88-F4B9-4C13-B51B-E60B4017E7F9}" destId="{BA4D453B-7578-441A-9CB7-F04EAB2A79D7}" srcOrd="2" destOrd="0" parTransId="{D3A9BE55-8835-49C7-902B-653411C22BF6}" sibTransId="{E674C777-CE2E-46E5-8514-3D151810565D}"/>
    <dgm:cxn modelId="{D035B871-1F20-4D2C-93F4-4D06E221ACD8}" type="presOf" srcId="{BA4D453B-7578-441A-9CB7-F04EAB2A79D7}" destId="{1DB62F32-6419-4F6F-B264-93CB8C502C7D}" srcOrd="0" destOrd="0" presId="urn:microsoft.com/office/officeart/2005/8/layout/default"/>
    <dgm:cxn modelId="{38E8E403-ABF2-473A-A6A7-2F7D90A981F9}" srcId="{84BB8E88-F4B9-4C13-B51B-E60B4017E7F9}" destId="{79019A80-6CAD-4CCB-B7EC-12D0C93B81F4}" srcOrd="0" destOrd="0" parTransId="{ADC5224C-A791-4106-9028-F337907E93D8}" sibTransId="{DABB9BA9-E0CF-47A1-AD59-644F24AB8593}"/>
    <dgm:cxn modelId="{65CEE20A-0951-40E1-9F65-B20622897F91}" type="presOf" srcId="{696BCF86-F2D3-4496-AB75-D8056203501D}" destId="{4228CFF8-7990-4DBE-B645-930BA4195B10}" srcOrd="0" destOrd="0" presId="urn:microsoft.com/office/officeart/2005/8/layout/default"/>
    <dgm:cxn modelId="{19FB8914-1E4B-4DAD-A9BB-BA371D3CC21F}" type="presOf" srcId="{896D5319-3C71-4382-9E23-BF385D561DFE}" destId="{B3A9D026-6A13-4A9E-A7F7-A075897DD199}" srcOrd="0" destOrd="0" presId="urn:microsoft.com/office/officeart/2005/8/layout/default"/>
    <dgm:cxn modelId="{66FD941D-B748-4A66-A132-577E03C361F3}" type="presOf" srcId="{84BB8E88-F4B9-4C13-B51B-E60B4017E7F9}" destId="{611DE950-8EEE-4DAA-A66E-7480FB5A4127}" srcOrd="0" destOrd="0" presId="urn:microsoft.com/office/officeart/2005/8/layout/default"/>
    <dgm:cxn modelId="{7E898968-7FA0-418C-9F2E-1E8C712AEE59}" srcId="{84BB8E88-F4B9-4C13-B51B-E60B4017E7F9}" destId="{896D5319-3C71-4382-9E23-BF385D561DFE}" srcOrd="3" destOrd="0" parTransId="{D2E444E5-EEA7-4167-B4DD-7BAE572015B8}" sibTransId="{9E2F4D51-14F8-4B6D-9E6D-07CDDEDE6115}"/>
    <dgm:cxn modelId="{7BE5631F-4FC4-48EC-80FC-3E926A3BDC2B}" type="presParOf" srcId="{611DE950-8EEE-4DAA-A66E-7480FB5A4127}" destId="{60557737-DA12-442F-B01D-E4FFE6BFFBFE}" srcOrd="0" destOrd="0" presId="urn:microsoft.com/office/officeart/2005/8/layout/default"/>
    <dgm:cxn modelId="{125DF2FA-28C1-4255-B2BE-37A3FF671759}" type="presParOf" srcId="{611DE950-8EEE-4DAA-A66E-7480FB5A4127}" destId="{47D54DE5-6B7F-4BD9-AC03-5CE49EB13C64}" srcOrd="1" destOrd="0" presId="urn:microsoft.com/office/officeart/2005/8/layout/default"/>
    <dgm:cxn modelId="{D2D49E74-4AAD-4FDF-B1E6-3B1A732C7DF9}" type="presParOf" srcId="{611DE950-8EEE-4DAA-A66E-7480FB5A4127}" destId="{4228CFF8-7990-4DBE-B645-930BA4195B10}" srcOrd="2" destOrd="0" presId="urn:microsoft.com/office/officeart/2005/8/layout/default"/>
    <dgm:cxn modelId="{CDD541A8-1DED-4515-889A-336523E5B97D}" type="presParOf" srcId="{611DE950-8EEE-4DAA-A66E-7480FB5A4127}" destId="{9816ADDB-002E-4ADF-925C-4047E1F9286D}" srcOrd="3" destOrd="0" presId="urn:microsoft.com/office/officeart/2005/8/layout/default"/>
    <dgm:cxn modelId="{7DCAE1D8-58D0-4FC1-ADBB-886D22306723}" type="presParOf" srcId="{611DE950-8EEE-4DAA-A66E-7480FB5A4127}" destId="{1DB62F32-6419-4F6F-B264-93CB8C502C7D}" srcOrd="4" destOrd="0" presId="urn:microsoft.com/office/officeart/2005/8/layout/default"/>
    <dgm:cxn modelId="{A7A27946-1CC2-401F-B081-8071A8A0C9F4}" type="presParOf" srcId="{611DE950-8EEE-4DAA-A66E-7480FB5A4127}" destId="{15FD32C1-B964-40F4-BD2A-03B5433B7179}" srcOrd="5" destOrd="0" presId="urn:microsoft.com/office/officeart/2005/8/layout/default"/>
    <dgm:cxn modelId="{5F99A131-1640-49F3-8DCC-1482DD034367}" type="presParOf" srcId="{611DE950-8EEE-4DAA-A66E-7480FB5A4127}" destId="{B3A9D026-6A13-4A9E-A7F7-A075897DD19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250A17A-76B4-4C8F-8020-0EC49FA8230C}" type="doc">
      <dgm:prSet loTypeId="urn:microsoft.com/office/officeart/2005/8/layout/vList5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9C247E52-D9F3-47B5-93D5-A73AEE09119F}">
      <dgm:prSet phldrT="[Texto]"/>
      <dgm:spPr/>
      <dgm:t>
        <a:bodyPr/>
        <a:lstStyle/>
        <a:p>
          <a:r>
            <a:rPr lang="es-MX" dirty="0" smtClean="0">
              <a:solidFill>
                <a:srgbClr val="000000"/>
              </a:solidFill>
            </a:rPr>
            <a:t>Especialidad</a:t>
          </a:r>
          <a:endParaRPr lang="es-MX" dirty="0">
            <a:solidFill>
              <a:srgbClr val="000000"/>
            </a:solidFill>
          </a:endParaRPr>
        </a:p>
      </dgm:t>
    </dgm:pt>
    <dgm:pt modelId="{BA56BE41-E2B8-428B-868C-96E7E921E00B}" type="parTrans" cxnId="{80CCBC93-DFDD-44E6-AE18-82370FF9ACE0}">
      <dgm:prSet/>
      <dgm:spPr/>
      <dgm:t>
        <a:bodyPr/>
        <a:lstStyle/>
        <a:p>
          <a:endParaRPr lang="es-MX"/>
        </a:p>
      </dgm:t>
    </dgm:pt>
    <dgm:pt modelId="{A323FA52-5258-4AE1-BC3F-2F1279524173}" type="sibTrans" cxnId="{80CCBC93-DFDD-44E6-AE18-82370FF9ACE0}">
      <dgm:prSet/>
      <dgm:spPr/>
      <dgm:t>
        <a:bodyPr/>
        <a:lstStyle/>
        <a:p>
          <a:endParaRPr lang="es-MX"/>
        </a:p>
      </dgm:t>
    </dgm:pt>
    <dgm:pt modelId="{77BC262B-6321-4762-B34C-CBC32D6D3C4D}">
      <dgm:prSet phldrT="[Texto]" custT="1"/>
      <dgm:spPr/>
      <dgm:t>
        <a:bodyPr/>
        <a:lstStyle/>
        <a:p>
          <a:r>
            <a:rPr lang="es-MX" sz="1200" dirty="0" smtClean="0"/>
            <a:t>Desarrollo Sustentable o similares; </a:t>
          </a:r>
          <a:r>
            <a:rPr lang="es-MX" sz="1200" b="1" u="sng" dirty="0" smtClean="0"/>
            <a:t>preferentemente ligada a los temas de cambio climático, energía renovable o eficiencia energética</a:t>
          </a:r>
          <a:r>
            <a:rPr lang="es-MX" sz="1200" dirty="0" smtClean="0"/>
            <a:t> o temas asociados</a:t>
          </a:r>
          <a:endParaRPr lang="es-MX" sz="1200" dirty="0"/>
        </a:p>
      </dgm:t>
    </dgm:pt>
    <dgm:pt modelId="{25BB9718-4CCD-4D89-A98B-A72F281BEE49}" type="parTrans" cxnId="{36967106-E92E-4B53-BCC5-B7836DA50255}">
      <dgm:prSet/>
      <dgm:spPr/>
      <dgm:t>
        <a:bodyPr/>
        <a:lstStyle/>
        <a:p>
          <a:endParaRPr lang="es-MX"/>
        </a:p>
      </dgm:t>
    </dgm:pt>
    <dgm:pt modelId="{FAD78E31-D166-49E1-B2E5-A7404A293043}" type="sibTrans" cxnId="{36967106-E92E-4B53-BCC5-B7836DA50255}">
      <dgm:prSet/>
      <dgm:spPr/>
      <dgm:t>
        <a:bodyPr/>
        <a:lstStyle/>
        <a:p>
          <a:endParaRPr lang="es-MX"/>
        </a:p>
      </dgm:t>
    </dgm:pt>
    <dgm:pt modelId="{79A790EF-4010-4359-936A-4B270090A5C5}">
      <dgm:prSet phldrT="[Texto]" custT="1"/>
      <dgm:spPr/>
      <dgm:t>
        <a:bodyPr/>
        <a:lstStyle/>
        <a:p>
          <a:r>
            <a:rPr lang="es-MX" sz="1200" dirty="0" smtClean="0"/>
            <a:t>También serán considerados docentes que, por su trabajo, tengan conocimientos de primera mano de la problemática del país para desarrollar proyectos locales</a:t>
          </a:r>
          <a:endParaRPr lang="es-MX" sz="1200" dirty="0"/>
        </a:p>
      </dgm:t>
    </dgm:pt>
    <dgm:pt modelId="{CCF1299B-9701-45C6-B062-AB1043E22EF9}" type="parTrans" cxnId="{FC8D1C79-A31E-4175-A5D5-3B830CFBAF69}">
      <dgm:prSet/>
      <dgm:spPr/>
      <dgm:t>
        <a:bodyPr/>
        <a:lstStyle/>
        <a:p>
          <a:endParaRPr lang="es-MX"/>
        </a:p>
      </dgm:t>
    </dgm:pt>
    <dgm:pt modelId="{5B3225A9-7079-44D5-8B22-369F0B449288}" type="sibTrans" cxnId="{FC8D1C79-A31E-4175-A5D5-3B830CFBAF69}">
      <dgm:prSet/>
      <dgm:spPr/>
      <dgm:t>
        <a:bodyPr/>
        <a:lstStyle/>
        <a:p>
          <a:endParaRPr lang="es-MX"/>
        </a:p>
      </dgm:t>
    </dgm:pt>
    <dgm:pt modelId="{0F267A97-3E89-4548-BB7F-87FCDB231DF5}">
      <dgm:prSet phldrT="[Texto]" custT="1"/>
      <dgm:spPr/>
      <dgm:t>
        <a:bodyPr/>
        <a:lstStyle/>
        <a:p>
          <a:r>
            <a:rPr lang="es-MX" sz="1200" dirty="0" smtClean="0"/>
            <a:t>Que cuenten con proyectos a ser desarrollados durante el programa. Estos proyectos tienen que ser tangibles, ejecutables e idealmente en temas asociados al Desarrollo Sustentable y que tengan el objetivo de ser financiados</a:t>
          </a:r>
          <a:endParaRPr lang="es-MX" sz="1200" dirty="0"/>
        </a:p>
      </dgm:t>
    </dgm:pt>
    <dgm:pt modelId="{E9F9B956-B463-440C-ACEE-AE6DE9883F04}" type="parTrans" cxnId="{5A4BBD86-C0AA-4DDA-881C-ACF3120D03DE}">
      <dgm:prSet/>
      <dgm:spPr/>
      <dgm:t>
        <a:bodyPr/>
        <a:lstStyle/>
        <a:p>
          <a:endParaRPr lang="es-MX"/>
        </a:p>
      </dgm:t>
    </dgm:pt>
    <dgm:pt modelId="{67761BD9-92B2-4456-A94A-E3E10BAA5C4B}" type="sibTrans" cxnId="{5A4BBD86-C0AA-4DDA-881C-ACF3120D03DE}">
      <dgm:prSet/>
      <dgm:spPr/>
      <dgm:t>
        <a:bodyPr/>
        <a:lstStyle/>
        <a:p>
          <a:endParaRPr lang="es-MX"/>
        </a:p>
      </dgm:t>
    </dgm:pt>
    <dgm:pt modelId="{4A1A6FC0-23FB-4F32-A4DE-FE0E8FD9E71D}">
      <dgm:prSet phldrT="[Texto]"/>
      <dgm:spPr/>
      <dgm:t>
        <a:bodyPr/>
        <a:lstStyle/>
        <a:p>
          <a:r>
            <a:rPr lang="es-MX" b="0" dirty="0" smtClean="0">
              <a:solidFill>
                <a:srgbClr val="000000"/>
              </a:solidFill>
            </a:rPr>
            <a:t>Proyectos a Desarrollar</a:t>
          </a:r>
          <a:endParaRPr lang="es-MX" b="0" dirty="0">
            <a:solidFill>
              <a:srgbClr val="000000"/>
            </a:solidFill>
          </a:endParaRPr>
        </a:p>
      </dgm:t>
    </dgm:pt>
    <dgm:pt modelId="{86F358E9-E009-4188-9C2A-C5485C25E85C}" type="parTrans" cxnId="{AAF27A13-B73A-4402-99DE-EE950EBAC260}">
      <dgm:prSet/>
      <dgm:spPr/>
      <dgm:t>
        <a:bodyPr/>
        <a:lstStyle/>
        <a:p>
          <a:endParaRPr lang="es-MX"/>
        </a:p>
      </dgm:t>
    </dgm:pt>
    <dgm:pt modelId="{A9FB1298-0C34-4424-8531-CC9FE8C8CFBA}" type="sibTrans" cxnId="{AAF27A13-B73A-4402-99DE-EE950EBAC260}">
      <dgm:prSet/>
      <dgm:spPr/>
      <dgm:t>
        <a:bodyPr/>
        <a:lstStyle/>
        <a:p>
          <a:endParaRPr lang="es-MX"/>
        </a:p>
      </dgm:t>
    </dgm:pt>
    <dgm:pt modelId="{6EB77827-988C-49A3-BB10-2F016AF5F376}">
      <dgm:prSet phldrT="[Texto]"/>
      <dgm:spPr/>
      <dgm:t>
        <a:bodyPr/>
        <a:lstStyle/>
        <a:p>
          <a:r>
            <a:rPr lang="es-MX" b="1" dirty="0" smtClean="0"/>
            <a:t>Edad.</a:t>
          </a:r>
          <a:r>
            <a:rPr lang="es-MX" dirty="0" smtClean="0"/>
            <a:t> No mayor a 40 años</a:t>
          </a:r>
          <a:endParaRPr lang="es-MX" dirty="0"/>
        </a:p>
      </dgm:t>
    </dgm:pt>
    <dgm:pt modelId="{E98BBB9A-83CC-4AA2-A713-E97EE3FF12CB}" type="parTrans" cxnId="{37574AE1-AEC0-401D-AA8B-16DC490651FD}">
      <dgm:prSet/>
      <dgm:spPr/>
      <dgm:t>
        <a:bodyPr/>
        <a:lstStyle/>
        <a:p>
          <a:endParaRPr lang="es-MX"/>
        </a:p>
      </dgm:t>
    </dgm:pt>
    <dgm:pt modelId="{66E59080-3F9A-4DDE-A61E-9695DE54B16E}" type="sibTrans" cxnId="{37574AE1-AEC0-401D-AA8B-16DC490651FD}">
      <dgm:prSet/>
      <dgm:spPr/>
      <dgm:t>
        <a:bodyPr/>
        <a:lstStyle/>
        <a:p>
          <a:endParaRPr lang="es-MX"/>
        </a:p>
      </dgm:t>
    </dgm:pt>
    <dgm:pt modelId="{D567894F-6146-4C77-9EB0-5701D4BC3105}">
      <dgm:prSet phldrT="[Texto]"/>
      <dgm:spPr/>
      <dgm:t>
        <a:bodyPr/>
        <a:lstStyle/>
        <a:p>
          <a:r>
            <a:rPr lang="es-MX" dirty="0" smtClean="0">
              <a:solidFill>
                <a:srgbClr val="000000"/>
              </a:solidFill>
            </a:rPr>
            <a:t>Requisitos</a:t>
          </a:r>
          <a:endParaRPr lang="es-MX" dirty="0">
            <a:solidFill>
              <a:srgbClr val="000000"/>
            </a:solidFill>
          </a:endParaRPr>
        </a:p>
      </dgm:t>
    </dgm:pt>
    <dgm:pt modelId="{9CEE7477-FEAD-4607-91E7-A9044772B7B6}" type="parTrans" cxnId="{C17DD099-C6DD-4ACF-8B33-4C0818AA2523}">
      <dgm:prSet/>
      <dgm:spPr/>
      <dgm:t>
        <a:bodyPr/>
        <a:lstStyle/>
        <a:p>
          <a:endParaRPr lang="es-MX"/>
        </a:p>
      </dgm:t>
    </dgm:pt>
    <dgm:pt modelId="{E82CB826-622F-4A08-9140-9D7027B00AAD}" type="sibTrans" cxnId="{C17DD099-C6DD-4ACF-8B33-4C0818AA2523}">
      <dgm:prSet/>
      <dgm:spPr/>
      <dgm:t>
        <a:bodyPr/>
        <a:lstStyle/>
        <a:p>
          <a:endParaRPr lang="es-MX"/>
        </a:p>
      </dgm:t>
    </dgm:pt>
    <dgm:pt modelId="{D8AA2A63-9EFE-4FD8-81D7-7F9FCD88FAD1}">
      <dgm:prSet/>
      <dgm:spPr/>
      <dgm:t>
        <a:bodyPr/>
        <a:lstStyle/>
        <a:p>
          <a:r>
            <a:rPr lang="es-MX" b="1" smtClean="0"/>
            <a:t>Tipo de profesor.</a:t>
          </a:r>
          <a:r>
            <a:rPr lang="es-MX" smtClean="0"/>
            <a:t> Tiempo completo u horas sueltas</a:t>
          </a:r>
          <a:endParaRPr lang="es-ES_tradnl" dirty="0"/>
        </a:p>
      </dgm:t>
    </dgm:pt>
    <dgm:pt modelId="{C2122134-91CD-4356-A80D-4FDC1FC1F464}" type="parTrans" cxnId="{AD4BF73E-76AF-49E2-86B0-D5B201E3B251}">
      <dgm:prSet/>
      <dgm:spPr/>
      <dgm:t>
        <a:bodyPr/>
        <a:lstStyle/>
        <a:p>
          <a:endParaRPr lang="es-MX"/>
        </a:p>
      </dgm:t>
    </dgm:pt>
    <dgm:pt modelId="{0E88A091-F8AF-4206-807B-D51145207038}" type="sibTrans" cxnId="{AD4BF73E-76AF-49E2-86B0-D5B201E3B251}">
      <dgm:prSet/>
      <dgm:spPr/>
      <dgm:t>
        <a:bodyPr/>
        <a:lstStyle/>
        <a:p>
          <a:endParaRPr lang="es-MX"/>
        </a:p>
      </dgm:t>
    </dgm:pt>
    <dgm:pt modelId="{C6C69783-1EBC-4109-B37F-0B33B4FC16D8}">
      <dgm:prSet/>
      <dgm:spPr/>
      <dgm:t>
        <a:bodyPr/>
        <a:lstStyle/>
        <a:p>
          <a:r>
            <a:rPr lang="es-MX" smtClean="0"/>
            <a:t>I</a:t>
          </a:r>
          <a:r>
            <a:rPr lang="es-MX" b="1" smtClean="0"/>
            <a:t>nglés</a:t>
          </a:r>
          <a:r>
            <a:rPr lang="es-MX" smtClean="0"/>
            <a:t>. 100% escrito, leído y hablado.</a:t>
          </a:r>
          <a:endParaRPr lang="es-MX" dirty="0" smtClean="0"/>
        </a:p>
      </dgm:t>
    </dgm:pt>
    <dgm:pt modelId="{1D833FB6-F71F-46F1-834B-2920B5D07C5A}" type="parTrans" cxnId="{9C5B8BEB-4984-4C5C-8F68-B80DF9FE43F7}">
      <dgm:prSet/>
      <dgm:spPr/>
      <dgm:t>
        <a:bodyPr/>
        <a:lstStyle/>
        <a:p>
          <a:endParaRPr lang="es-MX"/>
        </a:p>
      </dgm:t>
    </dgm:pt>
    <dgm:pt modelId="{E817B7A0-C6F6-491F-AC71-E01636E67620}" type="sibTrans" cxnId="{9C5B8BEB-4984-4C5C-8F68-B80DF9FE43F7}">
      <dgm:prSet/>
      <dgm:spPr/>
      <dgm:t>
        <a:bodyPr/>
        <a:lstStyle/>
        <a:p>
          <a:endParaRPr lang="es-MX"/>
        </a:p>
      </dgm:t>
    </dgm:pt>
    <dgm:pt modelId="{D81759BE-A34D-441A-9C01-2A574C859EA3}" type="pres">
      <dgm:prSet presAssocID="{8250A17A-76B4-4C8F-8020-0EC49FA823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1100BB4-3515-4983-8DB5-5F53D7D0B784}" type="pres">
      <dgm:prSet presAssocID="{D567894F-6146-4C77-9EB0-5701D4BC3105}" presName="linNode" presStyleCnt="0"/>
      <dgm:spPr/>
    </dgm:pt>
    <dgm:pt modelId="{C262B03E-9F0C-42D9-8E47-95C3CD5C8369}" type="pres">
      <dgm:prSet presAssocID="{D567894F-6146-4C77-9EB0-5701D4BC310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B60D99-F2CD-45F4-BA62-5C333C76C082}" type="pres">
      <dgm:prSet presAssocID="{D567894F-6146-4C77-9EB0-5701D4BC310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2FE496A-D2AF-4413-8029-8D3CF3836429}" type="pres">
      <dgm:prSet presAssocID="{E82CB826-622F-4A08-9140-9D7027B00AAD}" presName="sp" presStyleCnt="0"/>
      <dgm:spPr/>
    </dgm:pt>
    <dgm:pt modelId="{7012A369-7702-4942-99E2-884B4854A61D}" type="pres">
      <dgm:prSet presAssocID="{9C247E52-D9F3-47B5-93D5-A73AEE09119F}" presName="linNode" presStyleCnt="0"/>
      <dgm:spPr/>
    </dgm:pt>
    <dgm:pt modelId="{CDA1FF7C-2294-4137-9998-0EF0AA004D89}" type="pres">
      <dgm:prSet presAssocID="{9C247E52-D9F3-47B5-93D5-A73AEE09119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F5ADB80-3AD1-4752-89DB-B028348F4E7C}" type="pres">
      <dgm:prSet presAssocID="{9C247E52-D9F3-47B5-93D5-A73AEE09119F}" presName="descendantText" presStyleLbl="alignAccFollowNode1" presStyleIdx="1" presStyleCnt="3" custScaleY="11718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BBC13C-9B45-46EF-AA30-4D28B6ACBCA7}" type="pres">
      <dgm:prSet presAssocID="{A323FA52-5258-4AE1-BC3F-2F1279524173}" presName="sp" presStyleCnt="0"/>
      <dgm:spPr/>
    </dgm:pt>
    <dgm:pt modelId="{82CD1544-1D5D-4743-BB1D-25E8CF97FC69}" type="pres">
      <dgm:prSet presAssocID="{4A1A6FC0-23FB-4F32-A4DE-FE0E8FD9E71D}" presName="linNode" presStyleCnt="0"/>
      <dgm:spPr/>
    </dgm:pt>
    <dgm:pt modelId="{FF5DFD2A-CFBF-457D-A6C7-0AAC17CB2607}" type="pres">
      <dgm:prSet presAssocID="{4A1A6FC0-23FB-4F32-A4DE-FE0E8FD9E71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20508C-5397-4ACB-BA24-E25566877929}" type="pres">
      <dgm:prSet presAssocID="{4A1A6FC0-23FB-4F32-A4DE-FE0E8FD9E71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0A8204C-AD6F-4F37-97A1-EB5A515BF033}" type="presOf" srcId="{0F267A97-3E89-4548-BB7F-87FCDB231DF5}" destId="{EF20508C-5397-4ACB-BA24-E25566877929}" srcOrd="0" destOrd="0" presId="urn:microsoft.com/office/officeart/2005/8/layout/vList5"/>
    <dgm:cxn modelId="{AA539F18-D843-42A0-8FA1-B60B6A14D434}" type="presOf" srcId="{C6C69783-1EBC-4109-B37F-0B33B4FC16D8}" destId="{EFB60D99-F2CD-45F4-BA62-5C333C76C082}" srcOrd="0" destOrd="2" presId="urn:microsoft.com/office/officeart/2005/8/layout/vList5"/>
    <dgm:cxn modelId="{337C7297-05B1-449D-BBA5-C0D5F537ABD1}" type="presOf" srcId="{8250A17A-76B4-4C8F-8020-0EC49FA8230C}" destId="{D81759BE-A34D-441A-9C01-2A574C859EA3}" srcOrd="0" destOrd="0" presId="urn:microsoft.com/office/officeart/2005/8/layout/vList5"/>
    <dgm:cxn modelId="{A3AB8324-F840-48C1-B9B3-7F54BF752359}" type="presOf" srcId="{D8AA2A63-9EFE-4FD8-81D7-7F9FCD88FAD1}" destId="{EFB60D99-F2CD-45F4-BA62-5C333C76C082}" srcOrd="0" destOrd="1" presId="urn:microsoft.com/office/officeart/2005/8/layout/vList5"/>
    <dgm:cxn modelId="{BF0DF7DE-D29D-4068-ACF8-C7DA8715EE03}" type="presOf" srcId="{9C247E52-D9F3-47B5-93D5-A73AEE09119F}" destId="{CDA1FF7C-2294-4137-9998-0EF0AA004D89}" srcOrd="0" destOrd="0" presId="urn:microsoft.com/office/officeart/2005/8/layout/vList5"/>
    <dgm:cxn modelId="{9C5B8BEB-4984-4C5C-8F68-B80DF9FE43F7}" srcId="{D567894F-6146-4C77-9EB0-5701D4BC3105}" destId="{C6C69783-1EBC-4109-B37F-0B33B4FC16D8}" srcOrd="2" destOrd="0" parTransId="{1D833FB6-F71F-46F1-834B-2920B5D07C5A}" sibTransId="{E817B7A0-C6F6-491F-AC71-E01636E67620}"/>
    <dgm:cxn modelId="{C0263D97-8BA1-4578-BFBA-8DBEC8B3AE3F}" type="presOf" srcId="{77BC262B-6321-4762-B34C-CBC32D6D3C4D}" destId="{9F5ADB80-3AD1-4752-89DB-B028348F4E7C}" srcOrd="0" destOrd="0" presId="urn:microsoft.com/office/officeart/2005/8/layout/vList5"/>
    <dgm:cxn modelId="{5A4BBD86-C0AA-4DDA-881C-ACF3120D03DE}" srcId="{4A1A6FC0-23FB-4F32-A4DE-FE0E8FD9E71D}" destId="{0F267A97-3E89-4548-BB7F-87FCDB231DF5}" srcOrd="0" destOrd="0" parTransId="{E9F9B956-B463-440C-ACEE-AE6DE9883F04}" sibTransId="{67761BD9-92B2-4456-A94A-E3E10BAA5C4B}"/>
    <dgm:cxn modelId="{C17DD099-C6DD-4ACF-8B33-4C0818AA2523}" srcId="{8250A17A-76B4-4C8F-8020-0EC49FA8230C}" destId="{D567894F-6146-4C77-9EB0-5701D4BC3105}" srcOrd="0" destOrd="0" parTransId="{9CEE7477-FEAD-4607-91E7-A9044772B7B6}" sibTransId="{E82CB826-622F-4A08-9140-9D7027B00AAD}"/>
    <dgm:cxn modelId="{AAF27A13-B73A-4402-99DE-EE950EBAC260}" srcId="{8250A17A-76B4-4C8F-8020-0EC49FA8230C}" destId="{4A1A6FC0-23FB-4F32-A4DE-FE0E8FD9E71D}" srcOrd="2" destOrd="0" parTransId="{86F358E9-E009-4188-9C2A-C5485C25E85C}" sibTransId="{A9FB1298-0C34-4424-8531-CC9FE8C8CFBA}"/>
    <dgm:cxn modelId="{37574AE1-AEC0-401D-AA8B-16DC490651FD}" srcId="{D567894F-6146-4C77-9EB0-5701D4BC3105}" destId="{6EB77827-988C-49A3-BB10-2F016AF5F376}" srcOrd="0" destOrd="0" parTransId="{E98BBB9A-83CC-4AA2-A713-E97EE3FF12CB}" sibTransId="{66E59080-3F9A-4DDE-A61E-9695DE54B16E}"/>
    <dgm:cxn modelId="{BF6C0F50-C944-48C7-AD2D-E01E28BE955F}" type="presOf" srcId="{4A1A6FC0-23FB-4F32-A4DE-FE0E8FD9E71D}" destId="{FF5DFD2A-CFBF-457D-A6C7-0AAC17CB2607}" srcOrd="0" destOrd="0" presId="urn:microsoft.com/office/officeart/2005/8/layout/vList5"/>
    <dgm:cxn modelId="{198ED7DE-2B92-4F7C-BF8C-4E194CBDCB8A}" type="presOf" srcId="{6EB77827-988C-49A3-BB10-2F016AF5F376}" destId="{EFB60D99-F2CD-45F4-BA62-5C333C76C082}" srcOrd="0" destOrd="0" presId="urn:microsoft.com/office/officeart/2005/8/layout/vList5"/>
    <dgm:cxn modelId="{AD4BF73E-76AF-49E2-86B0-D5B201E3B251}" srcId="{D567894F-6146-4C77-9EB0-5701D4BC3105}" destId="{D8AA2A63-9EFE-4FD8-81D7-7F9FCD88FAD1}" srcOrd="1" destOrd="0" parTransId="{C2122134-91CD-4356-A80D-4FDC1FC1F464}" sibTransId="{0E88A091-F8AF-4206-807B-D51145207038}"/>
    <dgm:cxn modelId="{FC8D1C79-A31E-4175-A5D5-3B830CFBAF69}" srcId="{9C247E52-D9F3-47B5-93D5-A73AEE09119F}" destId="{79A790EF-4010-4359-936A-4B270090A5C5}" srcOrd="1" destOrd="0" parTransId="{CCF1299B-9701-45C6-B062-AB1043E22EF9}" sibTransId="{5B3225A9-7079-44D5-8B22-369F0B449288}"/>
    <dgm:cxn modelId="{36967106-E92E-4B53-BCC5-B7836DA50255}" srcId="{9C247E52-D9F3-47B5-93D5-A73AEE09119F}" destId="{77BC262B-6321-4762-B34C-CBC32D6D3C4D}" srcOrd="0" destOrd="0" parTransId="{25BB9718-4CCD-4D89-A98B-A72F281BEE49}" sibTransId="{FAD78E31-D166-49E1-B2E5-A7404A293043}"/>
    <dgm:cxn modelId="{80CCBC93-DFDD-44E6-AE18-82370FF9ACE0}" srcId="{8250A17A-76B4-4C8F-8020-0EC49FA8230C}" destId="{9C247E52-D9F3-47B5-93D5-A73AEE09119F}" srcOrd="1" destOrd="0" parTransId="{BA56BE41-E2B8-428B-868C-96E7E921E00B}" sibTransId="{A323FA52-5258-4AE1-BC3F-2F1279524173}"/>
    <dgm:cxn modelId="{DA0A7553-B424-40EB-AA5A-DF3C30C926B0}" type="presOf" srcId="{79A790EF-4010-4359-936A-4B270090A5C5}" destId="{9F5ADB80-3AD1-4752-89DB-B028348F4E7C}" srcOrd="0" destOrd="1" presId="urn:microsoft.com/office/officeart/2005/8/layout/vList5"/>
    <dgm:cxn modelId="{29118860-7402-4BA0-8F7C-372FC73BFF48}" type="presOf" srcId="{D567894F-6146-4C77-9EB0-5701D4BC3105}" destId="{C262B03E-9F0C-42D9-8E47-95C3CD5C8369}" srcOrd="0" destOrd="0" presId="urn:microsoft.com/office/officeart/2005/8/layout/vList5"/>
    <dgm:cxn modelId="{DAC5D345-46BE-4B57-A1EA-F4EFBB0C4903}" type="presParOf" srcId="{D81759BE-A34D-441A-9C01-2A574C859EA3}" destId="{51100BB4-3515-4983-8DB5-5F53D7D0B784}" srcOrd="0" destOrd="0" presId="urn:microsoft.com/office/officeart/2005/8/layout/vList5"/>
    <dgm:cxn modelId="{88A7624D-1FF6-4E73-9792-84C5CB92A60B}" type="presParOf" srcId="{51100BB4-3515-4983-8DB5-5F53D7D0B784}" destId="{C262B03E-9F0C-42D9-8E47-95C3CD5C8369}" srcOrd="0" destOrd="0" presId="urn:microsoft.com/office/officeart/2005/8/layout/vList5"/>
    <dgm:cxn modelId="{C6E4288E-D5B6-495B-9F31-29708D7F91EE}" type="presParOf" srcId="{51100BB4-3515-4983-8DB5-5F53D7D0B784}" destId="{EFB60D99-F2CD-45F4-BA62-5C333C76C082}" srcOrd="1" destOrd="0" presId="urn:microsoft.com/office/officeart/2005/8/layout/vList5"/>
    <dgm:cxn modelId="{873EB3D1-B620-4843-85AC-35C06BAEF9DD}" type="presParOf" srcId="{D81759BE-A34D-441A-9C01-2A574C859EA3}" destId="{62FE496A-D2AF-4413-8029-8D3CF3836429}" srcOrd="1" destOrd="0" presId="urn:microsoft.com/office/officeart/2005/8/layout/vList5"/>
    <dgm:cxn modelId="{1F91ADFA-89B5-48C3-A24C-487AA030659C}" type="presParOf" srcId="{D81759BE-A34D-441A-9C01-2A574C859EA3}" destId="{7012A369-7702-4942-99E2-884B4854A61D}" srcOrd="2" destOrd="0" presId="urn:microsoft.com/office/officeart/2005/8/layout/vList5"/>
    <dgm:cxn modelId="{FFE0B53A-70AA-4D29-8783-1288E983804C}" type="presParOf" srcId="{7012A369-7702-4942-99E2-884B4854A61D}" destId="{CDA1FF7C-2294-4137-9998-0EF0AA004D89}" srcOrd="0" destOrd="0" presId="urn:microsoft.com/office/officeart/2005/8/layout/vList5"/>
    <dgm:cxn modelId="{A9B35A71-EEE6-4E39-96D8-2C083AE9927F}" type="presParOf" srcId="{7012A369-7702-4942-99E2-884B4854A61D}" destId="{9F5ADB80-3AD1-4752-89DB-B028348F4E7C}" srcOrd="1" destOrd="0" presId="urn:microsoft.com/office/officeart/2005/8/layout/vList5"/>
    <dgm:cxn modelId="{1DC08A35-2508-4664-8069-B40DB5A54C52}" type="presParOf" srcId="{D81759BE-A34D-441A-9C01-2A574C859EA3}" destId="{4CBBC13C-9B45-46EF-AA30-4D28B6ACBCA7}" srcOrd="3" destOrd="0" presId="urn:microsoft.com/office/officeart/2005/8/layout/vList5"/>
    <dgm:cxn modelId="{A2BFB9BA-DA16-404C-9334-393CCF914A99}" type="presParOf" srcId="{D81759BE-A34D-441A-9C01-2A574C859EA3}" destId="{82CD1544-1D5D-4743-BB1D-25E8CF97FC69}" srcOrd="4" destOrd="0" presId="urn:microsoft.com/office/officeart/2005/8/layout/vList5"/>
    <dgm:cxn modelId="{A84192C5-A0CB-4AC0-9904-5CC51076F0D4}" type="presParOf" srcId="{82CD1544-1D5D-4743-BB1D-25E8CF97FC69}" destId="{FF5DFD2A-CFBF-457D-A6C7-0AAC17CB2607}" srcOrd="0" destOrd="0" presId="urn:microsoft.com/office/officeart/2005/8/layout/vList5"/>
    <dgm:cxn modelId="{6CADCA0F-2957-493E-BBBF-F655A1559D31}" type="presParOf" srcId="{82CD1544-1D5D-4743-BB1D-25E8CF97FC69}" destId="{EF20508C-5397-4ACB-BA24-E255668779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E7CBEC0-ED92-4C78-8439-6AAD41E66DC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6BE9D435-E068-43D2-846D-E15C795A75A4}">
      <dgm:prSet phldrT="[Texto]" custT="1"/>
      <dgm:spPr/>
      <dgm:t>
        <a:bodyPr/>
        <a:lstStyle/>
        <a:p>
          <a:r>
            <a:rPr lang="es-ES" sz="1800" dirty="0" smtClean="0">
              <a:latin typeface="Soberana sans"/>
              <a:cs typeface="Soberana sans"/>
            </a:rPr>
            <a:t>CONVOCATORIAS INTERNAS</a:t>
          </a:r>
          <a:endParaRPr lang="es-MX" sz="1800" dirty="0">
            <a:latin typeface="Soberana sans"/>
            <a:cs typeface="Soberana sans"/>
          </a:endParaRPr>
        </a:p>
      </dgm:t>
    </dgm:pt>
    <dgm:pt modelId="{8D5B8A04-0991-41AF-A211-731ECEB90192}" type="parTrans" cxnId="{198959B6-22F5-46A3-80B1-DA8CC2BC3F36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885DC699-D910-45AD-9C7B-61576CA2350D}" type="sibTrans" cxnId="{198959B6-22F5-46A3-80B1-DA8CC2BC3F36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F9AE43FE-F262-4885-93DC-4E8B50B1ABBF}">
      <dgm:prSet phldrT="[Texto]" custT="1"/>
      <dgm:spPr/>
      <dgm:t>
        <a:bodyPr anchor="ctr" anchorCtr="0"/>
        <a:lstStyle/>
        <a:p>
          <a:pPr>
            <a:lnSpc>
              <a:spcPct val="150000"/>
            </a:lnSpc>
          </a:pPr>
          <a:r>
            <a:rPr lang="es-ES" sz="1800" b="0" dirty="0" smtClean="0">
              <a:latin typeface="Soberana sans"/>
              <a:cs typeface="Soberana sans"/>
            </a:rPr>
            <a:t>Programa Integral de Fortalecimiento Institucional (PIFIT). </a:t>
          </a:r>
          <a:endParaRPr lang="es-MX" sz="1800" b="0" dirty="0">
            <a:latin typeface="Soberana sans"/>
            <a:cs typeface="Soberana sans"/>
          </a:endParaRPr>
        </a:p>
      </dgm:t>
    </dgm:pt>
    <dgm:pt modelId="{253C6DD6-5E6D-4E26-BA19-B8312CE84E10}" type="parTrans" cxnId="{C0C99BE1-1D7C-4959-B570-B416587B7A4A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DEA79C21-BE11-4849-AB38-1A026FBAB659}" type="sibTrans" cxnId="{C0C99BE1-1D7C-4959-B570-B416587B7A4A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40CA36A2-FD42-4F04-9B37-81D6F90940A7}">
      <dgm:prSet phldrT="[Texto]" custT="1"/>
      <dgm:spPr/>
      <dgm:t>
        <a:bodyPr anchor="ctr" anchorCtr="0"/>
        <a:lstStyle/>
        <a:p>
          <a:pPr>
            <a:lnSpc>
              <a:spcPct val="130000"/>
            </a:lnSpc>
          </a:pPr>
          <a:r>
            <a:rPr lang="es-ES" sz="1800" dirty="0" smtClean="0">
              <a:latin typeface="Soberana sans"/>
              <a:cs typeface="Soberana sans"/>
            </a:rPr>
            <a:t>Programa de infraestructura Social Educativa (K009)</a:t>
          </a:r>
          <a:endParaRPr lang="es-MX" sz="1800" dirty="0">
            <a:latin typeface="Soberana sans"/>
            <a:cs typeface="Soberana sans"/>
          </a:endParaRPr>
        </a:p>
      </dgm:t>
    </dgm:pt>
    <dgm:pt modelId="{FF91D397-A6A0-4C00-A1A5-1EE8770702FD}" type="parTrans" cxnId="{7004C5A9-C0DF-4FA5-9956-67842DFBFDFE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BE10274C-9E9E-4F51-8B32-EDEF5D8B8D96}" type="sibTrans" cxnId="{7004C5A9-C0DF-4FA5-9956-67842DFBFDFE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12249ACD-F7D5-334C-8A3E-C14AAEC26537}">
      <dgm:prSet phldrT="[Texto]" custT="1"/>
      <dgm:spPr/>
      <dgm:t>
        <a:bodyPr anchor="ctr" anchorCtr="0"/>
        <a:lstStyle/>
        <a:p>
          <a:pPr>
            <a:lnSpc>
              <a:spcPct val="130000"/>
            </a:lnSpc>
          </a:pPr>
          <a:r>
            <a:rPr lang="es-MX" sz="1800" dirty="0" smtClean="0">
              <a:latin typeface="Soberana sans"/>
              <a:cs typeface="Soberana sans"/>
            </a:rPr>
            <a:t>Convocatoria de Investigación de la DGEST.</a:t>
          </a:r>
          <a:endParaRPr lang="es-MX" sz="1800" dirty="0">
            <a:latin typeface="Soberana sans"/>
            <a:cs typeface="Soberana sans"/>
          </a:endParaRPr>
        </a:p>
      </dgm:t>
    </dgm:pt>
    <dgm:pt modelId="{AE5D654A-634B-DD4A-91EF-D0156664D508}" type="parTrans" cxnId="{3E37557C-25CB-7E44-B016-99870C3D084C}">
      <dgm:prSet/>
      <dgm:spPr/>
      <dgm:t>
        <a:bodyPr/>
        <a:lstStyle/>
        <a:p>
          <a:endParaRPr lang="es-ES"/>
        </a:p>
      </dgm:t>
    </dgm:pt>
    <dgm:pt modelId="{89EC33CE-26A0-2E41-AF1B-8E62BEED74ED}" type="sibTrans" cxnId="{3E37557C-25CB-7E44-B016-99870C3D084C}">
      <dgm:prSet/>
      <dgm:spPr/>
      <dgm:t>
        <a:bodyPr/>
        <a:lstStyle/>
        <a:p>
          <a:endParaRPr lang="es-ES"/>
        </a:p>
      </dgm:t>
    </dgm:pt>
    <dgm:pt modelId="{202129AB-1747-C042-B791-84888EBEA4BC}">
      <dgm:prSet phldrT="[Texto]" custT="1"/>
      <dgm:spPr/>
      <dgm:t>
        <a:bodyPr anchor="ctr" anchorCtr="0"/>
        <a:lstStyle/>
        <a:p>
          <a:pPr>
            <a:lnSpc>
              <a:spcPct val="130000"/>
            </a:lnSpc>
          </a:pPr>
          <a:r>
            <a:rPr lang="es-MX" sz="1800" dirty="0" smtClean="0">
              <a:latin typeface="Soberana sans"/>
              <a:cs typeface="Soberana sans"/>
            </a:rPr>
            <a:t>Fondo de Apoyos Múltiples (FAM)</a:t>
          </a:r>
          <a:endParaRPr lang="es-MX" sz="1800" dirty="0">
            <a:latin typeface="Soberana sans"/>
            <a:cs typeface="Soberana sans"/>
          </a:endParaRPr>
        </a:p>
      </dgm:t>
    </dgm:pt>
    <dgm:pt modelId="{222FB8F8-986A-FE41-94F2-AA7C5DA07DED}" type="parTrans" cxnId="{7CE02048-7713-B143-98A2-D9CB36DD4386}">
      <dgm:prSet/>
      <dgm:spPr/>
      <dgm:t>
        <a:bodyPr/>
        <a:lstStyle/>
        <a:p>
          <a:endParaRPr lang="es-ES"/>
        </a:p>
      </dgm:t>
    </dgm:pt>
    <dgm:pt modelId="{1DB48E2F-0A59-164F-92C4-E8EE1D93B5CB}" type="sibTrans" cxnId="{7CE02048-7713-B143-98A2-D9CB36DD4386}">
      <dgm:prSet/>
      <dgm:spPr/>
      <dgm:t>
        <a:bodyPr/>
        <a:lstStyle/>
        <a:p>
          <a:endParaRPr lang="es-ES"/>
        </a:p>
      </dgm:t>
    </dgm:pt>
    <dgm:pt modelId="{EA4A18D0-DC64-4109-8154-B10DE6CF49E4}" type="pres">
      <dgm:prSet presAssocID="{CE7CBEC0-ED92-4C78-8439-6AAD41E66DC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B88AB65-7F60-46B5-BF7D-0B5DC5301D1F}" type="pres">
      <dgm:prSet presAssocID="{6BE9D435-E068-43D2-846D-E15C795A75A4}" presName="root1" presStyleCnt="0"/>
      <dgm:spPr/>
      <dgm:t>
        <a:bodyPr/>
        <a:lstStyle/>
        <a:p>
          <a:endParaRPr lang="es-MX"/>
        </a:p>
      </dgm:t>
    </dgm:pt>
    <dgm:pt modelId="{BAFFBFCE-EB15-4C29-B92F-6203990FDC2D}" type="pres">
      <dgm:prSet presAssocID="{6BE9D435-E068-43D2-846D-E15C795A75A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F38FB4C-2FF3-4FF5-9F32-0900EF3B44C2}" type="pres">
      <dgm:prSet presAssocID="{6BE9D435-E068-43D2-846D-E15C795A75A4}" presName="level2hierChild" presStyleCnt="0"/>
      <dgm:spPr/>
      <dgm:t>
        <a:bodyPr/>
        <a:lstStyle/>
        <a:p>
          <a:endParaRPr lang="es-MX"/>
        </a:p>
      </dgm:t>
    </dgm:pt>
    <dgm:pt modelId="{D6A8458C-044B-47EC-8389-05F15C9F0421}" type="pres">
      <dgm:prSet presAssocID="{253C6DD6-5E6D-4E26-BA19-B8312CE84E10}" presName="conn2-1" presStyleLbl="parChTrans1D2" presStyleIdx="0" presStyleCnt="4"/>
      <dgm:spPr/>
      <dgm:t>
        <a:bodyPr/>
        <a:lstStyle/>
        <a:p>
          <a:endParaRPr lang="es-MX"/>
        </a:p>
      </dgm:t>
    </dgm:pt>
    <dgm:pt modelId="{43468461-4CF6-4809-B603-9A7D5A7AB7CC}" type="pres">
      <dgm:prSet presAssocID="{253C6DD6-5E6D-4E26-BA19-B8312CE84E10}" presName="connTx" presStyleLbl="parChTrans1D2" presStyleIdx="0" presStyleCnt="4"/>
      <dgm:spPr/>
      <dgm:t>
        <a:bodyPr/>
        <a:lstStyle/>
        <a:p>
          <a:endParaRPr lang="es-MX"/>
        </a:p>
      </dgm:t>
    </dgm:pt>
    <dgm:pt modelId="{0E16859F-C72B-42D9-982C-20983B51C0B7}" type="pres">
      <dgm:prSet presAssocID="{F9AE43FE-F262-4885-93DC-4E8B50B1ABBF}" presName="root2" presStyleCnt="0"/>
      <dgm:spPr/>
      <dgm:t>
        <a:bodyPr/>
        <a:lstStyle/>
        <a:p>
          <a:endParaRPr lang="es-MX"/>
        </a:p>
      </dgm:t>
    </dgm:pt>
    <dgm:pt modelId="{73A7F1A3-6702-4D88-8AF0-2345DA9BD773}" type="pres">
      <dgm:prSet presAssocID="{F9AE43FE-F262-4885-93DC-4E8B50B1ABBF}" presName="LevelTwoTextNode" presStyleLbl="node2" presStyleIdx="0" presStyleCnt="4" custScaleY="13807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19FFC7D-4DF7-4231-AFA6-8B435C263B52}" type="pres">
      <dgm:prSet presAssocID="{F9AE43FE-F262-4885-93DC-4E8B50B1ABBF}" presName="level3hierChild" presStyleCnt="0"/>
      <dgm:spPr/>
      <dgm:t>
        <a:bodyPr/>
        <a:lstStyle/>
        <a:p>
          <a:endParaRPr lang="es-MX"/>
        </a:p>
      </dgm:t>
    </dgm:pt>
    <dgm:pt modelId="{7215EADD-1178-484C-89C5-A136A6F8A816}" type="pres">
      <dgm:prSet presAssocID="{FF91D397-A6A0-4C00-A1A5-1EE8770702FD}" presName="conn2-1" presStyleLbl="parChTrans1D2" presStyleIdx="1" presStyleCnt="4"/>
      <dgm:spPr/>
      <dgm:t>
        <a:bodyPr/>
        <a:lstStyle/>
        <a:p>
          <a:endParaRPr lang="es-MX"/>
        </a:p>
      </dgm:t>
    </dgm:pt>
    <dgm:pt modelId="{6E9BDD2A-DE46-4C5F-8E8B-19F1E97683B3}" type="pres">
      <dgm:prSet presAssocID="{FF91D397-A6A0-4C00-A1A5-1EE8770702FD}" presName="connTx" presStyleLbl="parChTrans1D2" presStyleIdx="1" presStyleCnt="4"/>
      <dgm:spPr/>
      <dgm:t>
        <a:bodyPr/>
        <a:lstStyle/>
        <a:p>
          <a:endParaRPr lang="es-MX"/>
        </a:p>
      </dgm:t>
    </dgm:pt>
    <dgm:pt modelId="{11D638C3-B494-467B-8B19-FE20C77610F5}" type="pres">
      <dgm:prSet presAssocID="{40CA36A2-FD42-4F04-9B37-81D6F90940A7}" presName="root2" presStyleCnt="0"/>
      <dgm:spPr/>
      <dgm:t>
        <a:bodyPr/>
        <a:lstStyle/>
        <a:p>
          <a:endParaRPr lang="es-MX"/>
        </a:p>
      </dgm:t>
    </dgm:pt>
    <dgm:pt modelId="{E5A1801F-9954-4246-83A9-85FE5DC75E6A}" type="pres">
      <dgm:prSet presAssocID="{40CA36A2-FD42-4F04-9B37-81D6F90940A7}" presName="LevelTwoTextNode" presStyleLbl="node2" presStyleIdx="1" presStyleCnt="4" custLinFactNeighborX="-362" custLinFactNeighborY="-207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AA830C7-3C30-4765-8E84-A5631B59EAEE}" type="pres">
      <dgm:prSet presAssocID="{40CA36A2-FD42-4F04-9B37-81D6F90940A7}" presName="level3hierChild" presStyleCnt="0"/>
      <dgm:spPr/>
      <dgm:t>
        <a:bodyPr/>
        <a:lstStyle/>
        <a:p>
          <a:endParaRPr lang="es-MX"/>
        </a:p>
      </dgm:t>
    </dgm:pt>
    <dgm:pt modelId="{526E1DE6-C86C-4C1A-9569-F7EABFBED4BF}" type="pres">
      <dgm:prSet presAssocID="{AE5D654A-634B-DD4A-91EF-D0156664D508}" presName="conn2-1" presStyleLbl="parChTrans1D2" presStyleIdx="2" presStyleCnt="4"/>
      <dgm:spPr/>
      <dgm:t>
        <a:bodyPr/>
        <a:lstStyle/>
        <a:p>
          <a:endParaRPr lang="es-MX"/>
        </a:p>
      </dgm:t>
    </dgm:pt>
    <dgm:pt modelId="{0E9E17D6-6C12-4B5A-A545-F71243E3886F}" type="pres">
      <dgm:prSet presAssocID="{AE5D654A-634B-DD4A-91EF-D0156664D508}" presName="connTx" presStyleLbl="parChTrans1D2" presStyleIdx="2" presStyleCnt="4"/>
      <dgm:spPr/>
      <dgm:t>
        <a:bodyPr/>
        <a:lstStyle/>
        <a:p>
          <a:endParaRPr lang="es-MX"/>
        </a:p>
      </dgm:t>
    </dgm:pt>
    <dgm:pt modelId="{90950C66-5619-4E94-BBB0-EB52251A40C6}" type="pres">
      <dgm:prSet presAssocID="{12249ACD-F7D5-334C-8A3E-C14AAEC26537}" presName="root2" presStyleCnt="0"/>
      <dgm:spPr/>
      <dgm:t>
        <a:bodyPr/>
        <a:lstStyle/>
        <a:p>
          <a:endParaRPr lang="es-MX"/>
        </a:p>
      </dgm:t>
    </dgm:pt>
    <dgm:pt modelId="{DAFF2B1E-04E8-414C-875B-BE4C84F23436}" type="pres">
      <dgm:prSet presAssocID="{12249ACD-F7D5-334C-8A3E-C14AAEC26537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97455C7-122F-49F3-841A-DBAC0E01B83F}" type="pres">
      <dgm:prSet presAssocID="{12249ACD-F7D5-334C-8A3E-C14AAEC26537}" presName="level3hierChild" presStyleCnt="0"/>
      <dgm:spPr/>
      <dgm:t>
        <a:bodyPr/>
        <a:lstStyle/>
        <a:p>
          <a:endParaRPr lang="es-MX"/>
        </a:p>
      </dgm:t>
    </dgm:pt>
    <dgm:pt modelId="{5D750256-7915-4330-A3CF-3831CC2BAFBE}" type="pres">
      <dgm:prSet presAssocID="{222FB8F8-986A-FE41-94F2-AA7C5DA07DED}" presName="conn2-1" presStyleLbl="parChTrans1D2" presStyleIdx="3" presStyleCnt="4"/>
      <dgm:spPr/>
      <dgm:t>
        <a:bodyPr/>
        <a:lstStyle/>
        <a:p>
          <a:endParaRPr lang="es-MX"/>
        </a:p>
      </dgm:t>
    </dgm:pt>
    <dgm:pt modelId="{2F4BE1FC-BBA2-4FBD-AA15-9BC878FDA7EE}" type="pres">
      <dgm:prSet presAssocID="{222FB8F8-986A-FE41-94F2-AA7C5DA07DED}" presName="connTx" presStyleLbl="parChTrans1D2" presStyleIdx="3" presStyleCnt="4"/>
      <dgm:spPr/>
      <dgm:t>
        <a:bodyPr/>
        <a:lstStyle/>
        <a:p>
          <a:endParaRPr lang="es-MX"/>
        </a:p>
      </dgm:t>
    </dgm:pt>
    <dgm:pt modelId="{D93F6D72-FF13-4B5F-BA78-2B0F56CC1D94}" type="pres">
      <dgm:prSet presAssocID="{202129AB-1747-C042-B791-84888EBEA4BC}" presName="root2" presStyleCnt="0"/>
      <dgm:spPr/>
      <dgm:t>
        <a:bodyPr/>
        <a:lstStyle/>
        <a:p>
          <a:endParaRPr lang="es-MX"/>
        </a:p>
      </dgm:t>
    </dgm:pt>
    <dgm:pt modelId="{E3135AB7-0D0A-48EF-B16D-BA88A83CDC45}" type="pres">
      <dgm:prSet presAssocID="{202129AB-1747-C042-B791-84888EBEA4BC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4CB7CE0-C4A3-4582-988C-F6D27E78B07A}" type="pres">
      <dgm:prSet presAssocID="{202129AB-1747-C042-B791-84888EBEA4BC}" presName="level3hierChild" presStyleCnt="0"/>
      <dgm:spPr/>
      <dgm:t>
        <a:bodyPr/>
        <a:lstStyle/>
        <a:p>
          <a:endParaRPr lang="es-MX"/>
        </a:p>
      </dgm:t>
    </dgm:pt>
  </dgm:ptLst>
  <dgm:cxnLst>
    <dgm:cxn modelId="{862D2E3F-E344-43F6-A2D5-6C02D9484851}" type="presOf" srcId="{12249ACD-F7D5-334C-8A3E-C14AAEC26537}" destId="{DAFF2B1E-04E8-414C-875B-BE4C84F23436}" srcOrd="0" destOrd="0" presId="urn:microsoft.com/office/officeart/2008/layout/HorizontalMultiLevelHierarchy"/>
    <dgm:cxn modelId="{7CE02048-7713-B143-98A2-D9CB36DD4386}" srcId="{6BE9D435-E068-43D2-846D-E15C795A75A4}" destId="{202129AB-1747-C042-B791-84888EBEA4BC}" srcOrd="3" destOrd="0" parTransId="{222FB8F8-986A-FE41-94F2-AA7C5DA07DED}" sibTransId="{1DB48E2F-0A59-164F-92C4-E8EE1D93B5CB}"/>
    <dgm:cxn modelId="{32F91315-7487-4DC8-AB68-1DF5FB128B28}" type="presOf" srcId="{40CA36A2-FD42-4F04-9B37-81D6F90940A7}" destId="{E5A1801F-9954-4246-83A9-85FE5DC75E6A}" srcOrd="0" destOrd="0" presId="urn:microsoft.com/office/officeart/2008/layout/HorizontalMultiLevelHierarchy"/>
    <dgm:cxn modelId="{5E48AAF1-370C-4BD3-8EE1-816F701161EE}" type="presOf" srcId="{202129AB-1747-C042-B791-84888EBEA4BC}" destId="{E3135AB7-0D0A-48EF-B16D-BA88A83CDC45}" srcOrd="0" destOrd="0" presId="urn:microsoft.com/office/officeart/2008/layout/HorizontalMultiLevelHierarchy"/>
    <dgm:cxn modelId="{FCEC4CA6-2079-48CE-9434-276ACF0FD4C3}" type="presOf" srcId="{F9AE43FE-F262-4885-93DC-4E8B50B1ABBF}" destId="{73A7F1A3-6702-4D88-8AF0-2345DA9BD773}" srcOrd="0" destOrd="0" presId="urn:microsoft.com/office/officeart/2008/layout/HorizontalMultiLevelHierarchy"/>
    <dgm:cxn modelId="{3E37557C-25CB-7E44-B016-99870C3D084C}" srcId="{6BE9D435-E068-43D2-846D-E15C795A75A4}" destId="{12249ACD-F7D5-334C-8A3E-C14AAEC26537}" srcOrd="2" destOrd="0" parTransId="{AE5D654A-634B-DD4A-91EF-D0156664D508}" sibTransId="{89EC33CE-26A0-2E41-AF1B-8E62BEED74ED}"/>
    <dgm:cxn modelId="{0014E57C-0E6B-46C8-A326-5591AF702B05}" type="presOf" srcId="{253C6DD6-5E6D-4E26-BA19-B8312CE84E10}" destId="{43468461-4CF6-4809-B603-9A7D5A7AB7CC}" srcOrd="1" destOrd="0" presId="urn:microsoft.com/office/officeart/2008/layout/HorizontalMultiLevelHierarchy"/>
    <dgm:cxn modelId="{7004C5A9-C0DF-4FA5-9956-67842DFBFDFE}" srcId="{6BE9D435-E068-43D2-846D-E15C795A75A4}" destId="{40CA36A2-FD42-4F04-9B37-81D6F90940A7}" srcOrd="1" destOrd="0" parTransId="{FF91D397-A6A0-4C00-A1A5-1EE8770702FD}" sibTransId="{BE10274C-9E9E-4F51-8B32-EDEF5D8B8D96}"/>
    <dgm:cxn modelId="{671C193F-FB20-43DC-A963-DEC7894A37E8}" type="presOf" srcId="{6BE9D435-E068-43D2-846D-E15C795A75A4}" destId="{BAFFBFCE-EB15-4C29-B92F-6203990FDC2D}" srcOrd="0" destOrd="0" presId="urn:microsoft.com/office/officeart/2008/layout/HorizontalMultiLevelHierarchy"/>
    <dgm:cxn modelId="{C0C99BE1-1D7C-4959-B570-B416587B7A4A}" srcId="{6BE9D435-E068-43D2-846D-E15C795A75A4}" destId="{F9AE43FE-F262-4885-93DC-4E8B50B1ABBF}" srcOrd="0" destOrd="0" parTransId="{253C6DD6-5E6D-4E26-BA19-B8312CE84E10}" sibTransId="{DEA79C21-BE11-4849-AB38-1A026FBAB659}"/>
    <dgm:cxn modelId="{FF4B6C2B-CBD6-4719-BECB-AF78DCC0A7F0}" type="presOf" srcId="{AE5D654A-634B-DD4A-91EF-D0156664D508}" destId="{526E1DE6-C86C-4C1A-9569-F7EABFBED4BF}" srcOrd="0" destOrd="0" presId="urn:microsoft.com/office/officeart/2008/layout/HorizontalMultiLevelHierarchy"/>
    <dgm:cxn modelId="{55800573-0FF5-45C7-95DA-0594044511D1}" type="presOf" srcId="{222FB8F8-986A-FE41-94F2-AA7C5DA07DED}" destId="{2F4BE1FC-BBA2-4FBD-AA15-9BC878FDA7EE}" srcOrd="1" destOrd="0" presId="urn:microsoft.com/office/officeart/2008/layout/HorizontalMultiLevelHierarchy"/>
    <dgm:cxn modelId="{A9AAC1F7-B6C3-4C99-B468-67F5DA4595B7}" type="presOf" srcId="{FF91D397-A6A0-4C00-A1A5-1EE8770702FD}" destId="{7215EADD-1178-484C-89C5-A136A6F8A816}" srcOrd="0" destOrd="0" presId="urn:microsoft.com/office/officeart/2008/layout/HorizontalMultiLevelHierarchy"/>
    <dgm:cxn modelId="{5602569D-0521-4908-9D36-00C7DEB4CDD2}" type="presOf" srcId="{AE5D654A-634B-DD4A-91EF-D0156664D508}" destId="{0E9E17D6-6C12-4B5A-A545-F71243E3886F}" srcOrd="1" destOrd="0" presId="urn:microsoft.com/office/officeart/2008/layout/HorizontalMultiLevelHierarchy"/>
    <dgm:cxn modelId="{7A4FE2C6-B1F3-4B2E-AB4F-C80614A98CEA}" type="presOf" srcId="{222FB8F8-986A-FE41-94F2-AA7C5DA07DED}" destId="{5D750256-7915-4330-A3CF-3831CC2BAFBE}" srcOrd="0" destOrd="0" presId="urn:microsoft.com/office/officeart/2008/layout/HorizontalMultiLevelHierarchy"/>
    <dgm:cxn modelId="{198959B6-22F5-46A3-80B1-DA8CC2BC3F36}" srcId="{CE7CBEC0-ED92-4C78-8439-6AAD41E66DC9}" destId="{6BE9D435-E068-43D2-846D-E15C795A75A4}" srcOrd="0" destOrd="0" parTransId="{8D5B8A04-0991-41AF-A211-731ECEB90192}" sibTransId="{885DC699-D910-45AD-9C7B-61576CA2350D}"/>
    <dgm:cxn modelId="{D3F46CB8-E152-4BA3-966A-CB4F26A8C024}" type="presOf" srcId="{253C6DD6-5E6D-4E26-BA19-B8312CE84E10}" destId="{D6A8458C-044B-47EC-8389-05F15C9F0421}" srcOrd="0" destOrd="0" presId="urn:microsoft.com/office/officeart/2008/layout/HorizontalMultiLevelHierarchy"/>
    <dgm:cxn modelId="{D9034AB9-A7E3-4093-B798-7AD63C8F1B3B}" type="presOf" srcId="{FF91D397-A6A0-4C00-A1A5-1EE8770702FD}" destId="{6E9BDD2A-DE46-4C5F-8E8B-19F1E97683B3}" srcOrd="1" destOrd="0" presId="urn:microsoft.com/office/officeart/2008/layout/HorizontalMultiLevelHierarchy"/>
    <dgm:cxn modelId="{5890660C-8F5A-42A2-A3B8-942F27CF1FB7}" type="presOf" srcId="{CE7CBEC0-ED92-4C78-8439-6AAD41E66DC9}" destId="{EA4A18D0-DC64-4109-8154-B10DE6CF49E4}" srcOrd="0" destOrd="0" presId="urn:microsoft.com/office/officeart/2008/layout/HorizontalMultiLevelHierarchy"/>
    <dgm:cxn modelId="{D657F062-1A1A-448A-8FA3-99EB44EAADDD}" type="presParOf" srcId="{EA4A18D0-DC64-4109-8154-B10DE6CF49E4}" destId="{7B88AB65-7F60-46B5-BF7D-0B5DC5301D1F}" srcOrd="0" destOrd="0" presId="urn:microsoft.com/office/officeart/2008/layout/HorizontalMultiLevelHierarchy"/>
    <dgm:cxn modelId="{E99DE6C3-5E45-4AEA-BBA7-6917E0078A5E}" type="presParOf" srcId="{7B88AB65-7F60-46B5-BF7D-0B5DC5301D1F}" destId="{BAFFBFCE-EB15-4C29-B92F-6203990FDC2D}" srcOrd="0" destOrd="0" presId="urn:microsoft.com/office/officeart/2008/layout/HorizontalMultiLevelHierarchy"/>
    <dgm:cxn modelId="{007C24FD-C411-4FE4-82CE-2FC30ACE929C}" type="presParOf" srcId="{7B88AB65-7F60-46B5-BF7D-0B5DC5301D1F}" destId="{CF38FB4C-2FF3-4FF5-9F32-0900EF3B44C2}" srcOrd="1" destOrd="0" presId="urn:microsoft.com/office/officeart/2008/layout/HorizontalMultiLevelHierarchy"/>
    <dgm:cxn modelId="{F96C7D80-2A21-4EBE-9B01-8E7B2BD79237}" type="presParOf" srcId="{CF38FB4C-2FF3-4FF5-9F32-0900EF3B44C2}" destId="{D6A8458C-044B-47EC-8389-05F15C9F0421}" srcOrd="0" destOrd="0" presId="urn:microsoft.com/office/officeart/2008/layout/HorizontalMultiLevelHierarchy"/>
    <dgm:cxn modelId="{7A037BE3-CDFB-4A7D-9C2A-1D79D660F0DD}" type="presParOf" srcId="{D6A8458C-044B-47EC-8389-05F15C9F0421}" destId="{43468461-4CF6-4809-B603-9A7D5A7AB7CC}" srcOrd="0" destOrd="0" presId="urn:microsoft.com/office/officeart/2008/layout/HorizontalMultiLevelHierarchy"/>
    <dgm:cxn modelId="{8EF10785-8591-4968-90FD-5CAEAB89DDCF}" type="presParOf" srcId="{CF38FB4C-2FF3-4FF5-9F32-0900EF3B44C2}" destId="{0E16859F-C72B-42D9-982C-20983B51C0B7}" srcOrd="1" destOrd="0" presId="urn:microsoft.com/office/officeart/2008/layout/HorizontalMultiLevelHierarchy"/>
    <dgm:cxn modelId="{75D833AF-CE74-4985-936A-E428B1E148C6}" type="presParOf" srcId="{0E16859F-C72B-42D9-982C-20983B51C0B7}" destId="{73A7F1A3-6702-4D88-8AF0-2345DA9BD773}" srcOrd="0" destOrd="0" presId="urn:microsoft.com/office/officeart/2008/layout/HorizontalMultiLevelHierarchy"/>
    <dgm:cxn modelId="{ED28BC10-C61D-469D-8DCF-89D91AC71294}" type="presParOf" srcId="{0E16859F-C72B-42D9-982C-20983B51C0B7}" destId="{519FFC7D-4DF7-4231-AFA6-8B435C263B52}" srcOrd="1" destOrd="0" presId="urn:microsoft.com/office/officeart/2008/layout/HorizontalMultiLevelHierarchy"/>
    <dgm:cxn modelId="{465C730C-896D-4FB1-9905-88239FC79DD2}" type="presParOf" srcId="{CF38FB4C-2FF3-4FF5-9F32-0900EF3B44C2}" destId="{7215EADD-1178-484C-89C5-A136A6F8A816}" srcOrd="2" destOrd="0" presId="urn:microsoft.com/office/officeart/2008/layout/HorizontalMultiLevelHierarchy"/>
    <dgm:cxn modelId="{0A040F85-974B-453F-B1D4-F5F57E3CD756}" type="presParOf" srcId="{7215EADD-1178-484C-89C5-A136A6F8A816}" destId="{6E9BDD2A-DE46-4C5F-8E8B-19F1E97683B3}" srcOrd="0" destOrd="0" presId="urn:microsoft.com/office/officeart/2008/layout/HorizontalMultiLevelHierarchy"/>
    <dgm:cxn modelId="{4B2F30E4-62E8-4589-9CDA-F2A42D247B22}" type="presParOf" srcId="{CF38FB4C-2FF3-4FF5-9F32-0900EF3B44C2}" destId="{11D638C3-B494-467B-8B19-FE20C77610F5}" srcOrd="3" destOrd="0" presId="urn:microsoft.com/office/officeart/2008/layout/HorizontalMultiLevelHierarchy"/>
    <dgm:cxn modelId="{D9769024-0F94-4421-895A-DEE198DB9F65}" type="presParOf" srcId="{11D638C3-B494-467B-8B19-FE20C77610F5}" destId="{E5A1801F-9954-4246-83A9-85FE5DC75E6A}" srcOrd="0" destOrd="0" presId="urn:microsoft.com/office/officeart/2008/layout/HorizontalMultiLevelHierarchy"/>
    <dgm:cxn modelId="{5A26B37B-FF82-4D62-A240-0A89193145BA}" type="presParOf" srcId="{11D638C3-B494-467B-8B19-FE20C77610F5}" destId="{EAA830C7-3C30-4765-8E84-A5631B59EAEE}" srcOrd="1" destOrd="0" presId="urn:microsoft.com/office/officeart/2008/layout/HorizontalMultiLevelHierarchy"/>
    <dgm:cxn modelId="{CE950A83-912D-4C0A-9665-07AB35B60105}" type="presParOf" srcId="{CF38FB4C-2FF3-4FF5-9F32-0900EF3B44C2}" destId="{526E1DE6-C86C-4C1A-9569-F7EABFBED4BF}" srcOrd="4" destOrd="0" presId="urn:microsoft.com/office/officeart/2008/layout/HorizontalMultiLevelHierarchy"/>
    <dgm:cxn modelId="{CF32D48C-0418-4B95-8EC0-B08383C9E1F6}" type="presParOf" srcId="{526E1DE6-C86C-4C1A-9569-F7EABFBED4BF}" destId="{0E9E17D6-6C12-4B5A-A545-F71243E3886F}" srcOrd="0" destOrd="0" presId="urn:microsoft.com/office/officeart/2008/layout/HorizontalMultiLevelHierarchy"/>
    <dgm:cxn modelId="{C34F0268-7E31-4127-BB9A-DFB43DDA5026}" type="presParOf" srcId="{CF38FB4C-2FF3-4FF5-9F32-0900EF3B44C2}" destId="{90950C66-5619-4E94-BBB0-EB52251A40C6}" srcOrd="5" destOrd="0" presId="urn:microsoft.com/office/officeart/2008/layout/HorizontalMultiLevelHierarchy"/>
    <dgm:cxn modelId="{DF3C7977-4844-497E-8ABB-9DA40F856F8E}" type="presParOf" srcId="{90950C66-5619-4E94-BBB0-EB52251A40C6}" destId="{DAFF2B1E-04E8-414C-875B-BE4C84F23436}" srcOrd="0" destOrd="0" presId="urn:microsoft.com/office/officeart/2008/layout/HorizontalMultiLevelHierarchy"/>
    <dgm:cxn modelId="{4BE4B848-0580-4A22-9527-7C7C78EFA7B2}" type="presParOf" srcId="{90950C66-5619-4E94-BBB0-EB52251A40C6}" destId="{097455C7-122F-49F3-841A-DBAC0E01B83F}" srcOrd="1" destOrd="0" presId="urn:microsoft.com/office/officeart/2008/layout/HorizontalMultiLevelHierarchy"/>
    <dgm:cxn modelId="{04AC675B-F7E9-4D9F-9484-D0AD0156565D}" type="presParOf" srcId="{CF38FB4C-2FF3-4FF5-9F32-0900EF3B44C2}" destId="{5D750256-7915-4330-A3CF-3831CC2BAFBE}" srcOrd="6" destOrd="0" presId="urn:microsoft.com/office/officeart/2008/layout/HorizontalMultiLevelHierarchy"/>
    <dgm:cxn modelId="{04E5B02F-1AA5-4B66-A4B7-2D0D6BB079B9}" type="presParOf" srcId="{5D750256-7915-4330-A3CF-3831CC2BAFBE}" destId="{2F4BE1FC-BBA2-4FBD-AA15-9BC878FDA7EE}" srcOrd="0" destOrd="0" presId="urn:microsoft.com/office/officeart/2008/layout/HorizontalMultiLevelHierarchy"/>
    <dgm:cxn modelId="{5EDFC297-3F79-44A7-B526-487EC941B581}" type="presParOf" srcId="{CF38FB4C-2FF3-4FF5-9F32-0900EF3B44C2}" destId="{D93F6D72-FF13-4B5F-BA78-2B0F56CC1D94}" srcOrd="7" destOrd="0" presId="urn:microsoft.com/office/officeart/2008/layout/HorizontalMultiLevelHierarchy"/>
    <dgm:cxn modelId="{E57DD1C6-F715-4B77-8735-B127934D1132}" type="presParOf" srcId="{D93F6D72-FF13-4B5F-BA78-2B0F56CC1D94}" destId="{E3135AB7-0D0A-48EF-B16D-BA88A83CDC45}" srcOrd="0" destOrd="0" presId="urn:microsoft.com/office/officeart/2008/layout/HorizontalMultiLevelHierarchy"/>
    <dgm:cxn modelId="{A5BD86DC-33A9-463E-B826-B5588A2A1297}" type="presParOf" srcId="{D93F6D72-FF13-4B5F-BA78-2B0F56CC1D94}" destId="{54CB7CE0-C4A3-4582-988C-F6D27E78B07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E7CBEC0-ED92-4C78-8439-6AAD41E66DC9}" type="doc">
      <dgm:prSet loTypeId="urn:microsoft.com/office/officeart/2005/8/layout/vList5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s-MX"/>
        </a:p>
      </dgm:t>
    </dgm:pt>
    <dgm:pt modelId="{F9AE43FE-F262-4885-93DC-4E8B50B1ABBF}">
      <dgm:prSet phldrT="[Texto]" custT="1"/>
      <dgm:spPr/>
      <dgm:t>
        <a:bodyPr anchor="ctr" anchorCtr="0"/>
        <a:lstStyle/>
        <a:p>
          <a:pPr>
            <a:lnSpc>
              <a:spcPct val="150000"/>
            </a:lnSpc>
          </a:pPr>
          <a:r>
            <a:rPr lang="es-ES" sz="1800" b="0" dirty="0" smtClean="0">
              <a:latin typeface="Soberana sans"/>
              <a:cs typeface="Soberana sans"/>
            </a:rPr>
            <a:t>Ciencia</a:t>
          </a:r>
          <a:r>
            <a:rPr lang="es-ES" sz="1800" b="1" dirty="0" smtClean="0">
              <a:latin typeface="Soberana sans"/>
              <a:cs typeface="Soberana sans"/>
            </a:rPr>
            <a:t> </a:t>
          </a:r>
          <a:r>
            <a:rPr lang="es-ES" sz="1800" b="0" dirty="0" smtClean="0">
              <a:latin typeface="Soberana sans"/>
              <a:cs typeface="Soberana sans"/>
            </a:rPr>
            <a:t>Básica</a:t>
          </a:r>
          <a:endParaRPr lang="es-MX" sz="1800" b="0" dirty="0">
            <a:latin typeface="Soberana sans"/>
            <a:cs typeface="Soberana sans"/>
          </a:endParaRPr>
        </a:p>
      </dgm:t>
    </dgm:pt>
    <dgm:pt modelId="{253C6DD6-5E6D-4E26-BA19-B8312CE84E10}" type="parTrans" cxnId="{C0C99BE1-1D7C-4959-B570-B416587B7A4A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DEA79C21-BE11-4849-AB38-1A026FBAB659}" type="sibTrans" cxnId="{C0C99BE1-1D7C-4959-B570-B416587B7A4A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40CA36A2-FD42-4F04-9B37-81D6F90940A7}">
      <dgm:prSet phldrT="[Texto]" custT="1"/>
      <dgm:spPr/>
      <dgm:t>
        <a:bodyPr anchor="ctr" anchorCtr="0"/>
        <a:lstStyle/>
        <a:p>
          <a:pPr>
            <a:lnSpc>
              <a:spcPct val="130000"/>
            </a:lnSpc>
          </a:pPr>
          <a:r>
            <a:rPr lang="es-ES" sz="1800" dirty="0" smtClean="0">
              <a:latin typeface="Soberana sans"/>
              <a:cs typeface="Soberana sans"/>
            </a:rPr>
            <a:t>Infraestructura</a:t>
          </a:r>
          <a:endParaRPr lang="es-MX" sz="1800" dirty="0">
            <a:latin typeface="Soberana sans"/>
            <a:cs typeface="Soberana sans"/>
          </a:endParaRPr>
        </a:p>
      </dgm:t>
    </dgm:pt>
    <dgm:pt modelId="{FF91D397-A6A0-4C00-A1A5-1EE8770702FD}" type="parTrans" cxnId="{7004C5A9-C0DF-4FA5-9956-67842DFBFDFE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BE10274C-9E9E-4F51-8B32-EDEF5D8B8D96}" type="sibTrans" cxnId="{7004C5A9-C0DF-4FA5-9956-67842DFBFDFE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12249ACD-F7D5-334C-8A3E-C14AAEC26537}">
      <dgm:prSet phldrT="[Texto]" custT="1"/>
      <dgm:spPr/>
      <dgm:t>
        <a:bodyPr anchor="ctr" anchorCtr="0"/>
        <a:lstStyle/>
        <a:p>
          <a:pPr>
            <a:lnSpc>
              <a:spcPct val="130000"/>
            </a:lnSpc>
          </a:pPr>
          <a:r>
            <a:rPr lang="es-MX" sz="1800" dirty="0" smtClean="0">
              <a:latin typeface="Soberana sans"/>
              <a:cs typeface="Soberana sans"/>
            </a:rPr>
            <a:t>Programa de investigación, desarrollo tecnológico e innovación (PEI)</a:t>
          </a:r>
          <a:endParaRPr lang="es-MX" sz="1800" dirty="0">
            <a:latin typeface="Soberana sans"/>
            <a:cs typeface="Soberana sans"/>
          </a:endParaRPr>
        </a:p>
      </dgm:t>
    </dgm:pt>
    <dgm:pt modelId="{AE5D654A-634B-DD4A-91EF-D0156664D508}" type="parTrans" cxnId="{3E37557C-25CB-7E44-B016-99870C3D084C}">
      <dgm:prSet/>
      <dgm:spPr/>
      <dgm:t>
        <a:bodyPr/>
        <a:lstStyle/>
        <a:p>
          <a:endParaRPr lang="es-ES"/>
        </a:p>
      </dgm:t>
    </dgm:pt>
    <dgm:pt modelId="{89EC33CE-26A0-2E41-AF1B-8E62BEED74ED}" type="sibTrans" cxnId="{3E37557C-25CB-7E44-B016-99870C3D084C}">
      <dgm:prSet/>
      <dgm:spPr/>
      <dgm:t>
        <a:bodyPr/>
        <a:lstStyle/>
        <a:p>
          <a:endParaRPr lang="es-ES"/>
        </a:p>
      </dgm:t>
    </dgm:pt>
    <dgm:pt modelId="{202129AB-1747-C042-B791-84888EBEA4BC}">
      <dgm:prSet phldrT="[Texto]" custT="1"/>
      <dgm:spPr/>
      <dgm:t>
        <a:bodyPr anchor="ctr" anchorCtr="0"/>
        <a:lstStyle/>
        <a:p>
          <a:pPr>
            <a:lnSpc>
              <a:spcPct val="130000"/>
            </a:lnSpc>
          </a:pPr>
          <a:r>
            <a:rPr lang="es-MX" sz="1800" dirty="0" smtClean="0">
              <a:latin typeface="Soberana sans"/>
              <a:cs typeface="Soberana sans"/>
            </a:rPr>
            <a:t>Cátedras Para jóvenes investigadores.</a:t>
          </a:r>
          <a:endParaRPr lang="es-MX" sz="1800" dirty="0">
            <a:latin typeface="Soberana sans"/>
            <a:cs typeface="Soberana sans"/>
          </a:endParaRPr>
        </a:p>
      </dgm:t>
    </dgm:pt>
    <dgm:pt modelId="{222FB8F8-986A-FE41-94F2-AA7C5DA07DED}" type="parTrans" cxnId="{7CE02048-7713-B143-98A2-D9CB36DD4386}">
      <dgm:prSet/>
      <dgm:spPr/>
      <dgm:t>
        <a:bodyPr/>
        <a:lstStyle/>
        <a:p>
          <a:endParaRPr lang="es-ES"/>
        </a:p>
      </dgm:t>
    </dgm:pt>
    <dgm:pt modelId="{1DB48E2F-0A59-164F-92C4-E8EE1D93B5CB}" type="sibTrans" cxnId="{7CE02048-7713-B143-98A2-D9CB36DD4386}">
      <dgm:prSet/>
      <dgm:spPr/>
      <dgm:t>
        <a:bodyPr/>
        <a:lstStyle/>
        <a:p>
          <a:endParaRPr lang="es-ES"/>
        </a:p>
      </dgm:t>
    </dgm:pt>
    <dgm:pt modelId="{D44F269F-AB51-7641-9558-82FCEB2F10B2}">
      <dgm:prSet phldrT="[Texto]" custT="1"/>
      <dgm:spPr/>
      <dgm:t>
        <a:bodyPr anchor="ctr" anchorCtr="0"/>
        <a:lstStyle/>
        <a:p>
          <a:pPr>
            <a:lnSpc>
              <a:spcPct val="130000"/>
            </a:lnSpc>
          </a:pPr>
          <a:r>
            <a:rPr lang="es-MX" sz="1800" dirty="0" smtClean="0">
              <a:latin typeface="Soberana sans"/>
              <a:cs typeface="Soberana sans"/>
            </a:rPr>
            <a:t>Problemas Nacionales.</a:t>
          </a:r>
          <a:endParaRPr lang="es-MX" sz="1800" dirty="0">
            <a:latin typeface="Soberana sans"/>
            <a:cs typeface="Soberana sans"/>
          </a:endParaRPr>
        </a:p>
      </dgm:t>
    </dgm:pt>
    <dgm:pt modelId="{9E5901C9-EA83-7247-9593-3226912B5F44}" type="parTrans" cxnId="{A8FB6BC8-9F54-3940-B99E-8BCE234B2B3C}">
      <dgm:prSet/>
      <dgm:spPr/>
      <dgm:t>
        <a:bodyPr/>
        <a:lstStyle/>
        <a:p>
          <a:endParaRPr lang="es-ES"/>
        </a:p>
      </dgm:t>
    </dgm:pt>
    <dgm:pt modelId="{156BCB70-4771-C644-9A33-3FBA8FCB859C}" type="sibTrans" cxnId="{A8FB6BC8-9F54-3940-B99E-8BCE234B2B3C}">
      <dgm:prSet/>
      <dgm:spPr/>
      <dgm:t>
        <a:bodyPr/>
        <a:lstStyle/>
        <a:p>
          <a:endParaRPr lang="es-ES"/>
        </a:p>
      </dgm:t>
    </dgm:pt>
    <dgm:pt modelId="{154068B9-376B-D64A-AE80-8D1C4B89248B}">
      <dgm:prSet phldrT="[Texto]" custT="1"/>
      <dgm:spPr/>
      <dgm:t>
        <a:bodyPr anchor="ctr" anchorCtr="0"/>
        <a:lstStyle/>
        <a:p>
          <a:pPr>
            <a:lnSpc>
              <a:spcPct val="130000"/>
            </a:lnSpc>
          </a:pPr>
          <a:r>
            <a:rPr lang="es-MX" sz="1800" dirty="0" smtClean="0">
              <a:latin typeface="Soberana sans"/>
              <a:cs typeface="Soberana sans"/>
            </a:rPr>
            <a:t>Laboratorios Nacionales.</a:t>
          </a:r>
          <a:endParaRPr lang="es-MX" sz="1800" dirty="0">
            <a:latin typeface="Soberana sans"/>
            <a:cs typeface="Soberana sans"/>
          </a:endParaRPr>
        </a:p>
      </dgm:t>
    </dgm:pt>
    <dgm:pt modelId="{AF98F09E-BF6C-644F-B17E-708A2ED8009A}" type="parTrans" cxnId="{D54D2495-A922-7145-8422-D90ABD0398C9}">
      <dgm:prSet/>
      <dgm:spPr/>
      <dgm:t>
        <a:bodyPr/>
        <a:lstStyle/>
        <a:p>
          <a:endParaRPr lang="es-ES"/>
        </a:p>
      </dgm:t>
    </dgm:pt>
    <dgm:pt modelId="{C8AF1BC6-EF9A-8841-9D3B-CE33DEE6C685}" type="sibTrans" cxnId="{D54D2495-A922-7145-8422-D90ABD0398C9}">
      <dgm:prSet/>
      <dgm:spPr/>
      <dgm:t>
        <a:bodyPr/>
        <a:lstStyle/>
        <a:p>
          <a:endParaRPr lang="es-ES"/>
        </a:p>
      </dgm:t>
    </dgm:pt>
    <dgm:pt modelId="{6BE9D435-E068-43D2-846D-E15C795A75A4}">
      <dgm:prSet phldrT="[Texto]" custT="1"/>
      <dgm:spPr/>
      <dgm:t>
        <a:bodyPr/>
        <a:lstStyle/>
        <a:p>
          <a:r>
            <a:rPr lang="es-ES" sz="1800" dirty="0" smtClean="0">
              <a:latin typeface="Soberana sans"/>
              <a:cs typeface="Soberana sans"/>
            </a:rPr>
            <a:t>CONVOCATORIAS CONACYT</a:t>
          </a:r>
          <a:endParaRPr lang="es-MX" sz="1800" dirty="0">
            <a:latin typeface="Soberana sans"/>
            <a:cs typeface="Soberana sans"/>
          </a:endParaRPr>
        </a:p>
      </dgm:t>
    </dgm:pt>
    <dgm:pt modelId="{885DC699-D910-45AD-9C7B-61576CA2350D}" type="sibTrans" cxnId="{198959B6-22F5-46A3-80B1-DA8CC2BC3F36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8D5B8A04-0991-41AF-A211-731ECEB90192}" type="parTrans" cxnId="{198959B6-22F5-46A3-80B1-DA8CC2BC3F36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BC3F1A81-C699-4041-A815-C2A9499A89D6}">
      <dgm:prSet phldrT="[Texto]" custT="1"/>
      <dgm:spPr/>
      <dgm:t>
        <a:bodyPr anchor="ctr" anchorCtr="0"/>
        <a:lstStyle/>
        <a:p>
          <a:pPr>
            <a:lnSpc>
              <a:spcPct val="130000"/>
            </a:lnSpc>
          </a:pPr>
          <a:r>
            <a:rPr lang="es-MX" sz="1800" dirty="0" smtClean="0">
              <a:latin typeface="Soberana sans"/>
              <a:cs typeface="Soberana sans"/>
            </a:rPr>
            <a:t>Fondos Mixtos</a:t>
          </a:r>
          <a:endParaRPr lang="es-MX" sz="1800" dirty="0">
            <a:latin typeface="Soberana sans"/>
            <a:cs typeface="Soberana sans"/>
          </a:endParaRPr>
        </a:p>
      </dgm:t>
    </dgm:pt>
    <dgm:pt modelId="{C9ABB202-EBDB-A84D-B514-97D93577F9AE}" type="parTrans" cxnId="{63E709B3-8F7F-8146-A384-75DDE2CC7531}">
      <dgm:prSet/>
      <dgm:spPr/>
      <dgm:t>
        <a:bodyPr/>
        <a:lstStyle/>
        <a:p>
          <a:endParaRPr lang="es-ES"/>
        </a:p>
      </dgm:t>
    </dgm:pt>
    <dgm:pt modelId="{16DACE1E-7542-CF4D-A256-59DFC3405BD3}" type="sibTrans" cxnId="{63E709B3-8F7F-8146-A384-75DDE2CC7531}">
      <dgm:prSet/>
      <dgm:spPr/>
      <dgm:t>
        <a:bodyPr/>
        <a:lstStyle/>
        <a:p>
          <a:endParaRPr lang="es-ES"/>
        </a:p>
      </dgm:t>
    </dgm:pt>
    <dgm:pt modelId="{C91A5E1E-76F9-0D4E-B13B-899043A2F5CD}">
      <dgm:prSet phldrT="[Texto]" custT="1"/>
      <dgm:spPr/>
      <dgm:t>
        <a:bodyPr anchor="ctr" anchorCtr="0"/>
        <a:lstStyle/>
        <a:p>
          <a:pPr>
            <a:lnSpc>
              <a:spcPct val="130000"/>
            </a:lnSpc>
          </a:pPr>
          <a:r>
            <a:rPr lang="es-MX" sz="1800" dirty="0" smtClean="0">
              <a:latin typeface="Soberana sans"/>
              <a:cs typeface="Soberana sans"/>
            </a:rPr>
            <a:t>FORDECyT</a:t>
          </a:r>
          <a:endParaRPr lang="es-MX" sz="1800" dirty="0">
            <a:latin typeface="Soberana sans"/>
            <a:cs typeface="Soberana sans"/>
          </a:endParaRPr>
        </a:p>
      </dgm:t>
    </dgm:pt>
    <dgm:pt modelId="{67383DFD-DEA3-9744-A466-2CF5B300FEFB}" type="parTrans" cxnId="{9FEF0EED-954A-2F4E-8BE2-74963FA47DDB}">
      <dgm:prSet/>
      <dgm:spPr/>
      <dgm:t>
        <a:bodyPr/>
        <a:lstStyle/>
        <a:p>
          <a:endParaRPr lang="es-ES"/>
        </a:p>
      </dgm:t>
    </dgm:pt>
    <dgm:pt modelId="{1519EB83-E6F0-6B41-BDEB-C322035D0638}" type="sibTrans" cxnId="{9FEF0EED-954A-2F4E-8BE2-74963FA47DDB}">
      <dgm:prSet/>
      <dgm:spPr/>
      <dgm:t>
        <a:bodyPr/>
        <a:lstStyle/>
        <a:p>
          <a:endParaRPr lang="es-ES"/>
        </a:p>
      </dgm:t>
    </dgm:pt>
    <dgm:pt modelId="{5795F943-0271-48C7-9B78-2D38C8ECDABD}" type="pres">
      <dgm:prSet presAssocID="{CE7CBEC0-ED92-4C78-8439-6AAD41E66D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1620AC4-8DD0-43B8-9EE8-F11D550A689A}" type="pres">
      <dgm:prSet presAssocID="{6BE9D435-E068-43D2-846D-E15C795A75A4}" presName="linNode" presStyleCnt="0"/>
      <dgm:spPr/>
    </dgm:pt>
    <dgm:pt modelId="{148C17AD-DC3F-4841-BAA3-7CB765A1C199}" type="pres">
      <dgm:prSet presAssocID="{6BE9D435-E068-43D2-846D-E15C795A75A4}" presName="parentText" presStyleLbl="node1" presStyleIdx="0" presStyleCnt="1" custLinFactNeighborX="-605" custLinFactNeighborY="422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7FCD2E4-53A5-4AA8-9012-DB306566D4C5}" type="pres">
      <dgm:prSet presAssocID="{6BE9D435-E068-43D2-846D-E15C795A75A4}" presName="descendantText" presStyleLbl="alignAccFollowNode1" presStyleIdx="0" presStyleCnt="1" custScaleY="12512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8E932EA-2F29-4FD6-8A5A-0BF18FDF5F4D}" type="presOf" srcId="{D44F269F-AB51-7641-9558-82FCEB2F10B2}" destId="{77FCD2E4-53A5-4AA8-9012-DB306566D4C5}" srcOrd="0" destOrd="4" presId="urn:microsoft.com/office/officeart/2005/8/layout/vList5"/>
    <dgm:cxn modelId="{63E709B3-8F7F-8146-A384-75DDE2CC7531}" srcId="{6BE9D435-E068-43D2-846D-E15C795A75A4}" destId="{BC3F1A81-C699-4041-A815-C2A9499A89D6}" srcOrd="6" destOrd="0" parTransId="{C9ABB202-EBDB-A84D-B514-97D93577F9AE}" sibTransId="{16DACE1E-7542-CF4D-A256-59DFC3405BD3}"/>
    <dgm:cxn modelId="{3E37557C-25CB-7E44-B016-99870C3D084C}" srcId="{6BE9D435-E068-43D2-846D-E15C795A75A4}" destId="{12249ACD-F7D5-334C-8A3E-C14AAEC26537}" srcOrd="2" destOrd="0" parTransId="{AE5D654A-634B-DD4A-91EF-D0156664D508}" sibTransId="{89EC33CE-26A0-2E41-AF1B-8E62BEED74ED}"/>
    <dgm:cxn modelId="{D03E2096-14F1-D941-ACF1-0F014FC7F22C}" type="presOf" srcId="{BC3F1A81-C699-4041-A815-C2A9499A89D6}" destId="{77FCD2E4-53A5-4AA8-9012-DB306566D4C5}" srcOrd="0" destOrd="6" presId="urn:microsoft.com/office/officeart/2005/8/layout/vList5"/>
    <dgm:cxn modelId="{B5DF6EC2-6385-409B-9DA2-EE405F79BAFC}" type="presOf" srcId="{12249ACD-F7D5-334C-8A3E-C14AAEC26537}" destId="{77FCD2E4-53A5-4AA8-9012-DB306566D4C5}" srcOrd="0" destOrd="2" presId="urn:microsoft.com/office/officeart/2005/8/layout/vList5"/>
    <dgm:cxn modelId="{C0C99BE1-1D7C-4959-B570-B416587B7A4A}" srcId="{6BE9D435-E068-43D2-846D-E15C795A75A4}" destId="{F9AE43FE-F262-4885-93DC-4E8B50B1ABBF}" srcOrd="0" destOrd="0" parTransId="{253C6DD6-5E6D-4E26-BA19-B8312CE84E10}" sibTransId="{DEA79C21-BE11-4849-AB38-1A026FBAB659}"/>
    <dgm:cxn modelId="{9288B0EE-FB19-4DAE-9CF0-6ECC880D9C9B}" type="presOf" srcId="{154068B9-376B-D64A-AE80-8D1C4B89248B}" destId="{77FCD2E4-53A5-4AA8-9012-DB306566D4C5}" srcOrd="0" destOrd="5" presId="urn:microsoft.com/office/officeart/2005/8/layout/vList5"/>
    <dgm:cxn modelId="{7004C5A9-C0DF-4FA5-9956-67842DFBFDFE}" srcId="{6BE9D435-E068-43D2-846D-E15C795A75A4}" destId="{40CA36A2-FD42-4F04-9B37-81D6F90940A7}" srcOrd="1" destOrd="0" parTransId="{FF91D397-A6A0-4C00-A1A5-1EE8770702FD}" sibTransId="{BE10274C-9E9E-4F51-8B32-EDEF5D8B8D96}"/>
    <dgm:cxn modelId="{87FD4368-0C3F-4671-8416-7488FE0853C7}" type="presOf" srcId="{6BE9D435-E068-43D2-846D-E15C795A75A4}" destId="{148C17AD-DC3F-4841-BAA3-7CB765A1C199}" srcOrd="0" destOrd="0" presId="urn:microsoft.com/office/officeart/2005/8/layout/vList5"/>
    <dgm:cxn modelId="{9FEF0EED-954A-2F4E-8BE2-74963FA47DDB}" srcId="{6BE9D435-E068-43D2-846D-E15C795A75A4}" destId="{C91A5E1E-76F9-0D4E-B13B-899043A2F5CD}" srcOrd="7" destOrd="0" parTransId="{67383DFD-DEA3-9744-A466-2CF5B300FEFB}" sibTransId="{1519EB83-E6F0-6B41-BDEB-C322035D0638}"/>
    <dgm:cxn modelId="{A8FB6BC8-9F54-3940-B99E-8BCE234B2B3C}" srcId="{6BE9D435-E068-43D2-846D-E15C795A75A4}" destId="{D44F269F-AB51-7641-9558-82FCEB2F10B2}" srcOrd="4" destOrd="0" parTransId="{9E5901C9-EA83-7247-9593-3226912B5F44}" sibTransId="{156BCB70-4771-C644-9A33-3FBA8FCB859C}"/>
    <dgm:cxn modelId="{E50051DA-CCA0-4558-A722-F5BCBADC47B2}" type="presOf" srcId="{CE7CBEC0-ED92-4C78-8439-6AAD41E66DC9}" destId="{5795F943-0271-48C7-9B78-2D38C8ECDABD}" srcOrd="0" destOrd="0" presId="urn:microsoft.com/office/officeart/2005/8/layout/vList5"/>
    <dgm:cxn modelId="{7DA6484B-9FCF-4F47-870B-A8971BDEFA6A}" type="presOf" srcId="{40CA36A2-FD42-4F04-9B37-81D6F90940A7}" destId="{77FCD2E4-53A5-4AA8-9012-DB306566D4C5}" srcOrd="0" destOrd="1" presId="urn:microsoft.com/office/officeart/2005/8/layout/vList5"/>
    <dgm:cxn modelId="{D54D2495-A922-7145-8422-D90ABD0398C9}" srcId="{6BE9D435-E068-43D2-846D-E15C795A75A4}" destId="{154068B9-376B-D64A-AE80-8D1C4B89248B}" srcOrd="5" destOrd="0" parTransId="{AF98F09E-BF6C-644F-B17E-708A2ED8009A}" sibTransId="{C8AF1BC6-EF9A-8841-9D3B-CE33DEE6C685}"/>
    <dgm:cxn modelId="{7CE02048-7713-B143-98A2-D9CB36DD4386}" srcId="{6BE9D435-E068-43D2-846D-E15C795A75A4}" destId="{202129AB-1747-C042-B791-84888EBEA4BC}" srcOrd="3" destOrd="0" parTransId="{222FB8F8-986A-FE41-94F2-AA7C5DA07DED}" sibTransId="{1DB48E2F-0A59-164F-92C4-E8EE1D93B5CB}"/>
    <dgm:cxn modelId="{88617E1C-105E-4BFE-989B-E0CD73C729E6}" type="presOf" srcId="{F9AE43FE-F262-4885-93DC-4E8B50B1ABBF}" destId="{77FCD2E4-53A5-4AA8-9012-DB306566D4C5}" srcOrd="0" destOrd="0" presId="urn:microsoft.com/office/officeart/2005/8/layout/vList5"/>
    <dgm:cxn modelId="{BD2B804D-6BB0-1A47-B067-AA13A7A224F0}" type="presOf" srcId="{C91A5E1E-76F9-0D4E-B13B-899043A2F5CD}" destId="{77FCD2E4-53A5-4AA8-9012-DB306566D4C5}" srcOrd="0" destOrd="7" presId="urn:microsoft.com/office/officeart/2005/8/layout/vList5"/>
    <dgm:cxn modelId="{72FAFC1E-9A16-44A3-9153-1539F418957B}" type="presOf" srcId="{202129AB-1747-C042-B791-84888EBEA4BC}" destId="{77FCD2E4-53A5-4AA8-9012-DB306566D4C5}" srcOrd="0" destOrd="3" presId="urn:microsoft.com/office/officeart/2005/8/layout/vList5"/>
    <dgm:cxn modelId="{198959B6-22F5-46A3-80B1-DA8CC2BC3F36}" srcId="{CE7CBEC0-ED92-4C78-8439-6AAD41E66DC9}" destId="{6BE9D435-E068-43D2-846D-E15C795A75A4}" srcOrd="0" destOrd="0" parTransId="{8D5B8A04-0991-41AF-A211-731ECEB90192}" sibTransId="{885DC699-D910-45AD-9C7B-61576CA2350D}"/>
    <dgm:cxn modelId="{88022A8A-6B8D-4218-9ABF-B22D802CA42E}" type="presParOf" srcId="{5795F943-0271-48C7-9B78-2D38C8ECDABD}" destId="{81620AC4-8DD0-43B8-9EE8-F11D550A689A}" srcOrd="0" destOrd="0" presId="urn:microsoft.com/office/officeart/2005/8/layout/vList5"/>
    <dgm:cxn modelId="{5CE28E2C-54CB-4027-A807-814BCA9CE0AF}" type="presParOf" srcId="{81620AC4-8DD0-43B8-9EE8-F11D550A689A}" destId="{148C17AD-DC3F-4841-BAA3-7CB765A1C199}" srcOrd="0" destOrd="0" presId="urn:microsoft.com/office/officeart/2005/8/layout/vList5"/>
    <dgm:cxn modelId="{CD1A258D-EFFC-4E9A-BF8E-41C1A9499835}" type="presParOf" srcId="{81620AC4-8DD0-43B8-9EE8-F11D550A689A}" destId="{77FCD2E4-53A5-4AA8-9012-DB306566D4C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28DB386-F505-47CF-B144-D90A4108D6F3}" type="doc">
      <dgm:prSet loTypeId="urn:microsoft.com/office/officeart/2005/8/layout/hProcess7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67D1834F-9E58-4783-8C99-BC178606EA2E}">
      <dgm:prSet phldrT="[Texto]" custT="1"/>
      <dgm:spPr/>
      <dgm:t>
        <a:bodyPr/>
        <a:lstStyle/>
        <a:p>
          <a:endParaRPr lang="es-MX" sz="1600" dirty="0"/>
        </a:p>
      </dgm:t>
    </dgm:pt>
    <dgm:pt modelId="{1BF3630E-AEDC-4770-9CC1-4DCF019382DB}" type="parTrans" cxnId="{515155FD-BBE1-4881-B1CA-2AC5F8D31DFA}">
      <dgm:prSet/>
      <dgm:spPr/>
      <dgm:t>
        <a:bodyPr/>
        <a:lstStyle/>
        <a:p>
          <a:endParaRPr lang="es-MX" sz="1400"/>
        </a:p>
      </dgm:t>
    </dgm:pt>
    <dgm:pt modelId="{3264ED06-1F42-4C8C-9647-FABDBAD609AE}" type="sibTrans" cxnId="{515155FD-BBE1-4881-B1CA-2AC5F8D31DFA}">
      <dgm:prSet/>
      <dgm:spPr/>
      <dgm:t>
        <a:bodyPr/>
        <a:lstStyle/>
        <a:p>
          <a:endParaRPr lang="es-MX" sz="1400"/>
        </a:p>
      </dgm:t>
    </dgm:pt>
    <dgm:pt modelId="{EAA31058-7D2D-49DE-93DA-2A31C6E2DCBF}">
      <dgm:prSet phldrT="[Texto]" custT="1"/>
      <dgm:spPr/>
      <dgm:t>
        <a:bodyPr anchor="ctr"/>
        <a:lstStyle/>
        <a:p>
          <a:pPr algn="ctr"/>
          <a:r>
            <a:rPr lang="es-ES" sz="1600" dirty="0" smtClean="0"/>
            <a:t>Enviar los recursos educacionales abiertos preparados para los programas educativos a distancia.</a:t>
          </a:r>
          <a:endParaRPr lang="es-MX" sz="1600" dirty="0"/>
        </a:p>
      </dgm:t>
    </dgm:pt>
    <dgm:pt modelId="{FBA34D64-FD81-46BB-BC75-5DD3FE9140A6}" type="parTrans" cxnId="{8098ADD9-0847-44DD-87FA-B41F35DA7880}">
      <dgm:prSet/>
      <dgm:spPr/>
      <dgm:t>
        <a:bodyPr/>
        <a:lstStyle/>
        <a:p>
          <a:endParaRPr lang="es-MX" sz="1400"/>
        </a:p>
      </dgm:t>
    </dgm:pt>
    <dgm:pt modelId="{CBA11696-6D9E-4E84-B7AC-013284ABF6FA}" type="sibTrans" cxnId="{8098ADD9-0847-44DD-87FA-B41F35DA7880}">
      <dgm:prSet/>
      <dgm:spPr/>
      <dgm:t>
        <a:bodyPr/>
        <a:lstStyle/>
        <a:p>
          <a:endParaRPr lang="es-MX" sz="1400"/>
        </a:p>
      </dgm:t>
    </dgm:pt>
    <dgm:pt modelId="{6DE2F01F-C57C-45A7-867C-B94417B32DFE}">
      <dgm:prSet phldrT="[Texto]" custT="1"/>
      <dgm:spPr/>
      <dgm:t>
        <a:bodyPr anchor="ctr"/>
        <a:lstStyle/>
        <a:p>
          <a:pPr algn="ctr"/>
          <a:r>
            <a:rPr lang="es-ES" sz="1600" dirty="0" smtClean="0"/>
            <a:t>Participar en la preparación de </a:t>
          </a:r>
          <a:r>
            <a:rPr lang="es-ES" sz="1600" dirty="0" err="1" smtClean="0"/>
            <a:t>Massive</a:t>
          </a:r>
          <a:r>
            <a:rPr lang="es-ES" sz="1600" dirty="0" smtClean="0"/>
            <a:t> Open On-Line </a:t>
          </a:r>
          <a:r>
            <a:rPr lang="es-ES" sz="1600" dirty="0" err="1" smtClean="0"/>
            <a:t>Courses</a:t>
          </a:r>
          <a:r>
            <a:rPr lang="es-ES" sz="1600" dirty="0" smtClean="0"/>
            <a:t> (</a:t>
          </a:r>
          <a:r>
            <a:rPr lang="es-ES" sz="1600" dirty="0" err="1" smtClean="0"/>
            <a:t>MOOCs</a:t>
          </a:r>
          <a:r>
            <a:rPr lang="es-ES" sz="1600" dirty="0" smtClean="0"/>
            <a:t>).</a:t>
          </a:r>
          <a:endParaRPr lang="es-MX" sz="1600" dirty="0"/>
        </a:p>
      </dgm:t>
    </dgm:pt>
    <dgm:pt modelId="{5F712FE1-3C17-43CF-8458-F370A2523864}" type="parTrans" cxnId="{284A3E78-A8F2-4941-86ED-50F5972C95F1}">
      <dgm:prSet/>
      <dgm:spPr/>
      <dgm:t>
        <a:bodyPr/>
        <a:lstStyle/>
        <a:p>
          <a:endParaRPr lang="es-MX" sz="1400"/>
        </a:p>
      </dgm:t>
    </dgm:pt>
    <dgm:pt modelId="{FFECDCE5-4ACB-4EC0-977C-49B66E4FB3D6}" type="sibTrans" cxnId="{284A3E78-A8F2-4941-86ED-50F5972C95F1}">
      <dgm:prSet/>
      <dgm:spPr/>
      <dgm:t>
        <a:bodyPr/>
        <a:lstStyle/>
        <a:p>
          <a:endParaRPr lang="es-MX" sz="1400"/>
        </a:p>
      </dgm:t>
    </dgm:pt>
    <dgm:pt modelId="{77EA6564-7625-47CC-A06B-3B09D3D58DA7}">
      <dgm:prSet phldrT="[Texto]" phldr="1" custT="1"/>
      <dgm:spPr/>
      <dgm:t>
        <a:bodyPr/>
        <a:lstStyle/>
        <a:p>
          <a:endParaRPr lang="es-MX" sz="1400" dirty="0"/>
        </a:p>
      </dgm:t>
    </dgm:pt>
    <dgm:pt modelId="{9AAB53B7-3064-4B5C-8A16-21632E8DED36}" type="parTrans" cxnId="{4E61372C-C490-4205-88C6-C85CA2348C19}">
      <dgm:prSet/>
      <dgm:spPr/>
      <dgm:t>
        <a:bodyPr/>
        <a:lstStyle/>
        <a:p>
          <a:endParaRPr lang="es-MX" sz="1400"/>
        </a:p>
      </dgm:t>
    </dgm:pt>
    <dgm:pt modelId="{2DB38969-565C-497A-8771-AB251039840D}" type="sibTrans" cxnId="{4E61372C-C490-4205-88C6-C85CA2348C19}">
      <dgm:prSet/>
      <dgm:spPr/>
      <dgm:t>
        <a:bodyPr/>
        <a:lstStyle/>
        <a:p>
          <a:endParaRPr lang="es-MX" sz="1400"/>
        </a:p>
      </dgm:t>
    </dgm:pt>
    <dgm:pt modelId="{C072BAF8-1CDD-4398-98F0-D411A14DA32A}">
      <dgm:prSet phldrT="[Texto]" custT="1"/>
      <dgm:spPr/>
      <dgm:t>
        <a:bodyPr anchor="ctr"/>
        <a:lstStyle/>
        <a:p>
          <a:r>
            <a:rPr lang="es-ES" sz="1600" dirty="0" smtClean="0"/>
            <a:t>Usar el servicio que ofrece UNIVERSIA para subir materiales al </a:t>
          </a:r>
          <a:r>
            <a:rPr lang="es-ES" sz="1600" dirty="0" err="1" smtClean="0"/>
            <a:t>OpenCourseWare</a:t>
          </a:r>
          <a:r>
            <a:rPr lang="es-ES" sz="1800" dirty="0" smtClean="0"/>
            <a:t>.</a:t>
          </a:r>
          <a:endParaRPr lang="es-MX" sz="1800" dirty="0"/>
        </a:p>
      </dgm:t>
    </dgm:pt>
    <dgm:pt modelId="{70BD9BB4-1E75-4E14-9673-C2584ED5722A}" type="parTrans" cxnId="{77B55F89-20DA-44D1-920B-42CFF7DA5D0E}">
      <dgm:prSet/>
      <dgm:spPr/>
      <dgm:t>
        <a:bodyPr/>
        <a:lstStyle/>
        <a:p>
          <a:endParaRPr lang="es-MX" sz="1400"/>
        </a:p>
      </dgm:t>
    </dgm:pt>
    <dgm:pt modelId="{5430BB82-4CDD-48E8-AA76-34007E7A5908}" type="sibTrans" cxnId="{77B55F89-20DA-44D1-920B-42CFF7DA5D0E}">
      <dgm:prSet/>
      <dgm:spPr/>
      <dgm:t>
        <a:bodyPr/>
        <a:lstStyle/>
        <a:p>
          <a:endParaRPr lang="es-MX" sz="1400"/>
        </a:p>
      </dgm:t>
    </dgm:pt>
    <dgm:pt modelId="{9D894719-948D-44EF-A799-33D8058B28C2}">
      <dgm:prSet phldrT="[Texto]" custT="1"/>
      <dgm:spPr/>
      <dgm:t>
        <a:bodyPr anchor="ctr"/>
        <a:lstStyle/>
        <a:p>
          <a:pPr algn="ctr"/>
          <a:r>
            <a:rPr lang="es-ES" sz="1600" dirty="0" smtClean="0"/>
            <a:t>Aprovechar la plataforma que ofrece UNIVERSIA por medio de Miríada con materiales educativos</a:t>
          </a:r>
          <a:r>
            <a:rPr lang="es-ES" sz="1800" dirty="0" smtClean="0"/>
            <a:t>.</a:t>
          </a:r>
          <a:endParaRPr lang="es-MX" sz="1800" dirty="0"/>
        </a:p>
      </dgm:t>
    </dgm:pt>
    <dgm:pt modelId="{791B4691-C456-4993-A39F-CC28A5D55992}" type="parTrans" cxnId="{A4F175C5-27B8-445D-90D8-9E4569F60037}">
      <dgm:prSet/>
      <dgm:spPr/>
      <dgm:t>
        <a:bodyPr/>
        <a:lstStyle/>
        <a:p>
          <a:endParaRPr lang="es-MX" sz="1400"/>
        </a:p>
      </dgm:t>
    </dgm:pt>
    <dgm:pt modelId="{A5C4AFF2-53E8-4FA9-81D9-AA856235ED53}" type="sibTrans" cxnId="{A4F175C5-27B8-445D-90D8-9E4569F60037}">
      <dgm:prSet/>
      <dgm:spPr/>
      <dgm:t>
        <a:bodyPr/>
        <a:lstStyle/>
        <a:p>
          <a:endParaRPr lang="es-MX" sz="1400"/>
        </a:p>
      </dgm:t>
    </dgm:pt>
    <dgm:pt modelId="{13697C7C-028E-4600-B7C4-3DDC3D305C28}">
      <dgm:prSet phldrT="[Texto]" custT="1"/>
      <dgm:spPr/>
      <dgm:t>
        <a:bodyPr/>
        <a:lstStyle/>
        <a:p>
          <a:endParaRPr lang="es-MX" sz="1400" dirty="0"/>
        </a:p>
      </dgm:t>
    </dgm:pt>
    <dgm:pt modelId="{EA3BAD96-D00C-45D7-944B-82DA2D9FF59C}" type="parTrans" cxnId="{DEC74728-7013-448C-B161-6B2489603716}">
      <dgm:prSet/>
      <dgm:spPr/>
      <dgm:t>
        <a:bodyPr/>
        <a:lstStyle/>
        <a:p>
          <a:endParaRPr lang="es-MX" sz="1400"/>
        </a:p>
      </dgm:t>
    </dgm:pt>
    <dgm:pt modelId="{B36F8A11-AE53-4E16-B84A-364C1F17765F}" type="sibTrans" cxnId="{DEC74728-7013-448C-B161-6B2489603716}">
      <dgm:prSet/>
      <dgm:spPr/>
      <dgm:t>
        <a:bodyPr/>
        <a:lstStyle/>
        <a:p>
          <a:endParaRPr lang="es-MX" sz="1400"/>
        </a:p>
      </dgm:t>
    </dgm:pt>
    <dgm:pt modelId="{96A4C48D-0987-474A-AFF2-E68BA9A20FC6}">
      <dgm:prSet phldrT="[Texto]" phldr="1" custT="1"/>
      <dgm:spPr/>
      <dgm:t>
        <a:bodyPr/>
        <a:lstStyle/>
        <a:p>
          <a:endParaRPr lang="es-MX" sz="2000" dirty="0"/>
        </a:p>
      </dgm:t>
    </dgm:pt>
    <dgm:pt modelId="{C9FFD1CB-8A68-4765-A876-2823C370535C}" type="sibTrans" cxnId="{15A8FFAF-F9D7-4B85-9CDA-E83BD232D1CB}">
      <dgm:prSet/>
      <dgm:spPr/>
      <dgm:t>
        <a:bodyPr/>
        <a:lstStyle/>
        <a:p>
          <a:endParaRPr lang="es-MX" sz="1400"/>
        </a:p>
      </dgm:t>
    </dgm:pt>
    <dgm:pt modelId="{4B2B772D-BDE3-4AB9-95AE-97773ECD76D3}" type="parTrans" cxnId="{15A8FFAF-F9D7-4B85-9CDA-E83BD232D1CB}">
      <dgm:prSet/>
      <dgm:spPr/>
      <dgm:t>
        <a:bodyPr/>
        <a:lstStyle/>
        <a:p>
          <a:endParaRPr lang="es-MX" sz="1400"/>
        </a:p>
      </dgm:t>
    </dgm:pt>
    <dgm:pt modelId="{2EDA5671-B4E4-4438-8781-223CC25A11FA}" type="pres">
      <dgm:prSet presAssocID="{B28DB386-F505-47CF-B144-D90A4108D6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4A2B6F6-43D5-4FEB-80C8-8D78991C5493}" type="pres">
      <dgm:prSet presAssocID="{67D1834F-9E58-4783-8C99-BC178606EA2E}" presName="compositeNode" presStyleCnt="0">
        <dgm:presLayoutVars>
          <dgm:bulletEnabled val="1"/>
        </dgm:presLayoutVars>
      </dgm:prSet>
      <dgm:spPr/>
    </dgm:pt>
    <dgm:pt modelId="{2E571B1E-EE51-4977-95F8-F49014E335CA}" type="pres">
      <dgm:prSet presAssocID="{67D1834F-9E58-4783-8C99-BC178606EA2E}" presName="bgRect" presStyleLbl="node1" presStyleIdx="0" presStyleCnt="4" custScaleX="86578" custScaleY="174747"/>
      <dgm:spPr/>
      <dgm:t>
        <a:bodyPr/>
        <a:lstStyle/>
        <a:p>
          <a:endParaRPr lang="es-MX"/>
        </a:p>
      </dgm:t>
    </dgm:pt>
    <dgm:pt modelId="{A760B50A-7AFB-4A38-84A0-D1B1CCF11310}" type="pres">
      <dgm:prSet presAssocID="{67D1834F-9E58-4783-8C99-BC178606EA2E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D37E42D-6D3C-4D7B-98F0-A47427BC3C44}" type="pres">
      <dgm:prSet presAssocID="{67D1834F-9E58-4783-8C99-BC178606EA2E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DAB6C1-7E1C-4205-BFBA-29DD39FD4A29}" type="pres">
      <dgm:prSet presAssocID="{3264ED06-1F42-4C8C-9647-FABDBAD609AE}" presName="hSp" presStyleCnt="0"/>
      <dgm:spPr/>
    </dgm:pt>
    <dgm:pt modelId="{42FBAB39-4B1B-46D1-9D55-8A959DB580EC}" type="pres">
      <dgm:prSet presAssocID="{3264ED06-1F42-4C8C-9647-FABDBAD609AE}" presName="vProcSp" presStyleCnt="0"/>
      <dgm:spPr/>
    </dgm:pt>
    <dgm:pt modelId="{55F0DDD8-D7B4-4103-A21E-814727AB8F7A}" type="pres">
      <dgm:prSet presAssocID="{3264ED06-1F42-4C8C-9647-FABDBAD609AE}" presName="vSp1" presStyleCnt="0"/>
      <dgm:spPr/>
    </dgm:pt>
    <dgm:pt modelId="{4B06D1E7-B85A-49C0-8A6F-9422D7FD32E7}" type="pres">
      <dgm:prSet presAssocID="{3264ED06-1F42-4C8C-9647-FABDBAD609AE}" presName="simulatedConn" presStyleLbl="solidFgAcc1" presStyleIdx="0" presStyleCnt="3"/>
      <dgm:spPr/>
    </dgm:pt>
    <dgm:pt modelId="{9DD8D163-7D12-4656-AD31-E587363A3AFB}" type="pres">
      <dgm:prSet presAssocID="{3264ED06-1F42-4C8C-9647-FABDBAD609AE}" presName="vSp2" presStyleCnt="0"/>
      <dgm:spPr/>
    </dgm:pt>
    <dgm:pt modelId="{5268A998-0F91-4197-9CA0-DF6BD5C0DB43}" type="pres">
      <dgm:prSet presAssocID="{3264ED06-1F42-4C8C-9647-FABDBAD609AE}" presName="sibTrans" presStyleCnt="0"/>
      <dgm:spPr/>
    </dgm:pt>
    <dgm:pt modelId="{41D3EC78-C1BD-4F00-AD3E-A01F152B4794}" type="pres">
      <dgm:prSet presAssocID="{96A4C48D-0987-474A-AFF2-E68BA9A20FC6}" presName="compositeNode" presStyleCnt="0">
        <dgm:presLayoutVars>
          <dgm:bulletEnabled val="1"/>
        </dgm:presLayoutVars>
      </dgm:prSet>
      <dgm:spPr/>
    </dgm:pt>
    <dgm:pt modelId="{DEC1FEF2-4515-4987-8D6F-9BA4CBDC2E75}" type="pres">
      <dgm:prSet presAssocID="{96A4C48D-0987-474A-AFF2-E68BA9A20FC6}" presName="bgRect" presStyleLbl="node1" presStyleIdx="1" presStyleCnt="4" custScaleY="178458"/>
      <dgm:spPr/>
      <dgm:t>
        <a:bodyPr/>
        <a:lstStyle/>
        <a:p>
          <a:endParaRPr lang="es-MX"/>
        </a:p>
      </dgm:t>
    </dgm:pt>
    <dgm:pt modelId="{B5A3D098-1B6B-4B3B-8CB7-DFC13F3B3C27}" type="pres">
      <dgm:prSet presAssocID="{96A4C48D-0987-474A-AFF2-E68BA9A20FC6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224A4C-962C-497C-91EF-6AD08FDF7F10}" type="pres">
      <dgm:prSet presAssocID="{96A4C48D-0987-474A-AFF2-E68BA9A20FC6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3125E2-3332-46D4-A47E-5564675B6237}" type="pres">
      <dgm:prSet presAssocID="{C9FFD1CB-8A68-4765-A876-2823C370535C}" presName="hSp" presStyleCnt="0"/>
      <dgm:spPr/>
    </dgm:pt>
    <dgm:pt modelId="{B0F72A74-7EDF-472C-9DD7-FB592AB9AF44}" type="pres">
      <dgm:prSet presAssocID="{C9FFD1CB-8A68-4765-A876-2823C370535C}" presName="vProcSp" presStyleCnt="0"/>
      <dgm:spPr/>
    </dgm:pt>
    <dgm:pt modelId="{8394679D-868D-490E-8810-01AC9C95904E}" type="pres">
      <dgm:prSet presAssocID="{C9FFD1CB-8A68-4765-A876-2823C370535C}" presName="vSp1" presStyleCnt="0"/>
      <dgm:spPr/>
    </dgm:pt>
    <dgm:pt modelId="{EC2C4080-92A9-48FE-AF7D-74452A40E788}" type="pres">
      <dgm:prSet presAssocID="{C9FFD1CB-8A68-4765-A876-2823C370535C}" presName="simulatedConn" presStyleLbl="solidFgAcc1" presStyleIdx="1" presStyleCnt="3"/>
      <dgm:spPr/>
    </dgm:pt>
    <dgm:pt modelId="{70B74528-4430-4C14-AF96-7BEC3C5FC57A}" type="pres">
      <dgm:prSet presAssocID="{C9FFD1CB-8A68-4765-A876-2823C370535C}" presName="vSp2" presStyleCnt="0"/>
      <dgm:spPr/>
    </dgm:pt>
    <dgm:pt modelId="{445882DF-E6CD-4738-A87F-D749CEC3E9FE}" type="pres">
      <dgm:prSet presAssocID="{C9FFD1CB-8A68-4765-A876-2823C370535C}" presName="sibTrans" presStyleCnt="0"/>
      <dgm:spPr/>
    </dgm:pt>
    <dgm:pt modelId="{8AB5F74E-1E2B-44E8-8FBE-81946BACE2FA}" type="pres">
      <dgm:prSet presAssocID="{77EA6564-7625-47CC-A06B-3B09D3D58DA7}" presName="compositeNode" presStyleCnt="0">
        <dgm:presLayoutVars>
          <dgm:bulletEnabled val="1"/>
        </dgm:presLayoutVars>
      </dgm:prSet>
      <dgm:spPr/>
    </dgm:pt>
    <dgm:pt modelId="{E0102587-001E-42F8-9BB3-D78F55EBC0FF}" type="pres">
      <dgm:prSet presAssocID="{77EA6564-7625-47CC-A06B-3B09D3D58DA7}" presName="bgRect" presStyleLbl="node1" presStyleIdx="2" presStyleCnt="4" custScaleY="174747"/>
      <dgm:spPr/>
      <dgm:t>
        <a:bodyPr/>
        <a:lstStyle/>
        <a:p>
          <a:endParaRPr lang="es-MX"/>
        </a:p>
      </dgm:t>
    </dgm:pt>
    <dgm:pt modelId="{B638A4C0-AE02-4B76-80AA-3BACA484810E}" type="pres">
      <dgm:prSet presAssocID="{77EA6564-7625-47CC-A06B-3B09D3D58DA7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07B4F3-A73C-4634-A1ED-BBCCAB1075B4}" type="pres">
      <dgm:prSet presAssocID="{77EA6564-7625-47CC-A06B-3B09D3D58DA7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D7CFA6B-BFEA-4655-9A47-F24560578CD5}" type="pres">
      <dgm:prSet presAssocID="{2DB38969-565C-497A-8771-AB251039840D}" presName="hSp" presStyleCnt="0"/>
      <dgm:spPr/>
    </dgm:pt>
    <dgm:pt modelId="{09B3963D-648A-4A11-8F9B-CE9AAFFEDFD2}" type="pres">
      <dgm:prSet presAssocID="{2DB38969-565C-497A-8771-AB251039840D}" presName="vProcSp" presStyleCnt="0"/>
      <dgm:spPr/>
    </dgm:pt>
    <dgm:pt modelId="{98CC7A9E-C888-4093-BD6F-174CB198A676}" type="pres">
      <dgm:prSet presAssocID="{2DB38969-565C-497A-8771-AB251039840D}" presName="vSp1" presStyleCnt="0"/>
      <dgm:spPr/>
    </dgm:pt>
    <dgm:pt modelId="{89CB154F-8E32-4A02-AEC9-BB04D6A3F244}" type="pres">
      <dgm:prSet presAssocID="{2DB38969-565C-497A-8771-AB251039840D}" presName="simulatedConn" presStyleLbl="solidFgAcc1" presStyleIdx="2" presStyleCnt="3"/>
      <dgm:spPr/>
    </dgm:pt>
    <dgm:pt modelId="{BF998E62-9981-4DAB-88E6-5297D2CCA432}" type="pres">
      <dgm:prSet presAssocID="{2DB38969-565C-497A-8771-AB251039840D}" presName="vSp2" presStyleCnt="0"/>
      <dgm:spPr/>
    </dgm:pt>
    <dgm:pt modelId="{1AD58687-3BF2-4122-B3D1-2D9B8BCFFA11}" type="pres">
      <dgm:prSet presAssocID="{2DB38969-565C-497A-8771-AB251039840D}" presName="sibTrans" presStyleCnt="0"/>
      <dgm:spPr/>
    </dgm:pt>
    <dgm:pt modelId="{63D7612A-247F-45EA-AC69-8666211A5B82}" type="pres">
      <dgm:prSet presAssocID="{13697C7C-028E-4600-B7C4-3DDC3D305C28}" presName="compositeNode" presStyleCnt="0">
        <dgm:presLayoutVars>
          <dgm:bulletEnabled val="1"/>
        </dgm:presLayoutVars>
      </dgm:prSet>
      <dgm:spPr/>
    </dgm:pt>
    <dgm:pt modelId="{1DC046F1-B6C7-4D19-8B05-C32804428D8C}" type="pres">
      <dgm:prSet presAssocID="{13697C7C-028E-4600-B7C4-3DDC3D305C28}" presName="bgRect" presStyleLbl="node1" presStyleIdx="3" presStyleCnt="4" custScaleY="174747" custLinFactNeighborX="-1144" custLinFactNeighborY="3567"/>
      <dgm:spPr/>
      <dgm:t>
        <a:bodyPr/>
        <a:lstStyle/>
        <a:p>
          <a:endParaRPr lang="es-MX"/>
        </a:p>
      </dgm:t>
    </dgm:pt>
    <dgm:pt modelId="{18BC0E4F-D810-4F55-8314-5062BC930353}" type="pres">
      <dgm:prSet presAssocID="{13697C7C-028E-4600-B7C4-3DDC3D305C28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91FB6CA-003D-45DE-81C1-A83B14B81722}" type="pres">
      <dgm:prSet presAssocID="{13697C7C-028E-4600-B7C4-3DDC3D305C28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84A3E78-A8F2-4941-86ED-50F5972C95F1}" srcId="{96A4C48D-0987-474A-AFF2-E68BA9A20FC6}" destId="{6DE2F01F-C57C-45A7-867C-B94417B32DFE}" srcOrd="0" destOrd="0" parTransId="{5F712FE1-3C17-43CF-8458-F370A2523864}" sibTransId="{FFECDCE5-4ACB-4EC0-977C-49B66E4FB3D6}"/>
    <dgm:cxn modelId="{1383B29C-97C3-4785-AE3E-58519AC68DC2}" type="presOf" srcId="{96A4C48D-0987-474A-AFF2-E68BA9A20FC6}" destId="{DEC1FEF2-4515-4987-8D6F-9BA4CBDC2E75}" srcOrd="0" destOrd="0" presId="urn:microsoft.com/office/officeart/2005/8/layout/hProcess7"/>
    <dgm:cxn modelId="{C67F5641-BDFE-4DB7-BD68-06BDD16249E6}" type="presOf" srcId="{67D1834F-9E58-4783-8C99-BC178606EA2E}" destId="{2E571B1E-EE51-4977-95F8-F49014E335CA}" srcOrd="0" destOrd="0" presId="urn:microsoft.com/office/officeart/2005/8/layout/hProcess7"/>
    <dgm:cxn modelId="{15A8FFAF-F9D7-4B85-9CDA-E83BD232D1CB}" srcId="{B28DB386-F505-47CF-B144-D90A4108D6F3}" destId="{96A4C48D-0987-474A-AFF2-E68BA9A20FC6}" srcOrd="1" destOrd="0" parTransId="{4B2B772D-BDE3-4AB9-95AE-97773ECD76D3}" sibTransId="{C9FFD1CB-8A68-4765-A876-2823C370535C}"/>
    <dgm:cxn modelId="{3E24AC88-DA41-408F-8C1A-EE3F396E1589}" type="presOf" srcId="{B28DB386-F505-47CF-B144-D90A4108D6F3}" destId="{2EDA5671-B4E4-4438-8781-223CC25A11FA}" srcOrd="0" destOrd="0" presId="urn:microsoft.com/office/officeart/2005/8/layout/hProcess7"/>
    <dgm:cxn modelId="{DEC74728-7013-448C-B161-6B2489603716}" srcId="{B28DB386-F505-47CF-B144-D90A4108D6F3}" destId="{13697C7C-028E-4600-B7C4-3DDC3D305C28}" srcOrd="3" destOrd="0" parTransId="{EA3BAD96-D00C-45D7-944B-82DA2D9FF59C}" sibTransId="{B36F8A11-AE53-4E16-B84A-364C1F17765F}"/>
    <dgm:cxn modelId="{77B55F89-20DA-44D1-920B-42CFF7DA5D0E}" srcId="{77EA6564-7625-47CC-A06B-3B09D3D58DA7}" destId="{C072BAF8-1CDD-4398-98F0-D411A14DA32A}" srcOrd="0" destOrd="0" parTransId="{70BD9BB4-1E75-4E14-9673-C2584ED5722A}" sibTransId="{5430BB82-4CDD-48E8-AA76-34007E7A5908}"/>
    <dgm:cxn modelId="{B3CA76E3-677F-42CC-88C5-C492929D2B25}" type="presOf" srcId="{67D1834F-9E58-4783-8C99-BC178606EA2E}" destId="{A760B50A-7AFB-4A38-84A0-D1B1CCF11310}" srcOrd="1" destOrd="0" presId="urn:microsoft.com/office/officeart/2005/8/layout/hProcess7"/>
    <dgm:cxn modelId="{CC281A19-F7B7-44D4-B0AD-456D7510BA62}" type="presOf" srcId="{9D894719-948D-44EF-A799-33D8058B28C2}" destId="{A91FB6CA-003D-45DE-81C1-A83B14B81722}" srcOrd="0" destOrd="0" presId="urn:microsoft.com/office/officeart/2005/8/layout/hProcess7"/>
    <dgm:cxn modelId="{D0CC688B-EB3A-4639-A0AB-BA95F717A298}" type="presOf" srcId="{77EA6564-7625-47CC-A06B-3B09D3D58DA7}" destId="{B638A4C0-AE02-4B76-80AA-3BACA484810E}" srcOrd="1" destOrd="0" presId="urn:microsoft.com/office/officeart/2005/8/layout/hProcess7"/>
    <dgm:cxn modelId="{186A18D1-9BA0-4B9E-9A97-D13997580B8D}" type="presOf" srcId="{6DE2F01F-C57C-45A7-867C-B94417B32DFE}" destId="{39224A4C-962C-497C-91EF-6AD08FDF7F10}" srcOrd="0" destOrd="0" presId="urn:microsoft.com/office/officeart/2005/8/layout/hProcess7"/>
    <dgm:cxn modelId="{60B91075-3CDA-43A7-86BE-2A504B6B8951}" type="presOf" srcId="{C072BAF8-1CDD-4398-98F0-D411A14DA32A}" destId="{A507B4F3-A73C-4634-A1ED-BBCCAB1075B4}" srcOrd="0" destOrd="0" presId="urn:microsoft.com/office/officeart/2005/8/layout/hProcess7"/>
    <dgm:cxn modelId="{E0F2204A-082A-4A34-B149-994367B0158F}" type="presOf" srcId="{77EA6564-7625-47CC-A06B-3B09D3D58DA7}" destId="{E0102587-001E-42F8-9BB3-D78F55EBC0FF}" srcOrd="0" destOrd="0" presId="urn:microsoft.com/office/officeart/2005/8/layout/hProcess7"/>
    <dgm:cxn modelId="{515155FD-BBE1-4881-B1CA-2AC5F8D31DFA}" srcId="{B28DB386-F505-47CF-B144-D90A4108D6F3}" destId="{67D1834F-9E58-4783-8C99-BC178606EA2E}" srcOrd="0" destOrd="0" parTransId="{1BF3630E-AEDC-4770-9CC1-4DCF019382DB}" sibTransId="{3264ED06-1F42-4C8C-9647-FABDBAD609AE}"/>
    <dgm:cxn modelId="{4E61372C-C490-4205-88C6-C85CA2348C19}" srcId="{B28DB386-F505-47CF-B144-D90A4108D6F3}" destId="{77EA6564-7625-47CC-A06B-3B09D3D58DA7}" srcOrd="2" destOrd="0" parTransId="{9AAB53B7-3064-4B5C-8A16-21632E8DED36}" sibTransId="{2DB38969-565C-497A-8771-AB251039840D}"/>
    <dgm:cxn modelId="{A4F175C5-27B8-445D-90D8-9E4569F60037}" srcId="{13697C7C-028E-4600-B7C4-3DDC3D305C28}" destId="{9D894719-948D-44EF-A799-33D8058B28C2}" srcOrd="0" destOrd="0" parTransId="{791B4691-C456-4993-A39F-CC28A5D55992}" sibTransId="{A5C4AFF2-53E8-4FA9-81D9-AA856235ED53}"/>
    <dgm:cxn modelId="{438C97BF-D13F-4515-BE13-8DE6F5DE4851}" type="presOf" srcId="{13697C7C-028E-4600-B7C4-3DDC3D305C28}" destId="{18BC0E4F-D810-4F55-8314-5062BC930353}" srcOrd="1" destOrd="0" presId="urn:microsoft.com/office/officeart/2005/8/layout/hProcess7"/>
    <dgm:cxn modelId="{8098ADD9-0847-44DD-87FA-B41F35DA7880}" srcId="{67D1834F-9E58-4783-8C99-BC178606EA2E}" destId="{EAA31058-7D2D-49DE-93DA-2A31C6E2DCBF}" srcOrd="0" destOrd="0" parTransId="{FBA34D64-FD81-46BB-BC75-5DD3FE9140A6}" sibTransId="{CBA11696-6D9E-4E84-B7AC-013284ABF6FA}"/>
    <dgm:cxn modelId="{A4CDE877-BD1C-4DFC-826A-48C3964ED01B}" type="presOf" srcId="{96A4C48D-0987-474A-AFF2-E68BA9A20FC6}" destId="{B5A3D098-1B6B-4B3B-8CB7-DFC13F3B3C27}" srcOrd="1" destOrd="0" presId="urn:microsoft.com/office/officeart/2005/8/layout/hProcess7"/>
    <dgm:cxn modelId="{E328A4A9-3A60-4F9D-A4B2-401EB4196274}" type="presOf" srcId="{EAA31058-7D2D-49DE-93DA-2A31C6E2DCBF}" destId="{CD37E42D-6D3C-4D7B-98F0-A47427BC3C44}" srcOrd="0" destOrd="0" presId="urn:microsoft.com/office/officeart/2005/8/layout/hProcess7"/>
    <dgm:cxn modelId="{D6A94A09-FE56-4A32-A80E-CC0C0CD6435E}" type="presOf" srcId="{13697C7C-028E-4600-B7C4-3DDC3D305C28}" destId="{1DC046F1-B6C7-4D19-8B05-C32804428D8C}" srcOrd="0" destOrd="0" presId="urn:microsoft.com/office/officeart/2005/8/layout/hProcess7"/>
    <dgm:cxn modelId="{18CCAC63-3959-42E5-8D1D-AF595B6D4CF7}" type="presParOf" srcId="{2EDA5671-B4E4-4438-8781-223CC25A11FA}" destId="{54A2B6F6-43D5-4FEB-80C8-8D78991C5493}" srcOrd="0" destOrd="0" presId="urn:microsoft.com/office/officeart/2005/8/layout/hProcess7"/>
    <dgm:cxn modelId="{C12847A1-B1EB-4DD8-AC71-FBAF7E19D283}" type="presParOf" srcId="{54A2B6F6-43D5-4FEB-80C8-8D78991C5493}" destId="{2E571B1E-EE51-4977-95F8-F49014E335CA}" srcOrd="0" destOrd="0" presId="urn:microsoft.com/office/officeart/2005/8/layout/hProcess7"/>
    <dgm:cxn modelId="{843136B4-0BE4-46C0-92D3-23C53641F83F}" type="presParOf" srcId="{54A2B6F6-43D5-4FEB-80C8-8D78991C5493}" destId="{A760B50A-7AFB-4A38-84A0-D1B1CCF11310}" srcOrd="1" destOrd="0" presId="urn:microsoft.com/office/officeart/2005/8/layout/hProcess7"/>
    <dgm:cxn modelId="{BB518789-C4D8-40AE-9A4F-46FEB46C9524}" type="presParOf" srcId="{54A2B6F6-43D5-4FEB-80C8-8D78991C5493}" destId="{CD37E42D-6D3C-4D7B-98F0-A47427BC3C44}" srcOrd="2" destOrd="0" presId="urn:microsoft.com/office/officeart/2005/8/layout/hProcess7"/>
    <dgm:cxn modelId="{EEA0CE74-FC25-48ED-A7C9-43432ABC0432}" type="presParOf" srcId="{2EDA5671-B4E4-4438-8781-223CC25A11FA}" destId="{6DDAB6C1-7E1C-4205-BFBA-29DD39FD4A29}" srcOrd="1" destOrd="0" presId="urn:microsoft.com/office/officeart/2005/8/layout/hProcess7"/>
    <dgm:cxn modelId="{4B311294-1E59-42D5-AC6E-7815C47B56C9}" type="presParOf" srcId="{2EDA5671-B4E4-4438-8781-223CC25A11FA}" destId="{42FBAB39-4B1B-46D1-9D55-8A959DB580EC}" srcOrd="2" destOrd="0" presId="urn:microsoft.com/office/officeart/2005/8/layout/hProcess7"/>
    <dgm:cxn modelId="{0FCB38E8-F69C-46BB-8BDC-CD56DB87807F}" type="presParOf" srcId="{42FBAB39-4B1B-46D1-9D55-8A959DB580EC}" destId="{55F0DDD8-D7B4-4103-A21E-814727AB8F7A}" srcOrd="0" destOrd="0" presId="urn:microsoft.com/office/officeart/2005/8/layout/hProcess7"/>
    <dgm:cxn modelId="{FA4D88B1-23A8-489D-BB35-3853F4DB7421}" type="presParOf" srcId="{42FBAB39-4B1B-46D1-9D55-8A959DB580EC}" destId="{4B06D1E7-B85A-49C0-8A6F-9422D7FD32E7}" srcOrd="1" destOrd="0" presId="urn:microsoft.com/office/officeart/2005/8/layout/hProcess7"/>
    <dgm:cxn modelId="{81AF54B3-8964-4FEB-88A1-BBEB36486A0C}" type="presParOf" srcId="{42FBAB39-4B1B-46D1-9D55-8A959DB580EC}" destId="{9DD8D163-7D12-4656-AD31-E587363A3AFB}" srcOrd="2" destOrd="0" presId="urn:microsoft.com/office/officeart/2005/8/layout/hProcess7"/>
    <dgm:cxn modelId="{7E8D5459-91E8-494C-939F-511927EF636F}" type="presParOf" srcId="{2EDA5671-B4E4-4438-8781-223CC25A11FA}" destId="{5268A998-0F91-4197-9CA0-DF6BD5C0DB43}" srcOrd="3" destOrd="0" presId="urn:microsoft.com/office/officeart/2005/8/layout/hProcess7"/>
    <dgm:cxn modelId="{84D122B1-F8F6-4255-AEA5-D78583F82767}" type="presParOf" srcId="{2EDA5671-B4E4-4438-8781-223CC25A11FA}" destId="{41D3EC78-C1BD-4F00-AD3E-A01F152B4794}" srcOrd="4" destOrd="0" presId="urn:microsoft.com/office/officeart/2005/8/layout/hProcess7"/>
    <dgm:cxn modelId="{4F90B3AE-D668-40E1-B125-BCD6143408EF}" type="presParOf" srcId="{41D3EC78-C1BD-4F00-AD3E-A01F152B4794}" destId="{DEC1FEF2-4515-4987-8D6F-9BA4CBDC2E75}" srcOrd="0" destOrd="0" presId="urn:microsoft.com/office/officeart/2005/8/layout/hProcess7"/>
    <dgm:cxn modelId="{CAE88861-341F-4DBD-913B-D832DBF1846C}" type="presParOf" srcId="{41D3EC78-C1BD-4F00-AD3E-A01F152B4794}" destId="{B5A3D098-1B6B-4B3B-8CB7-DFC13F3B3C27}" srcOrd="1" destOrd="0" presId="urn:microsoft.com/office/officeart/2005/8/layout/hProcess7"/>
    <dgm:cxn modelId="{CCE082D4-6A51-4E48-A419-3647818F5C71}" type="presParOf" srcId="{41D3EC78-C1BD-4F00-AD3E-A01F152B4794}" destId="{39224A4C-962C-497C-91EF-6AD08FDF7F10}" srcOrd="2" destOrd="0" presId="urn:microsoft.com/office/officeart/2005/8/layout/hProcess7"/>
    <dgm:cxn modelId="{56E3BC0F-6868-4991-8006-9836091949AF}" type="presParOf" srcId="{2EDA5671-B4E4-4438-8781-223CC25A11FA}" destId="{873125E2-3332-46D4-A47E-5564675B6237}" srcOrd="5" destOrd="0" presId="urn:microsoft.com/office/officeart/2005/8/layout/hProcess7"/>
    <dgm:cxn modelId="{9741E50E-9C8F-4AD6-BE29-377E698E9CF5}" type="presParOf" srcId="{2EDA5671-B4E4-4438-8781-223CC25A11FA}" destId="{B0F72A74-7EDF-472C-9DD7-FB592AB9AF44}" srcOrd="6" destOrd="0" presId="urn:microsoft.com/office/officeart/2005/8/layout/hProcess7"/>
    <dgm:cxn modelId="{279A8E9E-4CC7-43F6-8FED-520A17EE2A1F}" type="presParOf" srcId="{B0F72A74-7EDF-472C-9DD7-FB592AB9AF44}" destId="{8394679D-868D-490E-8810-01AC9C95904E}" srcOrd="0" destOrd="0" presId="urn:microsoft.com/office/officeart/2005/8/layout/hProcess7"/>
    <dgm:cxn modelId="{5BAD8782-C68B-44C8-AC77-67AA0D1ABEB2}" type="presParOf" srcId="{B0F72A74-7EDF-472C-9DD7-FB592AB9AF44}" destId="{EC2C4080-92A9-48FE-AF7D-74452A40E788}" srcOrd="1" destOrd="0" presId="urn:microsoft.com/office/officeart/2005/8/layout/hProcess7"/>
    <dgm:cxn modelId="{233F6BDF-C21D-4141-8BB7-447AB93B95A2}" type="presParOf" srcId="{B0F72A74-7EDF-472C-9DD7-FB592AB9AF44}" destId="{70B74528-4430-4C14-AF96-7BEC3C5FC57A}" srcOrd="2" destOrd="0" presId="urn:microsoft.com/office/officeart/2005/8/layout/hProcess7"/>
    <dgm:cxn modelId="{94A12260-BADA-4B53-B242-A3A1F39688D1}" type="presParOf" srcId="{2EDA5671-B4E4-4438-8781-223CC25A11FA}" destId="{445882DF-E6CD-4738-A87F-D749CEC3E9FE}" srcOrd="7" destOrd="0" presId="urn:microsoft.com/office/officeart/2005/8/layout/hProcess7"/>
    <dgm:cxn modelId="{E5FABE4F-1F26-4EA2-95B4-E66560356C17}" type="presParOf" srcId="{2EDA5671-B4E4-4438-8781-223CC25A11FA}" destId="{8AB5F74E-1E2B-44E8-8FBE-81946BACE2FA}" srcOrd="8" destOrd="0" presId="urn:microsoft.com/office/officeart/2005/8/layout/hProcess7"/>
    <dgm:cxn modelId="{3801F193-19F1-4E79-A058-3341E4B22FFC}" type="presParOf" srcId="{8AB5F74E-1E2B-44E8-8FBE-81946BACE2FA}" destId="{E0102587-001E-42F8-9BB3-D78F55EBC0FF}" srcOrd="0" destOrd="0" presId="urn:microsoft.com/office/officeart/2005/8/layout/hProcess7"/>
    <dgm:cxn modelId="{1C68CB93-2B2E-4AF1-8EF8-468839B3D82E}" type="presParOf" srcId="{8AB5F74E-1E2B-44E8-8FBE-81946BACE2FA}" destId="{B638A4C0-AE02-4B76-80AA-3BACA484810E}" srcOrd="1" destOrd="0" presId="urn:microsoft.com/office/officeart/2005/8/layout/hProcess7"/>
    <dgm:cxn modelId="{B3221D98-4C35-4F95-A3B7-9EAC28458121}" type="presParOf" srcId="{8AB5F74E-1E2B-44E8-8FBE-81946BACE2FA}" destId="{A507B4F3-A73C-4634-A1ED-BBCCAB1075B4}" srcOrd="2" destOrd="0" presId="urn:microsoft.com/office/officeart/2005/8/layout/hProcess7"/>
    <dgm:cxn modelId="{D9429D69-C6C5-4177-892F-E4CCD54C266C}" type="presParOf" srcId="{2EDA5671-B4E4-4438-8781-223CC25A11FA}" destId="{FD7CFA6B-BFEA-4655-9A47-F24560578CD5}" srcOrd="9" destOrd="0" presId="urn:microsoft.com/office/officeart/2005/8/layout/hProcess7"/>
    <dgm:cxn modelId="{A7A12956-BDCB-415E-B014-15A674A63C06}" type="presParOf" srcId="{2EDA5671-B4E4-4438-8781-223CC25A11FA}" destId="{09B3963D-648A-4A11-8F9B-CE9AAFFEDFD2}" srcOrd="10" destOrd="0" presId="urn:microsoft.com/office/officeart/2005/8/layout/hProcess7"/>
    <dgm:cxn modelId="{49FE05FA-5214-45ED-B7BF-A583DE531302}" type="presParOf" srcId="{09B3963D-648A-4A11-8F9B-CE9AAFFEDFD2}" destId="{98CC7A9E-C888-4093-BD6F-174CB198A676}" srcOrd="0" destOrd="0" presId="urn:microsoft.com/office/officeart/2005/8/layout/hProcess7"/>
    <dgm:cxn modelId="{F15512CC-7BD5-4FAB-BF6B-539DF797386E}" type="presParOf" srcId="{09B3963D-648A-4A11-8F9B-CE9AAFFEDFD2}" destId="{89CB154F-8E32-4A02-AEC9-BB04D6A3F244}" srcOrd="1" destOrd="0" presId="urn:microsoft.com/office/officeart/2005/8/layout/hProcess7"/>
    <dgm:cxn modelId="{1D59666B-A1FB-48C1-996C-103402F21DEF}" type="presParOf" srcId="{09B3963D-648A-4A11-8F9B-CE9AAFFEDFD2}" destId="{BF998E62-9981-4DAB-88E6-5297D2CCA432}" srcOrd="2" destOrd="0" presId="urn:microsoft.com/office/officeart/2005/8/layout/hProcess7"/>
    <dgm:cxn modelId="{2F204BD3-EBC5-4011-A450-F34C144DB2D2}" type="presParOf" srcId="{2EDA5671-B4E4-4438-8781-223CC25A11FA}" destId="{1AD58687-3BF2-4122-B3D1-2D9B8BCFFA11}" srcOrd="11" destOrd="0" presId="urn:microsoft.com/office/officeart/2005/8/layout/hProcess7"/>
    <dgm:cxn modelId="{1867DE62-D149-48D4-BECA-454E2F15E57A}" type="presParOf" srcId="{2EDA5671-B4E4-4438-8781-223CC25A11FA}" destId="{63D7612A-247F-45EA-AC69-8666211A5B82}" srcOrd="12" destOrd="0" presId="urn:microsoft.com/office/officeart/2005/8/layout/hProcess7"/>
    <dgm:cxn modelId="{0906EACB-85D4-4309-90E5-9AA148BE4AEC}" type="presParOf" srcId="{63D7612A-247F-45EA-AC69-8666211A5B82}" destId="{1DC046F1-B6C7-4D19-8B05-C32804428D8C}" srcOrd="0" destOrd="0" presId="urn:microsoft.com/office/officeart/2005/8/layout/hProcess7"/>
    <dgm:cxn modelId="{9A0B0C06-0D85-4A75-B8E3-65485BC6A099}" type="presParOf" srcId="{63D7612A-247F-45EA-AC69-8666211A5B82}" destId="{18BC0E4F-D810-4F55-8314-5062BC930353}" srcOrd="1" destOrd="0" presId="urn:microsoft.com/office/officeart/2005/8/layout/hProcess7"/>
    <dgm:cxn modelId="{C61FCC52-6891-42E3-A75B-2DDDA5A4C804}" type="presParOf" srcId="{63D7612A-247F-45EA-AC69-8666211A5B82}" destId="{A91FB6CA-003D-45DE-81C1-A83B14B81722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C669D2-A3FC-4D29-860A-D5FE81497EB5}" type="doc">
      <dgm:prSet loTypeId="urn:diagrams.loki3.com/BracketList+Icon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D7E7D8E4-C00D-494D-B54C-94101816855C}">
      <dgm:prSet phldrT="[Texto]"/>
      <dgm:spPr/>
      <dgm:t>
        <a:bodyPr/>
        <a:lstStyle/>
        <a:p>
          <a:r>
            <a:rPr lang="es-ES" b="1" i="1" dirty="0" smtClean="0"/>
            <a:t>(61.7 vs 72%).</a:t>
          </a:r>
          <a:endParaRPr lang="es-MX" dirty="0"/>
        </a:p>
      </dgm:t>
    </dgm:pt>
    <dgm:pt modelId="{477004E4-8817-4082-B6E9-A4512BB400A1}" type="parTrans" cxnId="{157CC5C3-B689-4349-8EAE-F96A634BEC4A}">
      <dgm:prSet/>
      <dgm:spPr/>
      <dgm:t>
        <a:bodyPr/>
        <a:lstStyle/>
        <a:p>
          <a:endParaRPr lang="es-MX"/>
        </a:p>
      </dgm:t>
    </dgm:pt>
    <dgm:pt modelId="{585F913F-6F4B-4060-9234-CDDBDD6F1CB1}" type="sibTrans" cxnId="{157CC5C3-B689-4349-8EAE-F96A634BEC4A}">
      <dgm:prSet/>
      <dgm:spPr/>
      <dgm:t>
        <a:bodyPr/>
        <a:lstStyle/>
        <a:p>
          <a:endParaRPr lang="es-MX"/>
        </a:p>
      </dgm:t>
    </dgm:pt>
    <dgm:pt modelId="{2CAE957F-DD49-4DEE-AD14-4ADA9714E43C}">
      <dgm:prSet phldrT="[Texto]"/>
      <dgm:spPr>
        <a:solidFill>
          <a:schemeClr val="accent3"/>
        </a:solidFill>
      </dgm:spPr>
      <dgm:t>
        <a:bodyPr/>
        <a:lstStyle/>
        <a:p>
          <a:pPr algn="just"/>
          <a:r>
            <a:rPr lang="es-ES" b="1" i="1" dirty="0" smtClean="0"/>
            <a:t>2.2 Porcentaje de estudiantes inscritos en programas de licenciatura reconocidos por su calidad  </a:t>
          </a:r>
          <a:r>
            <a:rPr lang="es-ES" b="1" i="1" dirty="0" smtClean="0">
              <a:solidFill>
                <a:srgbClr val="FF0000"/>
              </a:solidFill>
            </a:rPr>
            <a:t>(49%).</a:t>
          </a:r>
          <a:endParaRPr lang="es-MX" dirty="0">
            <a:solidFill>
              <a:srgbClr val="FF0000"/>
            </a:solidFill>
          </a:endParaRPr>
        </a:p>
      </dgm:t>
    </dgm:pt>
    <dgm:pt modelId="{4E391618-CD06-4433-A4E1-D5C01069139B}" type="parTrans" cxnId="{A5F57AE1-FCAC-4090-9198-CF4A798C27FB}">
      <dgm:prSet/>
      <dgm:spPr/>
      <dgm:t>
        <a:bodyPr/>
        <a:lstStyle/>
        <a:p>
          <a:endParaRPr lang="es-MX"/>
        </a:p>
      </dgm:t>
    </dgm:pt>
    <dgm:pt modelId="{CD561DE1-1515-454C-B336-819358A9EEE9}" type="sibTrans" cxnId="{A5F57AE1-FCAC-4090-9198-CF4A798C27FB}">
      <dgm:prSet/>
      <dgm:spPr/>
      <dgm:t>
        <a:bodyPr/>
        <a:lstStyle/>
        <a:p>
          <a:endParaRPr lang="es-MX"/>
        </a:p>
      </dgm:t>
    </dgm:pt>
    <dgm:pt modelId="{0AD21FA8-4914-4A4A-B125-968F39591BC2}">
      <dgm:prSet phldrT="[Texto]"/>
      <dgm:spPr/>
      <dgm:t>
        <a:bodyPr/>
        <a:lstStyle/>
        <a:p>
          <a:r>
            <a:rPr lang="es-ES" b="1" i="1" dirty="0" smtClean="0"/>
            <a:t>(62,359 vs 620,000).</a:t>
          </a:r>
          <a:endParaRPr lang="es-MX" dirty="0"/>
        </a:p>
      </dgm:t>
    </dgm:pt>
    <dgm:pt modelId="{BC471AE9-14AC-4CF5-8883-1E2531C7B4F7}" type="parTrans" cxnId="{238CAE02-71FD-41B8-B824-D120688E0571}">
      <dgm:prSet/>
      <dgm:spPr/>
      <dgm:t>
        <a:bodyPr/>
        <a:lstStyle/>
        <a:p>
          <a:endParaRPr lang="es-MX"/>
        </a:p>
      </dgm:t>
    </dgm:pt>
    <dgm:pt modelId="{7EABC1A3-11B9-43BD-9965-23F87CD70AEE}" type="sibTrans" cxnId="{238CAE02-71FD-41B8-B824-D120688E0571}">
      <dgm:prSet/>
      <dgm:spPr/>
      <dgm:t>
        <a:bodyPr/>
        <a:lstStyle/>
        <a:p>
          <a:endParaRPr lang="es-MX"/>
        </a:p>
      </dgm:t>
    </dgm:pt>
    <dgm:pt modelId="{2E426B81-792B-4D36-89E4-79F88E284B2A}">
      <dgm:prSet phldrT="[Texto]"/>
      <dgm:spPr>
        <a:solidFill>
          <a:srgbClr val="9BBB59"/>
        </a:solidFill>
      </dgm:spPr>
      <dgm:t>
        <a:bodyPr/>
        <a:lstStyle/>
        <a:p>
          <a:pPr algn="just"/>
          <a:r>
            <a:rPr lang="es-ES" b="1" i="1" dirty="0" smtClean="0"/>
            <a:t>2.3 Número de certificados de competencia laboral emitidos </a:t>
          </a:r>
          <a:r>
            <a:rPr lang="es-ES" b="1" i="1" dirty="0" smtClean="0">
              <a:solidFill>
                <a:srgbClr val="FF0000"/>
              </a:solidFill>
            </a:rPr>
            <a:t>(No existe).</a:t>
          </a:r>
          <a:endParaRPr lang="es-MX" dirty="0">
            <a:solidFill>
              <a:srgbClr val="FF0000"/>
            </a:solidFill>
          </a:endParaRPr>
        </a:p>
      </dgm:t>
    </dgm:pt>
    <dgm:pt modelId="{EE04A307-462E-46BF-A32F-E1EEFFB30444}" type="parTrans" cxnId="{A211785B-A4CD-4720-895C-05782D322D32}">
      <dgm:prSet/>
      <dgm:spPr/>
      <dgm:t>
        <a:bodyPr/>
        <a:lstStyle/>
        <a:p>
          <a:endParaRPr lang="es-MX"/>
        </a:p>
      </dgm:t>
    </dgm:pt>
    <dgm:pt modelId="{8A410263-CD50-41D6-8D25-A93C6A78D4CF}" type="sibTrans" cxnId="{A211785B-A4CD-4720-895C-05782D322D32}">
      <dgm:prSet/>
      <dgm:spPr/>
      <dgm:t>
        <a:bodyPr/>
        <a:lstStyle/>
        <a:p>
          <a:endParaRPr lang="es-MX"/>
        </a:p>
      </dgm:t>
    </dgm:pt>
    <dgm:pt modelId="{6757F9AF-1201-4BE5-BD25-310E58B191D3}">
      <dgm:prSet phldrT="[Texto]" custT="1"/>
      <dgm:spPr>
        <a:solidFill>
          <a:srgbClr val="9BBB59"/>
        </a:solidFill>
      </dgm:spPr>
      <dgm:t>
        <a:bodyPr/>
        <a:lstStyle/>
        <a:p>
          <a:pPr algn="just"/>
          <a:r>
            <a:rPr lang="es-ES" sz="1400" b="1" i="1" dirty="0" smtClean="0"/>
            <a:t>6.2 Porcentaje de programas de doctorado escolarizados en </a:t>
          </a:r>
          <a:r>
            <a:rPr lang="es-ES" sz="1400" b="1" i="1" dirty="0" err="1" smtClean="0"/>
            <a:t>áreas</a:t>
          </a:r>
          <a:r>
            <a:rPr lang="es-ES" sz="1400" b="1" i="1" dirty="0" smtClean="0"/>
            <a:t> de Ciencia y </a:t>
          </a:r>
          <a:r>
            <a:rPr lang="es-ES" sz="1400" b="1" i="1" dirty="0" err="1" smtClean="0"/>
            <a:t>Tecnología</a:t>
          </a:r>
          <a:r>
            <a:rPr lang="es-ES" sz="1400" b="1" i="1" dirty="0" smtClean="0"/>
            <a:t> registrados en el Programa Nacional de Posgrados de Calidad (</a:t>
          </a:r>
          <a:r>
            <a:rPr lang="es-ES" sz="1400" b="1" i="1" dirty="0" smtClean="0">
              <a:solidFill>
                <a:srgbClr val="FF0000"/>
              </a:solidFill>
            </a:rPr>
            <a:t>65%).</a:t>
          </a:r>
          <a:endParaRPr lang="es-MX" sz="1400" dirty="0">
            <a:solidFill>
              <a:srgbClr val="FF0000"/>
            </a:solidFill>
          </a:endParaRPr>
        </a:p>
      </dgm:t>
    </dgm:pt>
    <dgm:pt modelId="{13D464C9-EFD7-4BCF-B021-118831E68819}" type="parTrans" cxnId="{C32D0B64-93E0-441A-9445-9F0D658389FA}">
      <dgm:prSet/>
      <dgm:spPr/>
      <dgm:t>
        <a:bodyPr/>
        <a:lstStyle/>
        <a:p>
          <a:endParaRPr lang="es-MX"/>
        </a:p>
      </dgm:t>
    </dgm:pt>
    <dgm:pt modelId="{CC7EC0F6-0917-4B2F-A1AF-F653BB62E779}" type="sibTrans" cxnId="{C32D0B64-93E0-441A-9445-9F0D658389FA}">
      <dgm:prSet/>
      <dgm:spPr/>
      <dgm:t>
        <a:bodyPr/>
        <a:lstStyle/>
        <a:p>
          <a:endParaRPr lang="es-MX"/>
        </a:p>
      </dgm:t>
    </dgm:pt>
    <dgm:pt modelId="{E1A62141-9ECE-4562-AE3B-FC13AF235A6A}">
      <dgm:prSet phldrT="[Texto]"/>
      <dgm:spPr/>
      <dgm:t>
        <a:bodyPr/>
        <a:lstStyle/>
        <a:p>
          <a:r>
            <a:rPr lang="es-ES" b="1" i="1" smtClean="0"/>
            <a:t>(32.1 vs 40%).</a:t>
          </a:r>
          <a:endParaRPr lang="es-MX" dirty="0"/>
        </a:p>
      </dgm:t>
    </dgm:pt>
    <dgm:pt modelId="{C5940D58-138F-4F33-B26F-C6FD671850F5}" type="parTrans" cxnId="{91E05916-7B40-4233-8505-64736AC200C6}">
      <dgm:prSet/>
      <dgm:spPr/>
      <dgm:t>
        <a:bodyPr/>
        <a:lstStyle/>
        <a:p>
          <a:endParaRPr lang="es-MX"/>
        </a:p>
      </dgm:t>
    </dgm:pt>
    <dgm:pt modelId="{73B2D053-19DB-4C70-B825-79E8998E4A3B}" type="sibTrans" cxnId="{91E05916-7B40-4233-8505-64736AC200C6}">
      <dgm:prSet/>
      <dgm:spPr/>
      <dgm:t>
        <a:bodyPr/>
        <a:lstStyle/>
        <a:p>
          <a:endParaRPr lang="es-MX"/>
        </a:p>
      </dgm:t>
    </dgm:pt>
    <dgm:pt modelId="{318641A3-CFCC-4C7F-B2E9-020E49349CF1}">
      <dgm:prSet phldrT="[Texto]"/>
      <dgm:spPr/>
      <dgm:t>
        <a:bodyPr/>
        <a:lstStyle/>
        <a:p>
          <a:pPr algn="just"/>
          <a:r>
            <a:rPr lang="es-ES" b="1" i="1" dirty="0" smtClean="0"/>
            <a:t>3.1 Tasa bruta de escolarización de educación media superior y superior </a:t>
          </a:r>
          <a:endParaRPr lang="es-MX" dirty="0"/>
        </a:p>
      </dgm:t>
    </dgm:pt>
    <dgm:pt modelId="{675A40BC-E6C6-4A70-AB15-318F95CD2DEE}" type="parTrans" cxnId="{E11DB9DF-5824-4F25-A6C5-3595DA9F85AA}">
      <dgm:prSet/>
      <dgm:spPr/>
      <dgm:t>
        <a:bodyPr/>
        <a:lstStyle/>
        <a:p>
          <a:endParaRPr lang="es-MX"/>
        </a:p>
      </dgm:t>
    </dgm:pt>
    <dgm:pt modelId="{1E4F0FC6-82CE-4ACA-B9C3-17A5C199000A}" type="sibTrans" cxnId="{E11DB9DF-5824-4F25-A6C5-3595DA9F85AA}">
      <dgm:prSet/>
      <dgm:spPr/>
      <dgm:t>
        <a:bodyPr/>
        <a:lstStyle/>
        <a:p>
          <a:endParaRPr lang="es-MX"/>
        </a:p>
      </dgm:t>
    </dgm:pt>
    <dgm:pt modelId="{1AB00456-331A-4C1A-8442-269D9E466B83}">
      <dgm:prSet phldrT="[Texto]"/>
      <dgm:spPr/>
      <dgm:t>
        <a:bodyPr/>
        <a:lstStyle/>
        <a:p>
          <a:r>
            <a:rPr lang="es-ES" b="1" i="1" smtClean="0"/>
            <a:t>(38% vs 44%).</a:t>
          </a:r>
          <a:endParaRPr lang="es-MX" dirty="0"/>
        </a:p>
      </dgm:t>
    </dgm:pt>
    <dgm:pt modelId="{9F1DC757-302D-4AC1-BC51-B8CDA2A9D5B7}" type="parTrans" cxnId="{A9F1267F-5EAD-4BD2-9775-F63E1C753A36}">
      <dgm:prSet/>
      <dgm:spPr/>
      <dgm:t>
        <a:bodyPr/>
        <a:lstStyle/>
        <a:p>
          <a:endParaRPr lang="es-MX"/>
        </a:p>
      </dgm:t>
    </dgm:pt>
    <dgm:pt modelId="{04B1E7E6-D2B8-4F25-9B0C-578A6653AB7D}" type="sibTrans" cxnId="{A9F1267F-5EAD-4BD2-9775-F63E1C753A36}">
      <dgm:prSet/>
      <dgm:spPr/>
      <dgm:t>
        <a:bodyPr/>
        <a:lstStyle/>
        <a:p>
          <a:endParaRPr lang="es-MX"/>
        </a:p>
      </dgm:t>
    </dgm:pt>
    <dgm:pt modelId="{8569E43C-E2BB-4AC8-8218-EBC1868945BA}">
      <dgm:prSet phldrT="[Texto]"/>
      <dgm:spPr/>
      <dgm:t>
        <a:bodyPr/>
        <a:lstStyle/>
        <a:p>
          <a:pPr algn="just"/>
          <a:r>
            <a:rPr lang="es-ES" b="1" dirty="0" smtClean="0"/>
            <a:t>5.1 </a:t>
          </a:r>
          <a:r>
            <a:rPr lang="es-ES" b="1" i="1" dirty="0" smtClean="0"/>
            <a:t>Proporción de estudiantes beneficiados con los servicios y actividades artísticas y culturales </a:t>
          </a:r>
          <a:endParaRPr lang="es-MX" dirty="0"/>
        </a:p>
      </dgm:t>
    </dgm:pt>
    <dgm:pt modelId="{5A25FDEA-1D78-4B67-9332-746DBE12ADFF}" type="parTrans" cxnId="{18EA1409-FC94-4A83-87B8-D16E64D8EC2E}">
      <dgm:prSet/>
      <dgm:spPr/>
      <dgm:t>
        <a:bodyPr/>
        <a:lstStyle/>
        <a:p>
          <a:endParaRPr lang="es-MX"/>
        </a:p>
      </dgm:t>
    </dgm:pt>
    <dgm:pt modelId="{B5C76723-72FF-4972-AF8A-B77D0E0E8B02}" type="sibTrans" cxnId="{18EA1409-FC94-4A83-87B8-D16E64D8EC2E}">
      <dgm:prSet/>
      <dgm:spPr/>
      <dgm:t>
        <a:bodyPr/>
        <a:lstStyle/>
        <a:p>
          <a:endParaRPr lang="es-MX"/>
        </a:p>
      </dgm:t>
    </dgm:pt>
    <dgm:pt modelId="{F973C12E-AD70-4F3C-81AA-1A9E13023888}">
      <dgm:prSet phldrT="[Texto]"/>
      <dgm:spPr/>
      <dgm:t>
        <a:bodyPr/>
        <a:lstStyle/>
        <a:p>
          <a:r>
            <a:rPr lang="es-ES" b="1" i="1" smtClean="0"/>
            <a:t>(0.12 vs 0.25%).</a:t>
          </a:r>
          <a:endParaRPr lang="es-MX" dirty="0"/>
        </a:p>
      </dgm:t>
    </dgm:pt>
    <dgm:pt modelId="{15482569-3AB4-400E-9BCE-8E857A5904AD}" type="parTrans" cxnId="{20791087-67EC-47D8-B523-AB0BB1CDF1A6}">
      <dgm:prSet/>
      <dgm:spPr/>
      <dgm:t>
        <a:bodyPr/>
        <a:lstStyle/>
        <a:p>
          <a:endParaRPr lang="es-MX"/>
        </a:p>
      </dgm:t>
    </dgm:pt>
    <dgm:pt modelId="{E9650A63-F109-4D33-A32C-57FB243D5F99}" type="sibTrans" cxnId="{20791087-67EC-47D8-B523-AB0BB1CDF1A6}">
      <dgm:prSet/>
      <dgm:spPr/>
      <dgm:t>
        <a:bodyPr/>
        <a:lstStyle/>
        <a:p>
          <a:endParaRPr lang="es-MX"/>
        </a:p>
      </dgm:t>
    </dgm:pt>
    <dgm:pt modelId="{C2FB5DF0-5121-4EFC-ABC1-5F12F1CC976F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b="1" i="1" dirty="0" smtClean="0"/>
            <a:t>6.1 Gasto en Investigación Científica y Desarrollo Experimental (GIDE) ejecutado por la Instituciones de Educación Superior (IES) respecto al Producto Interno Bruto (PIB)</a:t>
          </a:r>
          <a:endParaRPr lang="es-MX" dirty="0"/>
        </a:p>
      </dgm:t>
    </dgm:pt>
    <dgm:pt modelId="{9F839DD0-99A2-43A3-8E13-E8C868C37386}" type="parTrans" cxnId="{C6F16F35-4481-4E32-A13D-C506D6BE2860}">
      <dgm:prSet/>
      <dgm:spPr/>
      <dgm:t>
        <a:bodyPr/>
        <a:lstStyle/>
        <a:p>
          <a:endParaRPr lang="es-MX"/>
        </a:p>
      </dgm:t>
    </dgm:pt>
    <dgm:pt modelId="{CD5E9F29-1D5E-42DE-BCA8-0ABC70F5A8A9}" type="sibTrans" cxnId="{C6F16F35-4481-4E32-A13D-C506D6BE2860}">
      <dgm:prSet/>
      <dgm:spPr/>
      <dgm:t>
        <a:bodyPr/>
        <a:lstStyle/>
        <a:p>
          <a:endParaRPr lang="es-MX"/>
        </a:p>
      </dgm:t>
    </dgm:pt>
    <dgm:pt modelId="{45F3B6DC-E9C7-499B-A9DB-2FA1864C4525}">
      <dgm:prSet phldrT="[Texto]"/>
      <dgm:spPr/>
      <dgm:t>
        <a:bodyPr/>
        <a:lstStyle/>
        <a:p>
          <a:r>
            <a:rPr lang="es-ES" b="1" i="1" dirty="0" smtClean="0"/>
            <a:t>(63.5 vs 71.6%).</a:t>
          </a:r>
          <a:endParaRPr lang="es-MX" dirty="0"/>
        </a:p>
      </dgm:t>
    </dgm:pt>
    <dgm:pt modelId="{3F7FD32B-0768-4893-8053-DBB456271E3A}" type="parTrans" cxnId="{16E9D17A-5DD2-4D9B-9180-714CC286400E}">
      <dgm:prSet/>
      <dgm:spPr/>
      <dgm:t>
        <a:bodyPr/>
        <a:lstStyle/>
        <a:p>
          <a:endParaRPr lang="es-MX"/>
        </a:p>
      </dgm:t>
    </dgm:pt>
    <dgm:pt modelId="{3247B689-3ED9-4396-88D6-9D72A8D2586E}" type="sibTrans" cxnId="{16E9D17A-5DD2-4D9B-9180-714CC286400E}">
      <dgm:prSet/>
      <dgm:spPr/>
      <dgm:t>
        <a:bodyPr/>
        <a:lstStyle/>
        <a:p>
          <a:endParaRPr lang="es-MX"/>
        </a:p>
      </dgm:t>
    </dgm:pt>
    <dgm:pt modelId="{862E067E-4830-489F-9DB7-55C98D67BEB6}" type="pres">
      <dgm:prSet presAssocID="{70C669D2-A3FC-4D29-860A-D5FE81497E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D3683B2-D77C-4A49-BC91-553BE82FF8A4}" type="pres">
      <dgm:prSet presAssocID="{D7E7D8E4-C00D-494D-B54C-94101816855C}" presName="linNode" presStyleCnt="0"/>
      <dgm:spPr/>
    </dgm:pt>
    <dgm:pt modelId="{CC39BB2B-6721-4235-A4A7-80937CA9B582}" type="pres">
      <dgm:prSet presAssocID="{D7E7D8E4-C00D-494D-B54C-94101816855C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DE0B741-DB79-4BE6-8179-6297B9BCE5AE}" type="pres">
      <dgm:prSet presAssocID="{D7E7D8E4-C00D-494D-B54C-94101816855C}" presName="bracket" presStyleLbl="parChTrans1D1" presStyleIdx="0" presStyleCnt="6"/>
      <dgm:spPr/>
    </dgm:pt>
    <dgm:pt modelId="{02578036-3CF2-4FCE-BF01-F93004619CF2}" type="pres">
      <dgm:prSet presAssocID="{D7E7D8E4-C00D-494D-B54C-94101816855C}" presName="spH" presStyleCnt="0"/>
      <dgm:spPr/>
    </dgm:pt>
    <dgm:pt modelId="{2458449F-6797-4614-A9E9-A0267CCB30EF}" type="pres">
      <dgm:prSet presAssocID="{D7E7D8E4-C00D-494D-B54C-94101816855C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1E53C7-148B-4BC8-81B9-0BF345211020}" type="pres">
      <dgm:prSet presAssocID="{585F913F-6F4B-4060-9234-CDDBDD6F1CB1}" presName="spV" presStyleCnt="0"/>
      <dgm:spPr/>
    </dgm:pt>
    <dgm:pt modelId="{B1B86316-C0C3-47C8-A7B9-7FE68C5AD89E}" type="pres">
      <dgm:prSet presAssocID="{0AD21FA8-4914-4A4A-B125-968F39591BC2}" presName="linNode" presStyleCnt="0"/>
      <dgm:spPr/>
    </dgm:pt>
    <dgm:pt modelId="{DA27C1FC-3E38-4901-8573-B4659DA061E0}" type="pres">
      <dgm:prSet presAssocID="{0AD21FA8-4914-4A4A-B125-968F39591BC2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2BF54B-3F64-45AD-A7F1-5172067BDB05}" type="pres">
      <dgm:prSet presAssocID="{0AD21FA8-4914-4A4A-B125-968F39591BC2}" presName="bracket" presStyleLbl="parChTrans1D1" presStyleIdx="1" presStyleCnt="6"/>
      <dgm:spPr/>
    </dgm:pt>
    <dgm:pt modelId="{CDE0111F-8603-4829-A783-EF68392B7B8E}" type="pres">
      <dgm:prSet presAssocID="{0AD21FA8-4914-4A4A-B125-968F39591BC2}" presName="spH" presStyleCnt="0"/>
      <dgm:spPr/>
    </dgm:pt>
    <dgm:pt modelId="{2124F15B-F995-4493-BBC3-CF7C8E64F2C8}" type="pres">
      <dgm:prSet presAssocID="{0AD21FA8-4914-4A4A-B125-968F39591BC2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DBA8014-4EE5-415B-8BFF-DCBF2D6ABB06}" type="pres">
      <dgm:prSet presAssocID="{7EABC1A3-11B9-43BD-9965-23F87CD70AEE}" presName="spV" presStyleCnt="0"/>
      <dgm:spPr/>
    </dgm:pt>
    <dgm:pt modelId="{9907C425-5007-45EE-8E1A-804CE4629ABA}" type="pres">
      <dgm:prSet presAssocID="{E1A62141-9ECE-4562-AE3B-FC13AF235A6A}" presName="linNode" presStyleCnt="0"/>
      <dgm:spPr/>
    </dgm:pt>
    <dgm:pt modelId="{4D6C2106-6BB7-4379-BE57-D31AB950D7BE}" type="pres">
      <dgm:prSet presAssocID="{E1A62141-9ECE-4562-AE3B-FC13AF235A6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DA62A63-B004-4A4B-9413-D897F652107A}" type="pres">
      <dgm:prSet presAssocID="{E1A62141-9ECE-4562-AE3B-FC13AF235A6A}" presName="bracket" presStyleLbl="parChTrans1D1" presStyleIdx="2" presStyleCnt="6"/>
      <dgm:spPr/>
    </dgm:pt>
    <dgm:pt modelId="{3C4CEB36-AE34-4EC9-8317-38F92B97A7CE}" type="pres">
      <dgm:prSet presAssocID="{E1A62141-9ECE-4562-AE3B-FC13AF235A6A}" presName="spH" presStyleCnt="0"/>
      <dgm:spPr/>
    </dgm:pt>
    <dgm:pt modelId="{0F43FF4C-A235-4103-8E3D-880DC902C54D}" type="pres">
      <dgm:prSet presAssocID="{E1A62141-9ECE-4562-AE3B-FC13AF235A6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585AA3-8E94-483B-9305-7E0308F5FB95}" type="pres">
      <dgm:prSet presAssocID="{73B2D053-19DB-4C70-B825-79E8998E4A3B}" presName="spV" presStyleCnt="0"/>
      <dgm:spPr/>
    </dgm:pt>
    <dgm:pt modelId="{17CE3375-0D53-49C3-B95E-159D34632653}" type="pres">
      <dgm:prSet presAssocID="{1AB00456-331A-4C1A-8442-269D9E466B83}" presName="linNode" presStyleCnt="0"/>
      <dgm:spPr/>
    </dgm:pt>
    <dgm:pt modelId="{EDEDF091-47BC-422E-9BAB-11917498C95B}" type="pres">
      <dgm:prSet presAssocID="{1AB00456-331A-4C1A-8442-269D9E466B83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C4E9A5-AC1B-4DF3-9619-93CC79F34EE1}" type="pres">
      <dgm:prSet presAssocID="{1AB00456-331A-4C1A-8442-269D9E466B83}" presName="bracket" presStyleLbl="parChTrans1D1" presStyleIdx="3" presStyleCnt="6"/>
      <dgm:spPr/>
    </dgm:pt>
    <dgm:pt modelId="{94DD6659-383F-4B10-9BFA-D6573ABF1319}" type="pres">
      <dgm:prSet presAssocID="{1AB00456-331A-4C1A-8442-269D9E466B83}" presName="spH" presStyleCnt="0"/>
      <dgm:spPr/>
    </dgm:pt>
    <dgm:pt modelId="{66F09E88-A7EF-49BE-86CB-ABA85678B0BE}" type="pres">
      <dgm:prSet presAssocID="{1AB00456-331A-4C1A-8442-269D9E466B83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A46A27C-68A0-47E0-BDD1-6FAC613CF3B3}" type="pres">
      <dgm:prSet presAssocID="{04B1E7E6-D2B8-4F25-9B0C-578A6653AB7D}" presName="spV" presStyleCnt="0"/>
      <dgm:spPr/>
    </dgm:pt>
    <dgm:pt modelId="{2107684D-012A-405E-AA37-56822F98DEED}" type="pres">
      <dgm:prSet presAssocID="{F973C12E-AD70-4F3C-81AA-1A9E13023888}" presName="linNode" presStyleCnt="0"/>
      <dgm:spPr/>
    </dgm:pt>
    <dgm:pt modelId="{9C4F39DD-9F20-4D61-8FDE-5098C06B717C}" type="pres">
      <dgm:prSet presAssocID="{F973C12E-AD70-4F3C-81AA-1A9E13023888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12E6D28-B36B-4686-8649-6984C83BBE13}" type="pres">
      <dgm:prSet presAssocID="{F973C12E-AD70-4F3C-81AA-1A9E13023888}" presName="bracket" presStyleLbl="parChTrans1D1" presStyleIdx="4" presStyleCnt="6"/>
      <dgm:spPr/>
    </dgm:pt>
    <dgm:pt modelId="{F80598B9-2072-4993-BE4A-315BFD5BAEE6}" type="pres">
      <dgm:prSet presAssocID="{F973C12E-AD70-4F3C-81AA-1A9E13023888}" presName="spH" presStyleCnt="0"/>
      <dgm:spPr/>
    </dgm:pt>
    <dgm:pt modelId="{F6DAF9CE-A341-4BDF-B507-1F0FA687409E}" type="pres">
      <dgm:prSet presAssocID="{F973C12E-AD70-4F3C-81AA-1A9E13023888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863B91-F7A7-4989-A7BF-CC2E0199C5D3}" type="pres">
      <dgm:prSet presAssocID="{E9650A63-F109-4D33-A32C-57FB243D5F99}" presName="spV" presStyleCnt="0"/>
      <dgm:spPr/>
    </dgm:pt>
    <dgm:pt modelId="{69B92B45-0AEF-4B0E-BBEF-CA113EBA8526}" type="pres">
      <dgm:prSet presAssocID="{45F3B6DC-E9C7-499B-A9DB-2FA1864C4525}" presName="linNode" presStyleCnt="0"/>
      <dgm:spPr/>
    </dgm:pt>
    <dgm:pt modelId="{75A8F437-9816-498C-8A86-D57FDD88125A}" type="pres">
      <dgm:prSet presAssocID="{45F3B6DC-E9C7-499B-A9DB-2FA1864C4525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990DBCD-0681-4272-ABED-4CC61D8CA9A6}" type="pres">
      <dgm:prSet presAssocID="{45F3B6DC-E9C7-499B-A9DB-2FA1864C4525}" presName="bracket" presStyleLbl="parChTrans1D1" presStyleIdx="5" presStyleCnt="6"/>
      <dgm:spPr/>
    </dgm:pt>
    <dgm:pt modelId="{1DD75DCA-9D40-4DB2-852C-021960C91E6E}" type="pres">
      <dgm:prSet presAssocID="{45F3B6DC-E9C7-499B-A9DB-2FA1864C4525}" presName="spH" presStyleCnt="0"/>
      <dgm:spPr/>
    </dgm:pt>
    <dgm:pt modelId="{D75A3ABE-1D82-4575-9EC7-C3CBD480EB72}" type="pres">
      <dgm:prSet presAssocID="{45F3B6DC-E9C7-499B-A9DB-2FA1864C4525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18B75C0-B717-F746-9ACD-7C9ACCAF2B52}" type="presOf" srcId="{6757F9AF-1201-4BE5-BD25-310E58B191D3}" destId="{D75A3ABE-1D82-4575-9EC7-C3CBD480EB72}" srcOrd="0" destOrd="0" presId="urn:diagrams.loki3.com/BracketList+Icon"/>
    <dgm:cxn modelId="{255A1EF7-E06E-944F-BBDE-F6D2C77661FC}" type="presOf" srcId="{D7E7D8E4-C00D-494D-B54C-94101816855C}" destId="{CC39BB2B-6721-4235-A4A7-80937CA9B582}" srcOrd="0" destOrd="0" presId="urn:diagrams.loki3.com/BracketList+Icon"/>
    <dgm:cxn modelId="{157CC5C3-B689-4349-8EAE-F96A634BEC4A}" srcId="{70C669D2-A3FC-4D29-860A-D5FE81497EB5}" destId="{D7E7D8E4-C00D-494D-B54C-94101816855C}" srcOrd="0" destOrd="0" parTransId="{477004E4-8817-4082-B6E9-A4512BB400A1}" sibTransId="{585F913F-6F4B-4060-9234-CDDBDD6F1CB1}"/>
    <dgm:cxn modelId="{C32D0B64-93E0-441A-9445-9F0D658389FA}" srcId="{45F3B6DC-E9C7-499B-A9DB-2FA1864C4525}" destId="{6757F9AF-1201-4BE5-BD25-310E58B191D3}" srcOrd="0" destOrd="0" parTransId="{13D464C9-EFD7-4BCF-B021-118831E68819}" sibTransId="{CC7EC0F6-0917-4B2F-A1AF-F653BB62E779}"/>
    <dgm:cxn modelId="{E11DB9DF-5824-4F25-A6C5-3595DA9F85AA}" srcId="{E1A62141-9ECE-4562-AE3B-FC13AF235A6A}" destId="{318641A3-CFCC-4C7F-B2E9-020E49349CF1}" srcOrd="0" destOrd="0" parTransId="{675A40BC-E6C6-4A70-AB15-318F95CD2DEE}" sibTransId="{1E4F0FC6-82CE-4ACA-B9C3-17A5C199000A}"/>
    <dgm:cxn modelId="{16E9D17A-5DD2-4D9B-9180-714CC286400E}" srcId="{70C669D2-A3FC-4D29-860A-D5FE81497EB5}" destId="{45F3B6DC-E9C7-499B-A9DB-2FA1864C4525}" srcOrd="5" destOrd="0" parTransId="{3F7FD32B-0768-4893-8053-DBB456271E3A}" sibTransId="{3247B689-3ED9-4396-88D6-9D72A8D2586E}"/>
    <dgm:cxn modelId="{20791087-67EC-47D8-B523-AB0BB1CDF1A6}" srcId="{70C669D2-A3FC-4D29-860A-D5FE81497EB5}" destId="{F973C12E-AD70-4F3C-81AA-1A9E13023888}" srcOrd="4" destOrd="0" parTransId="{15482569-3AB4-400E-9BCE-8E857A5904AD}" sibTransId="{E9650A63-F109-4D33-A32C-57FB243D5F99}"/>
    <dgm:cxn modelId="{18EA1409-FC94-4A83-87B8-D16E64D8EC2E}" srcId="{1AB00456-331A-4C1A-8442-269D9E466B83}" destId="{8569E43C-E2BB-4AC8-8218-EBC1868945BA}" srcOrd="0" destOrd="0" parTransId="{5A25FDEA-1D78-4B67-9332-746DBE12ADFF}" sibTransId="{B5C76723-72FF-4972-AF8A-B77D0E0E8B02}"/>
    <dgm:cxn modelId="{4712BFAC-E8CD-C949-BE19-5C34F5C7929A}" type="presOf" srcId="{2E426B81-792B-4D36-89E4-79F88E284B2A}" destId="{2124F15B-F995-4493-BBC3-CF7C8E64F2C8}" srcOrd="0" destOrd="0" presId="urn:diagrams.loki3.com/BracketList+Icon"/>
    <dgm:cxn modelId="{72717704-5FBD-4A4A-9051-E65C9F5D08FF}" type="presOf" srcId="{2CAE957F-DD49-4DEE-AD14-4ADA9714E43C}" destId="{2458449F-6797-4614-A9E9-A0267CCB30EF}" srcOrd="0" destOrd="0" presId="urn:diagrams.loki3.com/BracketList+Icon"/>
    <dgm:cxn modelId="{C6F16F35-4481-4E32-A13D-C506D6BE2860}" srcId="{F973C12E-AD70-4F3C-81AA-1A9E13023888}" destId="{C2FB5DF0-5121-4EFC-ABC1-5F12F1CC976F}" srcOrd="0" destOrd="0" parTransId="{9F839DD0-99A2-43A3-8E13-E8C868C37386}" sibTransId="{CD5E9F29-1D5E-42DE-BCA8-0ABC70F5A8A9}"/>
    <dgm:cxn modelId="{91E05916-7B40-4233-8505-64736AC200C6}" srcId="{70C669D2-A3FC-4D29-860A-D5FE81497EB5}" destId="{E1A62141-9ECE-4562-AE3B-FC13AF235A6A}" srcOrd="2" destOrd="0" parTransId="{C5940D58-138F-4F33-B26F-C6FD671850F5}" sibTransId="{73B2D053-19DB-4C70-B825-79E8998E4A3B}"/>
    <dgm:cxn modelId="{27F63299-9E0D-1E4F-8142-03C80E216A66}" type="presOf" srcId="{8569E43C-E2BB-4AC8-8218-EBC1868945BA}" destId="{66F09E88-A7EF-49BE-86CB-ABA85678B0BE}" srcOrd="0" destOrd="0" presId="urn:diagrams.loki3.com/BracketList+Icon"/>
    <dgm:cxn modelId="{003E2F0A-84BC-4D43-B7A8-0A484805DA94}" type="presOf" srcId="{F973C12E-AD70-4F3C-81AA-1A9E13023888}" destId="{9C4F39DD-9F20-4D61-8FDE-5098C06B717C}" srcOrd="0" destOrd="0" presId="urn:diagrams.loki3.com/BracketList+Icon"/>
    <dgm:cxn modelId="{61D6B04D-9782-F74C-B975-AA04BEFCD857}" type="presOf" srcId="{0AD21FA8-4914-4A4A-B125-968F39591BC2}" destId="{DA27C1FC-3E38-4901-8573-B4659DA061E0}" srcOrd="0" destOrd="0" presId="urn:diagrams.loki3.com/BracketList+Icon"/>
    <dgm:cxn modelId="{A9F1267F-5EAD-4BD2-9775-F63E1C753A36}" srcId="{70C669D2-A3FC-4D29-860A-D5FE81497EB5}" destId="{1AB00456-331A-4C1A-8442-269D9E466B83}" srcOrd="3" destOrd="0" parTransId="{9F1DC757-302D-4AC1-BC51-B8CDA2A9D5B7}" sibTransId="{04B1E7E6-D2B8-4F25-9B0C-578A6653AB7D}"/>
    <dgm:cxn modelId="{8D37099E-0A97-0C45-8AD8-F8C8F25487C9}" type="presOf" srcId="{E1A62141-9ECE-4562-AE3B-FC13AF235A6A}" destId="{4D6C2106-6BB7-4379-BE57-D31AB950D7BE}" srcOrd="0" destOrd="0" presId="urn:diagrams.loki3.com/BracketList+Icon"/>
    <dgm:cxn modelId="{238CAE02-71FD-41B8-B824-D120688E0571}" srcId="{70C669D2-A3FC-4D29-860A-D5FE81497EB5}" destId="{0AD21FA8-4914-4A4A-B125-968F39591BC2}" srcOrd="1" destOrd="0" parTransId="{BC471AE9-14AC-4CF5-8883-1E2531C7B4F7}" sibTransId="{7EABC1A3-11B9-43BD-9965-23F87CD70AEE}"/>
    <dgm:cxn modelId="{76687C05-B0F9-494B-A12F-87093487FBD1}" type="presOf" srcId="{1AB00456-331A-4C1A-8442-269D9E466B83}" destId="{EDEDF091-47BC-422E-9BAB-11917498C95B}" srcOrd="0" destOrd="0" presId="urn:diagrams.loki3.com/BracketList+Icon"/>
    <dgm:cxn modelId="{A211785B-A4CD-4720-895C-05782D322D32}" srcId="{0AD21FA8-4914-4A4A-B125-968F39591BC2}" destId="{2E426B81-792B-4D36-89E4-79F88E284B2A}" srcOrd="0" destOrd="0" parTransId="{EE04A307-462E-46BF-A32F-E1EEFFB30444}" sibTransId="{8A410263-CD50-41D6-8D25-A93C6A78D4CF}"/>
    <dgm:cxn modelId="{9C573FB3-3013-2641-87F5-DBAFD2A53343}" type="presOf" srcId="{318641A3-CFCC-4C7F-B2E9-020E49349CF1}" destId="{0F43FF4C-A235-4103-8E3D-880DC902C54D}" srcOrd="0" destOrd="0" presId="urn:diagrams.loki3.com/BracketList+Icon"/>
    <dgm:cxn modelId="{A5F57AE1-FCAC-4090-9198-CF4A798C27FB}" srcId="{D7E7D8E4-C00D-494D-B54C-94101816855C}" destId="{2CAE957F-DD49-4DEE-AD14-4ADA9714E43C}" srcOrd="0" destOrd="0" parTransId="{4E391618-CD06-4433-A4E1-D5C01069139B}" sibTransId="{CD561DE1-1515-454C-B336-819358A9EEE9}"/>
    <dgm:cxn modelId="{99C49BCE-9E34-2442-AD61-4C1E7D647E28}" type="presOf" srcId="{C2FB5DF0-5121-4EFC-ABC1-5F12F1CC976F}" destId="{F6DAF9CE-A341-4BDF-B507-1F0FA687409E}" srcOrd="0" destOrd="0" presId="urn:diagrams.loki3.com/BracketList+Icon"/>
    <dgm:cxn modelId="{C0BD0944-EFE7-DE47-BA67-5BEF69E5F746}" type="presOf" srcId="{70C669D2-A3FC-4D29-860A-D5FE81497EB5}" destId="{862E067E-4830-489F-9DB7-55C98D67BEB6}" srcOrd="0" destOrd="0" presId="urn:diagrams.loki3.com/BracketList+Icon"/>
    <dgm:cxn modelId="{D47D13AB-5072-1A44-8C86-2FE34596A490}" type="presOf" srcId="{45F3B6DC-E9C7-499B-A9DB-2FA1864C4525}" destId="{75A8F437-9816-498C-8A86-D57FDD88125A}" srcOrd="0" destOrd="0" presId="urn:diagrams.loki3.com/BracketList+Icon"/>
    <dgm:cxn modelId="{53C045A2-5650-BB4E-9F9B-875A370C1D7A}" type="presParOf" srcId="{862E067E-4830-489F-9DB7-55C98D67BEB6}" destId="{3D3683B2-D77C-4A49-BC91-553BE82FF8A4}" srcOrd="0" destOrd="0" presId="urn:diagrams.loki3.com/BracketList+Icon"/>
    <dgm:cxn modelId="{5DFF070E-090B-DE47-9CBD-DB02305C235D}" type="presParOf" srcId="{3D3683B2-D77C-4A49-BC91-553BE82FF8A4}" destId="{CC39BB2B-6721-4235-A4A7-80937CA9B582}" srcOrd="0" destOrd="0" presId="urn:diagrams.loki3.com/BracketList+Icon"/>
    <dgm:cxn modelId="{C1E4505B-8539-6240-9157-5E2566D8E648}" type="presParOf" srcId="{3D3683B2-D77C-4A49-BC91-553BE82FF8A4}" destId="{BDE0B741-DB79-4BE6-8179-6297B9BCE5AE}" srcOrd="1" destOrd="0" presId="urn:diagrams.loki3.com/BracketList+Icon"/>
    <dgm:cxn modelId="{3B980BE0-F5D8-3E45-917D-C90EA6A49D80}" type="presParOf" srcId="{3D3683B2-D77C-4A49-BC91-553BE82FF8A4}" destId="{02578036-3CF2-4FCE-BF01-F93004619CF2}" srcOrd="2" destOrd="0" presId="urn:diagrams.loki3.com/BracketList+Icon"/>
    <dgm:cxn modelId="{321D9D97-04F6-FD48-B39F-1247B8CAD302}" type="presParOf" srcId="{3D3683B2-D77C-4A49-BC91-553BE82FF8A4}" destId="{2458449F-6797-4614-A9E9-A0267CCB30EF}" srcOrd="3" destOrd="0" presId="urn:diagrams.loki3.com/BracketList+Icon"/>
    <dgm:cxn modelId="{BB9B17CC-0F5A-3F45-B797-435A18147D84}" type="presParOf" srcId="{862E067E-4830-489F-9DB7-55C98D67BEB6}" destId="{E11E53C7-148B-4BC8-81B9-0BF345211020}" srcOrd="1" destOrd="0" presId="urn:diagrams.loki3.com/BracketList+Icon"/>
    <dgm:cxn modelId="{F722B897-DEB2-E44F-9155-920552200BC9}" type="presParOf" srcId="{862E067E-4830-489F-9DB7-55C98D67BEB6}" destId="{B1B86316-C0C3-47C8-A7B9-7FE68C5AD89E}" srcOrd="2" destOrd="0" presId="urn:diagrams.loki3.com/BracketList+Icon"/>
    <dgm:cxn modelId="{261BE966-DAEE-764E-9BDA-CC613B4CA373}" type="presParOf" srcId="{B1B86316-C0C3-47C8-A7B9-7FE68C5AD89E}" destId="{DA27C1FC-3E38-4901-8573-B4659DA061E0}" srcOrd="0" destOrd="0" presId="urn:diagrams.loki3.com/BracketList+Icon"/>
    <dgm:cxn modelId="{5E95F87D-F90C-8841-BE90-DBFAD546C8EB}" type="presParOf" srcId="{B1B86316-C0C3-47C8-A7B9-7FE68C5AD89E}" destId="{4D2BF54B-3F64-45AD-A7F1-5172067BDB05}" srcOrd="1" destOrd="0" presId="urn:diagrams.loki3.com/BracketList+Icon"/>
    <dgm:cxn modelId="{5A721556-5233-234B-A016-185F4B0581F1}" type="presParOf" srcId="{B1B86316-C0C3-47C8-A7B9-7FE68C5AD89E}" destId="{CDE0111F-8603-4829-A783-EF68392B7B8E}" srcOrd="2" destOrd="0" presId="urn:diagrams.loki3.com/BracketList+Icon"/>
    <dgm:cxn modelId="{16EDE7B7-1D26-B34D-B2F7-E29840A93C2D}" type="presParOf" srcId="{B1B86316-C0C3-47C8-A7B9-7FE68C5AD89E}" destId="{2124F15B-F995-4493-BBC3-CF7C8E64F2C8}" srcOrd="3" destOrd="0" presId="urn:diagrams.loki3.com/BracketList+Icon"/>
    <dgm:cxn modelId="{DE5DD8D0-873B-C543-997E-5A33F13AE0A6}" type="presParOf" srcId="{862E067E-4830-489F-9DB7-55C98D67BEB6}" destId="{5DBA8014-4EE5-415B-8BFF-DCBF2D6ABB06}" srcOrd="3" destOrd="0" presId="urn:diagrams.loki3.com/BracketList+Icon"/>
    <dgm:cxn modelId="{88CFB835-8EBD-8248-918F-85EF185BBF7B}" type="presParOf" srcId="{862E067E-4830-489F-9DB7-55C98D67BEB6}" destId="{9907C425-5007-45EE-8E1A-804CE4629ABA}" srcOrd="4" destOrd="0" presId="urn:diagrams.loki3.com/BracketList+Icon"/>
    <dgm:cxn modelId="{66F2F1B3-EA8D-BF47-801E-3FBCB891C78A}" type="presParOf" srcId="{9907C425-5007-45EE-8E1A-804CE4629ABA}" destId="{4D6C2106-6BB7-4379-BE57-D31AB950D7BE}" srcOrd="0" destOrd="0" presId="urn:diagrams.loki3.com/BracketList+Icon"/>
    <dgm:cxn modelId="{0EF66835-0C9A-CF41-8B75-25EBC97BDCC1}" type="presParOf" srcId="{9907C425-5007-45EE-8E1A-804CE4629ABA}" destId="{CDA62A63-B004-4A4B-9413-D897F652107A}" srcOrd="1" destOrd="0" presId="urn:diagrams.loki3.com/BracketList+Icon"/>
    <dgm:cxn modelId="{39F9D432-D416-7141-8E82-FDB85345F2AE}" type="presParOf" srcId="{9907C425-5007-45EE-8E1A-804CE4629ABA}" destId="{3C4CEB36-AE34-4EC9-8317-38F92B97A7CE}" srcOrd="2" destOrd="0" presId="urn:diagrams.loki3.com/BracketList+Icon"/>
    <dgm:cxn modelId="{47C0816E-1555-0E4E-B525-A9AC4ECD42FF}" type="presParOf" srcId="{9907C425-5007-45EE-8E1A-804CE4629ABA}" destId="{0F43FF4C-A235-4103-8E3D-880DC902C54D}" srcOrd="3" destOrd="0" presId="urn:diagrams.loki3.com/BracketList+Icon"/>
    <dgm:cxn modelId="{4F13E176-296B-AB4C-8CB0-C2F67BBF29D2}" type="presParOf" srcId="{862E067E-4830-489F-9DB7-55C98D67BEB6}" destId="{7C585AA3-8E94-483B-9305-7E0308F5FB95}" srcOrd="5" destOrd="0" presId="urn:diagrams.loki3.com/BracketList+Icon"/>
    <dgm:cxn modelId="{341E7094-97F7-1846-9638-1FE9E352F9B6}" type="presParOf" srcId="{862E067E-4830-489F-9DB7-55C98D67BEB6}" destId="{17CE3375-0D53-49C3-B95E-159D34632653}" srcOrd="6" destOrd="0" presId="urn:diagrams.loki3.com/BracketList+Icon"/>
    <dgm:cxn modelId="{94E7D538-90BF-BD4F-A632-927293088743}" type="presParOf" srcId="{17CE3375-0D53-49C3-B95E-159D34632653}" destId="{EDEDF091-47BC-422E-9BAB-11917498C95B}" srcOrd="0" destOrd="0" presId="urn:diagrams.loki3.com/BracketList+Icon"/>
    <dgm:cxn modelId="{1840E935-4488-7B4D-B739-C00D4010F640}" type="presParOf" srcId="{17CE3375-0D53-49C3-B95E-159D34632653}" destId="{F4C4E9A5-AC1B-4DF3-9619-93CC79F34EE1}" srcOrd="1" destOrd="0" presId="urn:diagrams.loki3.com/BracketList+Icon"/>
    <dgm:cxn modelId="{C25357D5-4265-9749-9259-990570BA1602}" type="presParOf" srcId="{17CE3375-0D53-49C3-B95E-159D34632653}" destId="{94DD6659-383F-4B10-9BFA-D6573ABF1319}" srcOrd="2" destOrd="0" presId="urn:diagrams.loki3.com/BracketList+Icon"/>
    <dgm:cxn modelId="{B0E992EA-DF91-D34F-9E82-BD160BC68131}" type="presParOf" srcId="{17CE3375-0D53-49C3-B95E-159D34632653}" destId="{66F09E88-A7EF-49BE-86CB-ABA85678B0BE}" srcOrd="3" destOrd="0" presId="urn:diagrams.loki3.com/BracketList+Icon"/>
    <dgm:cxn modelId="{FC3AD160-D341-014F-B188-CE361FD1D0A8}" type="presParOf" srcId="{862E067E-4830-489F-9DB7-55C98D67BEB6}" destId="{4A46A27C-68A0-47E0-BDD1-6FAC613CF3B3}" srcOrd="7" destOrd="0" presId="urn:diagrams.loki3.com/BracketList+Icon"/>
    <dgm:cxn modelId="{D93F7608-1589-2F45-A45C-B43C6D6B9A2B}" type="presParOf" srcId="{862E067E-4830-489F-9DB7-55C98D67BEB6}" destId="{2107684D-012A-405E-AA37-56822F98DEED}" srcOrd="8" destOrd="0" presId="urn:diagrams.loki3.com/BracketList+Icon"/>
    <dgm:cxn modelId="{3422AA3D-1EFE-E640-9127-73F7A15C6A95}" type="presParOf" srcId="{2107684D-012A-405E-AA37-56822F98DEED}" destId="{9C4F39DD-9F20-4D61-8FDE-5098C06B717C}" srcOrd="0" destOrd="0" presId="urn:diagrams.loki3.com/BracketList+Icon"/>
    <dgm:cxn modelId="{838E2BB0-1334-3C4A-9B4C-21750BC2B629}" type="presParOf" srcId="{2107684D-012A-405E-AA37-56822F98DEED}" destId="{F12E6D28-B36B-4686-8649-6984C83BBE13}" srcOrd="1" destOrd="0" presId="urn:diagrams.loki3.com/BracketList+Icon"/>
    <dgm:cxn modelId="{98E0E89A-8213-C34D-90E7-6938D63A24F4}" type="presParOf" srcId="{2107684D-012A-405E-AA37-56822F98DEED}" destId="{F80598B9-2072-4993-BE4A-315BFD5BAEE6}" srcOrd="2" destOrd="0" presId="urn:diagrams.loki3.com/BracketList+Icon"/>
    <dgm:cxn modelId="{018E600A-9265-9647-840B-C5EBC5C11C67}" type="presParOf" srcId="{2107684D-012A-405E-AA37-56822F98DEED}" destId="{F6DAF9CE-A341-4BDF-B507-1F0FA687409E}" srcOrd="3" destOrd="0" presId="urn:diagrams.loki3.com/BracketList+Icon"/>
    <dgm:cxn modelId="{9C12C722-D189-8D40-98B2-A4F19F29BC78}" type="presParOf" srcId="{862E067E-4830-489F-9DB7-55C98D67BEB6}" destId="{37863B91-F7A7-4989-A7BF-CC2E0199C5D3}" srcOrd="9" destOrd="0" presId="urn:diagrams.loki3.com/BracketList+Icon"/>
    <dgm:cxn modelId="{2F60B4AA-1D68-9F45-A8D9-1AD7D7F5667D}" type="presParOf" srcId="{862E067E-4830-489F-9DB7-55C98D67BEB6}" destId="{69B92B45-0AEF-4B0E-BBEF-CA113EBA8526}" srcOrd="10" destOrd="0" presId="urn:diagrams.loki3.com/BracketList+Icon"/>
    <dgm:cxn modelId="{1947A85D-73D0-0D49-808F-A4032398E0D4}" type="presParOf" srcId="{69B92B45-0AEF-4B0E-BBEF-CA113EBA8526}" destId="{75A8F437-9816-498C-8A86-D57FDD88125A}" srcOrd="0" destOrd="0" presId="urn:diagrams.loki3.com/BracketList+Icon"/>
    <dgm:cxn modelId="{B91F3876-2ED1-DB4C-8FA9-08D735DA89D4}" type="presParOf" srcId="{69B92B45-0AEF-4B0E-BBEF-CA113EBA8526}" destId="{4990DBCD-0681-4272-ABED-4CC61D8CA9A6}" srcOrd="1" destOrd="0" presId="urn:diagrams.loki3.com/BracketList+Icon"/>
    <dgm:cxn modelId="{661FDD4C-84E6-3844-9E44-D5551996114C}" type="presParOf" srcId="{69B92B45-0AEF-4B0E-BBEF-CA113EBA8526}" destId="{1DD75DCA-9D40-4DB2-852C-021960C91E6E}" srcOrd="2" destOrd="0" presId="urn:diagrams.loki3.com/BracketList+Icon"/>
    <dgm:cxn modelId="{815D938E-6D31-404D-BEB2-5D748491CC57}" type="presParOf" srcId="{69B92B45-0AEF-4B0E-BBEF-CA113EBA8526}" destId="{D75A3ABE-1D82-4575-9EC7-C3CBD480EB72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D75F5E-5D66-4690-B3C5-F8F7CF678B3D}" type="doc">
      <dgm:prSet loTypeId="urn:diagrams.loki3.com/BracketList+Icon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EA045B50-D2C5-4A61-82E9-79DD7F7B5E61}">
      <dgm:prSet phldrT="[Texto]"/>
      <dgm:spPr/>
      <dgm:t>
        <a:bodyPr/>
        <a:lstStyle/>
        <a:p>
          <a:pPr algn="l"/>
          <a:r>
            <a:rPr lang="es-ES" dirty="0" smtClean="0">
              <a:latin typeface="Soberana sans"/>
              <a:cs typeface="Soberana sans"/>
            </a:rPr>
            <a:t>0.94 </a:t>
          </a:r>
          <a:r>
            <a:rPr lang="es-ES" i="1" dirty="0" smtClean="0">
              <a:latin typeface="Soberana sans"/>
              <a:cs typeface="Soberana sans"/>
            </a:rPr>
            <a:t>vs.</a:t>
          </a:r>
          <a:r>
            <a:rPr lang="es-ES" dirty="0" smtClean="0">
              <a:latin typeface="Soberana sans"/>
              <a:cs typeface="Soberana sans"/>
            </a:rPr>
            <a:t> 1.20</a:t>
          </a:r>
          <a:endParaRPr lang="es-MX" dirty="0">
            <a:latin typeface="Soberana sans"/>
            <a:cs typeface="Soberana sans"/>
          </a:endParaRPr>
        </a:p>
      </dgm:t>
    </dgm:pt>
    <dgm:pt modelId="{FE44E3A1-D702-4268-BAB5-D805F9E5E4BE}" type="parTrans" cxnId="{6A02A840-D933-4631-9F3E-B9FF8E916C5B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27B66161-1506-47B8-A7A1-215D64434860}" type="sibTrans" cxnId="{6A02A840-D933-4631-9F3E-B9FF8E916C5B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00726D34-E9EF-444B-9AC8-D130DC5BD71E}">
      <dgm:prSet phldrT="[Texto]"/>
      <dgm:spPr/>
      <dgm:t>
        <a:bodyPr/>
        <a:lstStyle/>
        <a:p>
          <a:r>
            <a:rPr lang="es-ES" dirty="0" smtClean="0">
              <a:latin typeface="Soberana sans"/>
              <a:cs typeface="Soberana sans"/>
            </a:rPr>
            <a:t>Investigadores por cada 1,000 personas de la PEA ocupada. </a:t>
          </a:r>
          <a:endParaRPr lang="es-MX" dirty="0">
            <a:latin typeface="Soberana sans"/>
            <a:cs typeface="Soberana sans"/>
          </a:endParaRPr>
        </a:p>
      </dgm:t>
    </dgm:pt>
    <dgm:pt modelId="{2C7E8098-D339-4B44-A028-DF16EA2AB4EA}" type="parTrans" cxnId="{4FC24A5A-6678-4DAE-9F60-32B63AA9618C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E6D3F11C-7550-489B-A195-9DB15FE3427A}" type="sibTrans" cxnId="{4FC24A5A-6678-4DAE-9F60-32B63AA9618C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ECED5812-A6B8-4C60-8B6D-FDE8DD8651E1}">
      <dgm:prSet phldrT="[Texto]"/>
      <dgm:spPr/>
      <dgm:t>
        <a:bodyPr/>
        <a:lstStyle/>
        <a:p>
          <a:pPr algn="l"/>
          <a:r>
            <a:rPr lang="es-ES" dirty="0" smtClean="0">
              <a:latin typeface="Soberana sans"/>
              <a:cs typeface="Soberana sans"/>
            </a:rPr>
            <a:t>94.4 </a:t>
          </a:r>
          <a:r>
            <a:rPr lang="es-ES" i="1" dirty="0" smtClean="0">
              <a:latin typeface="Soberana sans"/>
              <a:cs typeface="Soberana sans"/>
            </a:rPr>
            <a:t>vs.</a:t>
          </a:r>
          <a:r>
            <a:rPr lang="es-ES" dirty="0" smtClean="0">
              <a:latin typeface="Soberana sans"/>
              <a:cs typeface="Soberana sans"/>
            </a:rPr>
            <a:t> 115.0</a:t>
          </a:r>
          <a:endParaRPr lang="es-MX" dirty="0">
            <a:latin typeface="Soberana sans"/>
            <a:cs typeface="Soberana sans"/>
          </a:endParaRPr>
        </a:p>
      </dgm:t>
    </dgm:pt>
    <dgm:pt modelId="{7D758965-9044-4751-9C34-216127635C92}" type="parTrans" cxnId="{57DF1E9C-F110-470D-A435-416A1B4DC2F4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97A7602E-D105-4315-8C4D-22ECE016906D}" type="sibTrans" cxnId="{57DF1E9C-F110-470D-A435-416A1B4DC2F4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FDA522F6-7E15-45FA-BFDD-FBB48407FBCC}">
      <dgm:prSet phldrT="[Texto]"/>
      <dgm:spPr/>
      <dgm:t>
        <a:bodyPr/>
        <a:lstStyle/>
        <a:p>
          <a:r>
            <a:rPr lang="es-ES" dirty="0" smtClean="0">
              <a:latin typeface="Soberana sans"/>
              <a:cs typeface="Soberana sans"/>
            </a:rPr>
            <a:t>Artículos científicos publicados por cada millón de habitantes</a:t>
          </a:r>
          <a:endParaRPr lang="es-MX" dirty="0">
            <a:latin typeface="Soberana sans"/>
            <a:cs typeface="Soberana sans"/>
          </a:endParaRPr>
        </a:p>
      </dgm:t>
    </dgm:pt>
    <dgm:pt modelId="{F7B2AC71-49BD-49B3-9CA1-4FBF8C78E5D4}" type="parTrans" cxnId="{6E67CC09-8AF2-45CB-89BD-F2CBB27E2209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2B17CBDB-024C-4273-8A40-94AA185BBAAE}" type="sibTrans" cxnId="{6E67CC09-8AF2-45CB-89BD-F2CBB27E2209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BED34770-6F19-4F45-A4A6-9461CD4899C5}">
      <dgm:prSet phldrT="[Texto]"/>
      <dgm:spPr/>
      <dgm:t>
        <a:bodyPr/>
        <a:lstStyle/>
        <a:p>
          <a:r>
            <a:rPr lang="es-ES" dirty="0" smtClean="0">
              <a:latin typeface="Soberana sans"/>
              <a:cs typeface="Soberana sans"/>
            </a:rPr>
            <a:t>Porcentaje de graduados de doctorado en ciencias e ingeniería respecto al total de graduados de doctorado</a:t>
          </a:r>
          <a:endParaRPr lang="es-MX" dirty="0">
            <a:latin typeface="Soberana sans"/>
            <a:cs typeface="Soberana sans"/>
          </a:endParaRPr>
        </a:p>
      </dgm:t>
    </dgm:pt>
    <dgm:pt modelId="{E8EF4158-BEDB-4150-ACB9-8579AD1436F9}" type="parTrans" cxnId="{A64C60E5-8D84-4D52-9CC7-E34794617CC1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BF215A81-35CC-4ABF-9258-BBD0AEB0915D}" type="sibTrans" cxnId="{A64C60E5-8D84-4D52-9CC7-E34794617CC1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CD88A53B-E4CC-4AB9-88A6-27EA5DACBBE3}">
      <dgm:prSet phldrT="[Texto]"/>
      <dgm:spPr/>
      <dgm:t>
        <a:bodyPr/>
        <a:lstStyle/>
        <a:p>
          <a:pPr algn="l"/>
          <a:r>
            <a:rPr lang="es-ES" dirty="0" smtClean="0">
              <a:latin typeface="Soberana sans"/>
              <a:cs typeface="Soberana sans"/>
            </a:rPr>
            <a:t>53.6 </a:t>
          </a:r>
          <a:r>
            <a:rPr lang="es-ES" i="1" dirty="0" smtClean="0">
              <a:latin typeface="Soberana sans"/>
              <a:cs typeface="Soberana sans"/>
            </a:rPr>
            <a:t>vs.</a:t>
          </a:r>
          <a:r>
            <a:rPr lang="es-ES" dirty="0" smtClean="0">
              <a:latin typeface="Soberana sans"/>
              <a:cs typeface="Soberana sans"/>
            </a:rPr>
            <a:t> 56.0%</a:t>
          </a:r>
          <a:endParaRPr lang="es-MX" dirty="0">
            <a:latin typeface="Soberana sans"/>
            <a:cs typeface="Soberana sans"/>
          </a:endParaRPr>
        </a:p>
      </dgm:t>
    </dgm:pt>
    <dgm:pt modelId="{FDB8BAB6-99E4-46F5-8161-88E5E08221DF}" type="parTrans" cxnId="{54B297C4-557B-43D8-B202-AC512E899B0C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F4DCC58F-2408-4F5A-8298-E18970F6795C}" type="sibTrans" cxnId="{54B297C4-557B-43D8-B202-AC512E899B0C}">
      <dgm:prSet/>
      <dgm:spPr/>
      <dgm:t>
        <a:bodyPr/>
        <a:lstStyle/>
        <a:p>
          <a:endParaRPr lang="es-MX">
            <a:latin typeface="Soberana sans"/>
            <a:cs typeface="Soberana sans"/>
          </a:endParaRPr>
        </a:p>
      </dgm:t>
    </dgm:pt>
    <dgm:pt modelId="{FDD378C3-9FBD-4108-9FB1-39D9EAB15B61}" type="pres">
      <dgm:prSet presAssocID="{27D75F5E-5D66-4690-B3C5-F8F7CF678B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3B701F4-A57F-4926-9C7B-2FC43F3D3EFA}" type="pres">
      <dgm:prSet presAssocID="{EA045B50-D2C5-4A61-82E9-79DD7F7B5E61}" presName="linNode" presStyleCnt="0"/>
      <dgm:spPr/>
    </dgm:pt>
    <dgm:pt modelId="{9C0E1C2A-C9D0-495B-BCE5-B5EF480A1865}" type="pres">
      <dgm:prSet presAssocID="{EA045B50-D2C5-4A61-82E9-79DD7F7B5E61}" presName="parTx" presStyleLbl="revTx" presStyleIdx="0" presStyleCnt="3" custScaleX="122562" custLinFactNeighborX="36513" custLinFactNeighborY="-424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3230DC-AF7B-446F-B22F-F8B1B2B6D5D5}" type="pres">
      <dgm:prSet presAssocID="{EA045B50-D2C5-4A61-82E9-79DD7F7B5E61}" presName="bracket" presStyleLbl="parChTrans1D1" presStyleIdx="0" presStyleCnt="3" custLinFactNeighborX="35128" custLinFactNeighborY="-6466"/>
      <dgm:spPr/>
    </dgm:pt>
    <dgm:pt modelId="{B2E1E253-5577-4391-905E-A044EF121197}" type="pres">
      <dgm:prSet presAssocID="{EA045B50-D2C5-4A61-82E9-79DD7F7B5E61}" presName="spH" presStyleCnt="0"/>
      <dgm:spPr/>
    </dgm:pt>
    <dgm:pt modelId="{4402365F-A89F-47BE-8385-D0718E9FA792}" type="pres">
      <dgm:prSet presAssocID="{EA045B50-D2C5-4A61-82E9-79DD7F7B5E61}" presName="desTx" presStyleLbl="node1" presStyleIdx="0" presStyleCnt="3" custScaleX="92183" custScaleY="108081" custLinFactX="2356" custLinFactNeighborX="100000" custLinFactNeighborY="-222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4B4CFE3-4844-40E7-AFA6-66DA9CB309FA}" type="pres">
      <dgm:prSet presAssocID="{27B66161-1506-47B8-A7A1-215D64434860}" presName="spV" presStyleCnt="0"/>
      <dgm:spPr/>
    </dgm:pt>
    <dgm:pt modelId="{06EDEB5E-43FD-4DEB-B598-30279DB73A38}" type="pres">
      <dgm:prSet presAssocID="{ECED5812-A6B8-4C60-8B6D-FDE8DD8651E1}" presName="linNode" presStyleCnt="0"/>
      <dgm:spPr/>
    </dgm:pt>
    <dgm:pt modelId="{C508EA6C-0DBA-4F5A-A6B9-58DE13995F90}" type="pres">
      <dgm:prSet presAssocID="{ECED5812-A6B8-4C60-8B6D-FDE8DD8651E1}" presName="parTx" presStyleLbl="revTx" presStyleIdx="1" presStyleCnt="3" custScaleX="14151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7FB3F17-E43C-42D5-94F7-7E480B397D87}" type="pres">
      <dgm:prSet presAssocID="{ECED5812-A6B8-4C60-8B6D-FDE8DD8651E1}" presName="bracket" presStyleLbl="parChTrans1D1" presStyleIdx="1" presStyleCnt="3"/>
      <dgm:spPr/>
    </dgm:pt>
    <dgm:pt modelId="{8B68EE4F-C5C3-40D7-94F5-97BFB8358C6D}" type="pres">
      <dgm:prSet presAssocID="{ECED5812-A6B8-4C60-8B6D-FDE8DD8651E1}" presName="spH" presStyleCnt="0"/>
      <dgm:spPr/>
    </dgm:pt>
    <dgm:pt modelId="{947A40BC-B986-4FEE-8DD8-2E64591E3356}" type="pres">
      <dgm:prSet presAssocID="{ECED5812-A6B8-4C60-8B6D-FDE8DD8651E1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ACE21B-D399-4C25-91D9-787C6BEA416B}" type="pres">
      <dgm:prSet presAssocID="{97A7602E-D105-4315-8C4D-22ECE016906D}" presName="spV" presStyleCnt="0"/>
      <dgm:spPr/>
    </dgm:pt>
    <dgm:pt modelId="{63A087BE-33D0-4CD4-AC83-45142157F3BA}" type="pres">
      <dgm:prSet presAssocID="{CD88A53B-E4CC-4AB9-88A6-27EA5DACBBE3}" presName="linNode" presStyleCnt="0"/>
      <dgm:spPr/>
    </dgm:pt>
    <dgm:pt modelId="{58C387E4-9C65-47FF-A622-CFE2914DB5C4}" type="pres">
      <dgm:prSet presAssocID="{CD88A53B-E4CC-4AB9-88A6-27EA5DACBBE3}" presName="parTx" presStyleLbl="revTx" presStyleIdx="2" presStyleCnt="3" custScaleX="13801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858BE39-41F8-4227-AE7C-EC72A86A21F1}" type="pres">
      <dgm:prSet presAssocID="{CD88A53B-E4CC-4AB9-88A6-27EA5DACBBE3}" presName="bracket" presStyleLbl="parChTrans1D1" presStyleIdx="2" presStyleCnt="3"/>
      <dgm:spPr/>
    </dgm:pt>
    <dgm:pt modelId="{1ACADCD7-13CD-407D-BF76-A10113CB12CD}" type="pres">
      <dgm:prSet presAssocID="{CD88A53B-E4CC-4AB9-88A6-27EA5DACBBE3}" presName="spH" presStyleCnt="0"/>
      <dgm:spPr/>
    </dgm:pt>
    <dgm:pt modelId="{8C50C15D-4144-4460-8A4B-0D44F02EC85D}" type="pres">
      <dgm:prSet presAssocID="{CD88A53B-E4CC-4AB9-88A6-27EA5DACBBE3}" presName="desTx" presStyleLbl="node1" presStyleIdx="2" presStyleCnt="3" custLinFactNeighborX="13209" custLinFactNeighborY="-348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FC24A5A-6678-4DAE-9F60-32B63AA9618C}" srcId="{EA045B50-D2C5-4A61-82E9-79DD7F7B5E61}" destId="{00726D34-E9EF-444B-9AC8-D130DC5BD71E}" srcOrd="0" destOrd="0" parTransId="{2C7E8098-D339-4B44-A028-DF16EA2AB4EA}" sibTransId="{E6D3F11C-7550-489B-A195-9DB15FE3427A}"/>
    <dgm:cxn modelId="{A64C60E5-8D84-4D52-9CC7-E34794617CC1}" srcId="{CD88A53B-E4CC-4AB9-88A6-27EA5DACBBE3}" destId="{BED34770-6F19-4F45-A4A6-9461CD4899C5}" srcOrd="0" destOrd="0" parTransId="{E8EF4158-BEDB-4150-ACB9-8579AD1436F9}" sibTransId="{BF215A81-35CC-4ABF-9258-BBD0AEB0915D}"/>
    <dgm:cxn modelId="{19018E34-9ADC-46E6-A15C-745046A2F495}" type="presOf" srcId="{BED34770-6F19-4F45-A4A6-9461CD4899C5}" destId="{8C50C15D-4144-4460-8A4B-0D44F02EC85D}" srcOrd="0" destOrd="0" presId="urn:diagrams.loki3.com/BracketList+Icon"/>
    <dgm:cxn modelId="{6A02A840-D933-4631-9F3E-B9FF8E916C5B}" srcId="{27D75F5E-5D66-4690-B3C5-F8F7CF678B3D}" destId="{EA045B50-D2C5-4A61-82E9-79DD7F7B5E61}" srcOrd="0" destOrd="0" parTransId="{FE44E3A1-D702-4268-BAB5-D805F9E5E4BE}" sibTransId="{27B66161-1506-47B8-A7A1-215D64434860}"/>
    <dgm:cxn modelId="{E90D58E7-079B-4301-AFE6-E20C4E1638BE}" type="presOf" srcId="{EA045B50-D2C5-4A61-82E9-79DD7F7B5E61}" destId="{9C0E1C2A-C9D0-495B-BCE5-B5EF480A1865}" srcOrd="0" destOrd="0" presId="urn:diagrams.loki3.com/BracketList+Icon"/>
    <dgm:cxn modelId="{0F0A16B4-A478-41F0-9017-3F8A4F83ED5B}" type="presOf" srcId="{ECED5812-A6B8-4C60-8B6D-FDE8DD8651E1}" destId="{C508EA6C-0DBA-4F5A-A6B9-58DE13995F90}" srcOrd="0" destOrd="0" presId="urn:diagrams.loki3.com/BracketList+Icon"/>
    <dgm:cxn modelId="{CBA740F2-7864-4A89-8BCC-DBB2FBF9A2D8}" type="presOf" srcId="{27D75F5E-5D66-4690-B3C5-F8F7CF678B3D}" destId="{FDD378C3-9FBD-4108-9FB1-39D9EAB15B61}" srcOrd="0" destOrd="0" presId="urn:diagrams.loki3.com/BracketList+Icon"/>
    <dgm:cxn modelId="{54B297C4-557B-43D8-B202-AC512E899B0C}" srcId="{27D75F5E-5D66-4690-B3C5-F8F7CF678B3D}" destId="{CD88A53B-E4CC-4AB9-88A6-27EA5DACBBE3}" srcOrd="2" destOrd="0" parTransId="{FDB8BAB6-99E4-46F5-8161-88E5E08221DF}" sibTransId="{F4DCC58F-2408-4F5A-8298-E18970F6795C}"/>
    <dgm:cxn modelId="{149E248C-47B6-40A1-B466-D69DB3C01B5A}" type="presOf" srcId="{00726D34-E9EF-444B-9AC8-D130DC5BD71E}" destId="{4402365F-A89F-47BE-8385-D0718E9FA792}" srcOrd="0" destOrd="0" presId="urn:diagrams.loki3.com/BracketList+Icon"/>
    <dgm:cxn modelId="{BC0C91DF-F937-4BCD-9B20-FAB76BF1EADE}" type="presOf" srcId="{CD88A53B-E4CC-4AB9-88A6-27EA5DACBBE3}" destId="{58C387E4-9C65-47FF-A622-CFE2914DB5C4}" srcOrd="0" destOrd="0" presId="urn:diagrams.loki3.com/BracketList+Icon"/>
    <dgm:cxn modelId="{57DF1E9C-F110-470D-A435-416A1B4DC2F4}" srcId="{27D75F5E-5D66-4690-B3C5-F8F7CF678B3D}" destId="{ECED5812-A6B8-4C60-8B6D-FDE8DD8651E1}" srcOrd="1" destOrd="0" parTransId="{7D758965-9044-4751-9C34-216127635C92}" sibTransId="{97A7602E-D105-4315-8C4D-22ECE016906D}"/>
    <dgm:cxn modelId="{6E67CC09-8AF2-45CB-89BD-F2CBB27E2209}" srcId="{ECED5812-A6B8-4C60-8B6D-FDE8DD8651E1}" destId="{FDA522F6-7E15-45FA-BFDD-FBB48407FBCC}" srcOrd="0" destOrd="0" parTransId="{F7B2AC71-49BD-49B3-9CA1-4FBF8C78E5D4}" sibTransId="{2B17CBDB-024C-4273-8A40-94AA185BBAAE}"/>
    <dgm:cxn modelId="{53AD6F15-C907-49E5-B718-5B0768A18586}" type="presOf" srcId="{FDA522F6-7E15-45FA-BFDD-FBB48407FBCC}" destId="{947A40BC-B986-4FEE-8DD8-2E64591E3356}" srcOrd="0" destOrd="0" presId="urn:diagrams.loki3.com/BracketList+Icon"/>
    <dgm:cxn modelId="{1A6F6A62-5618-493D-9E75-BB6B626245A2}" type="presParOf" srcId="{FDD378C3-9FBD-4108-9FB1-39D9EAB15B61}" destId="{F3B701F4-A57F-4926-9C7B-2FC43F3D3EFA}" srcOrd="0" destOrd="0" presId="urn:diagrams.loki3.com/BracketList+Icon"/>
    <dgm:cxn modelId="{C354B8E7-F8E3-4196-AFBD-FE73CFB1E324}" type="presParOf" srcId="{F3B701F4-A57F-4926-9C7B-2FC43F3D3EFA}" destId="{9C0E1C2A-C9D0-495B-BCE5-B5EF480A1865}" srcOrd="0" destOrd="0" presId="urn:diagrams.loki3.com/BracketList+Icon"/>
    <dgm:cxn modelId="{6B01553D-7100-4239-84EF-EF689080F4A1}" type="presParOf" srcId="{F3B701F4-A57F-4926-9C7B-2FC43F3D3EFA}" destId="{293230DC-AF7B-446F-B22F-F8B1B2B6D5D5}" srcOrd="1" destOrd="0" presId="urn:diagrams.loki3.com/BracketList+Icon"/>
    <dgm:cxn modelId="{B0740EF6-F69D-4B66-BC87-6BC6251C64C9}" type="presParOf" srcId="{F3B701F4-A57F-4926-9C7B-2FC43F3D3EFA}" destId="{B2E1E253-5577-4391-905E-A044EF121197}" srcOrd="2" destOrd="0" presId="urn:diagrams.loki3.com/BracketList+Icon"/>
    <dgm:cxn modelId="{55C65D55-DC91-4E40-90A6-F13F06ED19E5}" type="presParOf" srcId="{F3B701F4-A57F-4926-9C7B-2FC43F3D3EFA}" destId="{4402365F-A89F-47BE-8385-D0718E9FA792}" srcOrd="3" destOrd="0" presId="urn:diagrams.loki3.com/BracketList+Icon"/>
    <dgm:cxn modelId="{E161C09C-1A16-44F2-98E4-1EEA800CCD47}" type="presParOf" srcId="{FDD378C3-9FBD-4108-9FB1-39D9EAB15B61}" destId="{94B4CFE3-4844-40E7-AFA6-66DA9CB309FA}" srcOrd="1" destOrd="0" presId="urn:diagrams.loki3.com/BracketList+Icon"/>
    <dgm:cxn modelId="{594F59BF-9037-433E-A4E8-5F7AA5CFE99F}" type="presParOf" srcId="{FDD378C3-9FBD-4108-9FB1-39D9EAB15B61}" destId="{06EDEB5E-43FD-4DEB-B598-30279DB73A38}" srcOrd="2" destOrd="0" presId="urn:diagrams.loki3.com/BracketList+Icon"/>
    <dgm:cxn modelId="{8D26F61B-4EA9-442E-A604-B81A9FAA8618}" type="presParOf" srcId="{06EDEB5E-43FD-4DEB-B598-30279DB73A38}" destId="{C508EA6C-0DBA-4F5A-A6B9-58DE13995F90}" srcOrd="0" destOrd="0" presId="urn:diagrams.loki3.com/BracketList+Icon"/>
    <dgm:cxn modelId="{52F10A56-3804-44BA-B9CE-D1F79E590103}" type="presParOf" srcId="{06EDEB5E-43FD-4DEB-B598-30279DB73A38}" destId="{57FB3F17-E43C-42D5-94F7-7E480B397D87}" srcOrd="1" destOrd="0" presId="urn:diagrams.loki3.com/BracketList+Icon"/>
    <dgm:cxn modelId="{49943098-3CAC-43B3-8CCE-C08E53C83F7E}" type="presParOf" srcId="{06EDEB5E-43FD-4DEB-B598-30279DB73A38}" destId="{8B68EE4F-C5C3-40D7-94F5-97BFB8358C6D}" srcOrd="2" destOrd="0" presId="urn:diagrams.loki3.com/BracketList+Icon"/>
    <dgm:cxn modelId="{B9E0D24E-C608-444F-8063-9D227E5A8F5D}" type="presParOf" srcId="{06EDEB5E-43FD-4DEB-B598-30279DB73A38}" destId="{947A40BC-B986-4FEE-8DD8-2E64591E3356}" srcOrd="3" destOrd="0" presId="urn:diagrams.loki3.com/BracketList+Icon"/>
    <dgm:cxn modelId="{E5D76B56-9F11-4792-998D-1A900121973B}" type="presParOf" srcId="{FDD378C3-9FBD-4108-9FB1-39D9EAB15B61}" destId="{3EACE21B-D399-4C25-91D9-787C6BEA416B}" srcOrd="3" destOrd="0" presId="urn:diagrams.loki3.com/BracketList+Icon"/>
    <dgm:cxn modelId="{D902B890-EDA6-4CEE-989F-F504DE345782}" type="presParOf" srcId="{FDD378C3-9FBD-4108-9FB1-39D9EAB15B61}" destId="{63A087BE-33D0-4CD4-AC83-45142157F3BA}" srcOrd="4" destOrd="0" presId="urn:diagrams.loki3.com/BracketList+Icon"/>
    <dgm:cxn modelId="{67115D82-F192-415E-A5F5-6B816704859A}" type="presParOf" srcId="{63A087BE-33D0-4CD4-AC83-45142157F3BA}" destId="{58C387E4-9C65-47FF-A622-CFE2914DB5C4}" srcOrd="0" destOrd="0" presId="urn:diagrams.loki3.com/BracketList+Icon"/>
    <dgm:cxn modelId="{3B908B0A-DC43-4415-92B6-6F36A7294729}" type="presParOf" srcId="{63A087BE-33D0-4CD4-AC83-45142157F3BA}" destId="{A858BE39-41F8-4227-AE7C-EC72A86A21F1}" srcOrd="1" destOrd="0" presId="urn:diagrams.loki3.com/BracketList+Icon"/>
    <dgm:cxn modelId="{B99BE828-885E-43FB-8332-64099A2EBC27}" type="presParOf" srcId="{63A087BE-33D0-4CD4-AC83-45142157F3BA}" destId="{1ACADCD7-13CD-407D-BF76-A10113CB12CD}" srcOrd="2" destOrd="0" presId="urn:diagrams.loki3.com/BracketList+Icon"/>
    <dgm:cxn modelId="{6A062B1C-9D65-4D66-BB30-117A473C7902}" type="presParOf" srcId="{63A087BE-33D0-4CD4-AC83-45142157F3BA}" destId="{8C50C15D-4144-4460-8A4B-0D44F02EC85D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58B654-60F9-4110-8183-36CC61FD9FB6}" type="doc">
      <dgm:prSet loTypeId="urn:microsoft.com/office/officeart/2005/8/layout/vList6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93BC1C4D-244B-4D8F-8D96-6727C3D4F820}">
      <dgm:prSet phldrT="[Texto]"/>
      <dgm:spPr/>
      <dgm:t>
        <a:bodyPr/>
        <a:lstStyle/>
        <a:p>
          <a:r>
            <a:rPr lang="es-MX" dirty="0" smtClean="0"/>
            <a:t>Porcentaje de programas evaluados en el nivel 1 de los CIEES </a:t>
          </a:r>
          <a:endParaRPr lang="es-MX" dirty="0"/>
        </a:p>
      </dgm:t>
    </dgm:pt>
    <dgm:pt modelId="{C36BFE47-A666-420C-935A-631B4AF40998}" type="parTrans" cxnId="{3681F810-8EC3-4F96-A5E7-E781F27AB7D8}">
      <dgm:prSet/>
      <dgm:spPr/>
      <dgm:t>
        <a:bodyPr/>
        <a:lstStyle/>
        <a:p>
          <a:endParaRPr lang="es-MX"/>
        </a:p>
      </dgm:t>
    </dgm:pt>
    <dgm:pt modelId="{2344A0D1-B59C-4831-A85E-3C80E540C815}" type="sibTrans" cxnId="{3681F810-8EC3-4F96-A5E7-E781F27AB7D8}">
      <dgm:prSet/>
      <dgm:spPr/>
      <dgm:t>
        <a:bodyPr/>
        <a:lstStyle/>
        <a:p>
          <a:endParaRPr lang="es-MX"/>
        </a:p>
      </dgm:t>
    </dgm:pt>
    <dgm:pt modelId="{AE6478E0-37AA-4E86-9782-8FA60DDD71C0}">
      <dgm:prSet phldrT="[Texto]"/>
      <dgm:spPr>
        <a:solidFill>
          <a:srgbClr val="C3D69B">
            <a:alpha val="90000"/>
          </a:srgbClr>
        </a:solidFill>
      </dgm:spPr>
      <dgm:t>
        <a:bodyPr/>
        <a:lstStyle/>
        <a:p>
          <a:r>
            <a:rPr lang="es-MX" dirty="0" smtClean="0"/>
            <a:t>Base 2012 – 24%</a:t>
          </a:r>
          <a:endParaRPr lang="es-MX" dirty="0"/>
        </a:p>
      </dgm:t>
    </dgm:pt>
    <dgm:pt modelId="{FAE6D4D4-348B-43C9-A170-3ED4EDE6C2FF}" type="parTrans" cxnId="{056B1420-2739-4D00-BE38-0DFBEA86ADBC}">
      <dgm:prSet/>
      <dgm:spPr/>
      <dgm:t>
        <a:bodyPr/>
        <a:lstStyle/>
        <a:p>
          <a:endParaRPr lang="es-MX"/>
        </a:p>
      </dgm:t>
    </dgm:pt>
    <dgm:pt modelId="{CB7BB176-812B-4DAD-9C79-526D3B3650DD}" type="sibTrans" cxnId="{056B1420-2739-4D00-BE38-0DFBEA86ADBC}">
      <dgm:prSet/>
      <dgm:spPr/>
      <dgm:t>
        <a:bodyPr/>
        <a:lstStyle/>
        <a:p>
          <a:endParaRPr lang="es-MX"/>
        </a:p>
      </dgm:t>
    </dgm:pt>
    <dgm:pt modelId="{CB82255A-5001-4CED-8223-4042634A28B5}">
      <dgm:prSet phldrT="[Texto]"/>
      <dgm:spPr>
        <a:solidFill>
          <a:srgbClr val="C3D69B">
            <a:alpha val="90000"/>
          </a:srgbClr>
        </a:solidFill>
      </dgm:spPr>
      <dgm:t>
        <a:bodyPr/>
        <a:lstStyle/>
        <a:p>
          <a:r>
            <a:rPr lang="es-MX" dirty="0" smtClean="0"/>
            <a:t>Meta 2018 – 40%</a:t>
          </a:r>
          <a:endParaRPr lang="es-MX" dirty="0"/>
        </a:p>
      </dgm:t>
    </dgm:pt>
    <dgm:pt modelId="{8B21B62B-D51D-4B99-9C77-4516F379DA8E}" type="parTrans" cxnId="{E0039F1F-8739-445B-A398-E50F1E80D54A}">
      <dgm:prSet/>
      <dgm:spPr/>
      <dgm:t>
        <a:bodyPr/>
        <a:lstStyle/>
        <a:p>
          <a:endParaRPr lang="es-MX"/>
        </a:p>
      </dgm:t>
    </dgm:pt>
    <dgm:pt modelId="{54799C9F-8CF8-4855-8CE3-F5E5EC052D8B}" type="sibTrans" cxnId="{E0039F1F-8739-445B-A398-E50F1E80D54A}">
      <dgm:prSet/>
      <dgm:spPr/>
      <dgm:t>
        <a:bodyPr/>
        <a:lstStyle/>
        <a:p>
          <a:endParaRPr lang="es-MX"/>
        </a:p>
      </dgm:t>
    </dgm:pt>
    <dgm:pt modelId="{4256A87D-A6C9-42B9-A352-A14F517EB245}">
      <dgm:prSet phldrT="[Texto]"/>
      <dgm:spPr/>
      <dgm:t>
        <a:bodyPr/>
        <a:lstStyle/>
        <a:p>
          <a:r>
            <a:rPr lang="es-MX" dirty="0" smtClean="0"/>
            <a:t>Porcentaje de programas acreditados por organismos reconocidos por el COPAES </a:t>
          </a:r>
          <a:endParaRPr lang="es-MX" dirty="0"/>
        </a:p>
      </dgm:t>
    </dgm:pt>
    <dgm:pt modelId="{8B0EACBB-5658-4306-9230-FC7A1AE9CC3C}" type="parTrans" cxnId="{3FA41D95-89D9-4357-8184-3491EDB02119}">
      <dgm:prSet/>
      <dgm:spPr/>
      <dgm:t>
        <a:bodyPr/>
        <a:lstStyle/>
        <a:p>
          <a:endParaRPr lang="es-MX"/>
        </a:p>
      </dgm:t>
    </dgm:pt>
    <dgm:pt modelId="{B3725BA0-42A1-4B1A-9750-63F842A28842}" type="sibTrans" cxnId="{3FA41D95-89D9-4357-8184-3491EDB02119}">
      <dgm:prSet/>
      <dgm:spPr/>
      <dgm:t>
        <a:bodyPr/>
        <a:lstStyle/>
        <a:p>
          <a:endParaRPr lang="es-MX"/>
        </a:p>
      </dgm:t>
    </dgm:pt>
    <dgm:pt modelId="{4715F6F9-CF53-4D38-8A88-AC63B1B5AB5B}">
      <dgm:prSet phldrT="[Texto]"/>
      <dgm:spPr>
        <a:solidFill>
          <a:srgbClr val="C3D69B">
            <a:alpha val="90000"/>
          </a:srgbClr>
        </a:solidFill>
      </dgm:spPr>
      <dgm:t>
        <a:bodyPr/>
        <a:lstStyle/>
        <a:p>
          <a:r>
            <a:rPr lang="es-MX" dirty="0" smtClean="0"/>
            <a:t>Base 2012 – 42% </a:t>
          </a:r>
          <a:endParaRPr lang="es-MX" dirty="0"/>
        </a:p>
      </dgm:t>
    </dgm:pt>
    <dgm:pt modelId="{01BF89EA-74D7-4C30-B9E0-85BCFDAEEEBD}" type="parTrans" cxnId="{D2B6A46F-9CCD-46B9-A4B2-0A49F23B6B0A}">
      <dgm:prSet/>
      <dgm:spPr/>
      <dgm:t>
        <a:bodyPr/>
        <a:lstStyle/>
        <a:p>
          <a:endParaRPr lang="es-MX"/>
        </a:p>
      </dgm:t>
    </dgm:pt>
    <dgm:pt modelId="{720752EF-5718-41A9-89A9-4ABF073C3652}" type="sibTrans" cxnId="{D2B6A46F-9CCD-46B9-A4B2-0A49F23B6B0A}">
      <dgm:prSet/>
      <dgm:spPr/>
      <dgm:t>
        <a:bodyPr/>
        <a:lstStyle/>
        <a:p>
          <a:endParaRPr lang="es-MX"/>
        </a:p>
      </dgm:t>
    </dgm:pt>
    <dgm:pt modelId="{BFDF10F7-1B6A-411F-AD21-09EBF9B68DA3}">
      <dgm:prSet phldrT="[Texto]"/>
      <dgm:spPr>
        <a:solidFill>
          <a:srgbClr val="C3D69B">
            <a:alpha val="90000"/>
          </a:srgbClr>
        </a:solidFill>
      </dgm:spPr>
      <dgm:t>
        <a:bodyPr/>
        <a:lstStyle/>
        <a:p>
          <a:r>
            <a:rPr lang="es-MX" dirty="0" smtClean="0"/>
            <a:t>Meta 2018 – 84%</a:t>
          </a:r>
          <a:endParaRPr lang="es-MX" dirty="0"/>
        </a:p>
      </dgm:t>
    </dgm:pt>
    <dgm:pt modelId="{C97F5B99-6765-4A20-9778-EEE43E4B4FAA}" type="parTrans" cxnId="{40518CF0-EFB9-443C-B8BA-88638D96BEF1}">
      <dgm:prSet/>
      <dgm:spPr/>
      <dgm:t>
        <a:bodyPr/>
        <a:lstStyle/>
        <a:p>
          <a:endParaRPr lang="es-MX"/>
        </a:p>
      </dgm:t>
    </dgm:pt>
    <dgm:pt modelId="{F673C6B7-ED55-48F9-BAFA-813B751781C1}" type="sibTrans" cxnId="{40518CF0-EFB9-443C-B8BA-88638D96BEF1}">
      <dgm:prSet/>
      <dgm:spPr/>
      <dgm:t>
        <a:bodyPr/>
        <a:lstStyle/>
        <a:p>
          <a:endParaRPr lang="es-MX"/>
        </a:p>
      </dgm:t>
    </dgm:pt>
    <dgm:pt modelId="{071120AE-5F43-4656-96E2-F915C022C587}">
      <dgm:prSet phldrT="[Texto]"/>
      <dgm:spPr/>
      <dgm:t>
        <a:bodyPr/>
        <a:lstStyle/>
        <a:p>
          <a:r>
            <a:rPr lang="es-MX" dirty="0" smtClean="0"/>
            <a:t>Porcentaje de programas registrados en el padrón de licenciatura de alto desempeño del CENEVAL  </a:t>
          </a:r>
          <a:endParaRPr lang="es-MX" dirty="0"/>
        </a:p>
      </dgm:t>
    </dgm:pt>
    <dgm:pt modelId="{04BE55E2-50ED-4CFD-88DA-C9F2033DA83C}" type="parTrans" cxnId="{B3D1E600-C352-479E-8A4C-9436FB1B60C4}">
      <dgm:prSet/>
      <dgm:spPr/>
      <dgm:t>
        <a:bodyPr/>
        <a:lstStyle/>
        <a:p>
          <a:endParaRPr lang="es-MX"/>
        </a:p>
      </dgm:t>
    </dgm:pt>
    <dgm:pt modelId="{FB63DBFF-1CC7-419A-80A2-8D53DE248559}" type="sibTrans" cxnId="{B3D1E600-C352-479E-8A4C-9436FB1B60C4}">
      <dgm:prSet/>
      <dgm:spPr/>
      <dgm:t>
        <a:bodyPr/>
        <a:lstStyle/>
        <a:p>
          <a:endParaRPr lang="es-MX"/>
        </a:p>
      </dgm:t>
    </dgm:pt>
    <dgm:pt modelId="{710DB7EC-ACD2-4296-BEF9-C405FFCBA8C4}">
      <dgm:prSet phldrT="[Texto]"/>
      <dgm:spPr>
        <a:solidFill>
          <a:srgbClr val="C3D69B">
            <a:alpha val="90000"/>
          </a:srgbClr>
        </a:solidFill>
      </dgm:spPr>
      <dgm:t>
        <a:bodyPr/>
        <a:lstStyle/>
        <a:p>
          <a:r>
            <a:rPr lang="es-MX" dirty="0" smtClean="0"/>
            <a:t>Base 2012 – 0%</a:t>
          </a:r>
          <a:endParaRPr lang="es-MX" dirty="0"/>
        </a:p>
      </dgm:t>
    </dgm:pt>
    <dgm:pt modelId="{FCF72548-E394-4D78-9895-AFED14BB6854}" type="parTrans" cxnId="{FF86956C-90F0-49C4-ADC3-20E86BBA7F3F}">
      <dgm:prSet/>
      <dgm:spPr/>
      <dgm:t>
        <a:bodyPr/>
        <a:lstStyle/>
        <a:p>
          <a:endParaRPr lang="es-MX"/>
        </a:p>
      </dgm:t>
    </dgm:pt>
    <dgm:pt modelId="{22EDBF79-30B1-4B15-8E58-4162915FA461}" type="sibTrans" cxnId="{FF86956C-90F0-49C4-ADC3-20E86BBA7F3F}">
      <dgm:prSet/>
      <dgm:spPr/>
      <dgm:t>
        <a:bodyPr/>
        <a:lstStyle/>
        <a:p>
          <a:endParaRPr lang="es-MX"/>
        </a:p>
      </dgm:t>
    </dgm:pt>
    <dgm:pt modelId="{5C0C8468-65D7-429E-B0D3-9D4A7360118A}">
      <dgm:prSet phldrT="[Texto]"/>
      <dgm:spPr>
        <a:solidFill>
          <a:srgbClr val="C3D69B">
            <a:alpha val="90000"/>
          </a:srgbClr>
        </a:solidFill>
      </dgm:spPr>
      <dgm:t>
        <a:bodyPr/>
        <a:lstStyle/>
        <a:p>
          <a:r>
            <a:rPr lang="es-MX" dirty="0" smtClean="0"/>
            <a:t>Meta 2018 – 5%</a:t>
          </a:r>
          <a:endParaRPr lang="es-MX" dirty="0"/>
        </a:p>
      </dgm:t>
    </dgm:pt>
    <dgm:pt modelId="{0BA17E26-D8B7-4D28-B6D5-835ACD748240}" type="parTrans" cxnId="{974C946A-EE80-400A-8989-EE21DE237A77}">
      <dgm:prSet/>
      <dgm:spPr/>
      <dgm:t>
        <a:bodyPr/>
        <a:lstStyle/>
        <a:p>
          <a:endParaRPr lang="es-MX"/>
        </a:p>
      </dgm:t>
    </dgm:pt>
    <dgm:pt modelId="{041D5280-26A5-45BC-9FBB-DC60F9AEF1DC}" type="sibTrans" cxnId="{974C946A-EE80-400A-8989-EE21DE237A77}">
      <dgm:prSet/>
      <dgm:spPr/>
      <dgm:t>
        <a:bodyPr/>
        <a:lstStyle/>
        <a:p>
          <a:endParaRPr lang="es-MX"/>
        </a:p>
      </dgm:t>
    </dgm:pt>
    <dgm:pt modelId="{1A482486-7987-47FA-AEA5-4AB9D4DF7976}" type="pres">
      <dgm:prSet presAssocID="{4E58B654-60F9-4110-8183-36CC61FD9FB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DA60D82E-2CF3-4B29-BEF0-21551862B654}" type="pres">
      <dgm:prSet presAssocID="{93BC1C4D-244B-4D8F-8D96-6727C3D4F820}" presName="linNode" presStyleCnt="0"/>
      <dgm:spPr/>
    </dgm:pt>
    <dgm:pt modelId="{9C69930F-6E78-453B-A98E-7C5AD6010659}" type="pres">
      <dgm:prSet presAssocID="{93BC1C4D-244B-4D8F-8D96-6727C3D4F820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FDA8B34-584E-4676-9DA5-8B129870C6BB}" type="pres">
      <dgm:prSet presAssocID="{93BC1C4D-244B-4D8F-8D96-6727C3D4F820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89FF8F9-DD31-452C-B7F0-62AED9B50A7D}" type="pres">
      <dgm:prSet presAssocID="{2344A0D1-B59C-4831-A85E-3C80E540C815}" presName="spacing" presStyleCnt="0"/>
      <dgm:spPr/>
    </dgm:pt>
    <dgm:pt modelId="{A7A1EAB2-669D-4A71-B832-C698B12BA358}" type="pres">
      <dgm:prSet presAssocID="{4256A87D-A6C9-42B9-A352-A14F517EB245}" presName="linNode" presStyleCnt="0"/>
      <dgm:spPr/>
    </dgm:pt>
    <dgm:pt modelId="{C3D2AFF7-5C35-4BAE-891B-E80C7DA3D0A6}" type="pres">
      <dgm:prSet presAssocID="{4256A87D-A6C9-42B9-A352-A14F517EB245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B7F8CF-29EE-4CE3-B5ED-6A0D264F1D84}" type="pres">
      <dgm:prSet presAssocID="{4256A87D-A6C9-42B9-A352-A14F517EB245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BFB09AF-9DC1-4F41-AA76-4658A1B37E7C}" type="pres">
      <dgm:prSet presAssocID="{B3725BA0-42A1-4B1A-9750-63F842A28842}" presName="spacing" presStyleCnt="0"/>
      <dgm:spPr/>
    </dgm:pt>
    <dgm:pt modelId="{CC922AF2-8DAD-4538-B0A6-124168C59C1C}" type="pres">
      <dgm:prSet presAssocID="{071120AE-5F43-4656-96E2-F915C022C587}" presName="linNode" presStyleCnt="0"/>
      <dgm:spPr/>
    </dgm:pt>
    <dgm:pt modelId="{1A073405-169A-47C4-9502-DC8B6837B9A6}" type="pres">
      <dgm:prSet presAssocID="{071120AE-5F43-4656-96E2-F915C022C587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8D197-F959-4277-9DD6-6125DE0B9EBE}" type="pres">
      <dgm:prSet presAssocID="{071120AE-5F43-4656-96E2-F915C022C587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03473C2-D8C7-4D6A-9F72-8A3F9777F332}" type="presOf" srcId="{93BC1C4D-244B-4D8F-8D96-6727C3D4F820}" destId="{9C69930F-6E78-453B-A98E-7C5AD6010659}" srcOrd="0" destOrd="0" presId="urn:microsoft.com/office/officeart/2005/8/layout/vList6"/>
    <dgm:cxn modelId="{6FF007FB-03A8-4ECA-89FA-38B7FFE34FAC}" type="presOf" srcId="{5C0C8468-65D7-429E-B0D3-9D4A7360118A}" destId="{B298D197-F959-4277-9DD6-6125DE0B9EBE}" srcOrd="0" destOrd="1" presId="urn:microsoft.com/office/officeart/2005/8/layout/vList6"/>
    <dgm:cxn modelId="{D19C9AA3-5240-4128-BF12-6FA426952B5F}" type="presOf" srcId="{CB82255A-5001-4CED-8223-4042634A28B5}" destId="{8FDA8B34-584E-4676-9DA5-8B129870C6BB}" srcOrd="0" destOrd="1" presId="urn:microsoft.com/office/officeart/2005/8/layout/vList6"/>
    <dgm:cxn modelId="{7C8B8821-16C5-48F8-91E6-E2A7845ECB30}" type="presOf" srcId="{710DB7EC-ACD2-4296-BEF9-C405FFCBA8C4}" destId="{B298D197-F959-4277-9DD6-6125DE0B9EBE}" srcOrd="0" destOrd="0" presId="urn:microsoft.com/office/officeart/2005/8/layout/vList6"/>
    <dgm:cxn modelId="{76CA4242-1CEC-4255-B2C6-4724453CB818}" type="presOf" srcId="{4E58B654-60F9-4110-8183-36CC61FD9FB6}" destId="{1A482486-7987-47FA-AEA5-4AB9D4DF7976}" srcOrd="0" destOrd="0" presId="urn:microsoft.com/office/officeart/2005/8/layout/vList6"/>
    <dgm:cxn modelId="{B3D1E600-C352-479E-8A4C-9436FB1B60C4}" srcId="{4E58B654-60F9-4110-8183-36CC61FD9FB6}" destId="{071120AE-5F43-4656-96E2-F915C022C587}" srcOrd="2" destOrd="0" parTransId="{04BE55E2-50ED-4CFD-88DA-C9F2033DA83C}" sibTransId="{FB63DBFF-1CC7-419A-80A2-8D53DE248559}"/>
    <dgm:cxn modelId="{C5E06B36-4391-4E2E-94C6-7215DE4E22C9}" type="presOf" srcId="{4715F6F9-CF53-4D38-8A88-AC63B1B5AB5B}" destId="{2EB7F8CF-29EE-4CE3-B5ED-6A0D264F1D84}" srcOrd="0" destOrd="0" presId="urn:microsoft.com/office/officeart/2005/8/layout/vList6"/>
    <dgm:cxn modelId="{658BB5F9-71C6-4B71-A510-C2F86BB6509B}" type="presOf" srcId="{AE6478E0-37AA-4E86-9782-8FA60DDD71C0}" destId="{8FDA8B34-584E-4676-9DA5-8B129870C6BB}" srcOrd="0" destOrd="0" presId="urn:microsoft.com/office/officeart/2005/8/layout/vList6"/>
    <dgm:cxn modelId="{974C946A-EE80-400A-8989-EE21DE237A77}" srcId="{071120AE-5F43-4656-96E2-F915C022C587}" destId="{5C0C8468-65D7-429E-B0D3-9D4A7360118A}" srcOrd="1" destOrd="0" parTransId="{0BA17E26-D8B7-4D28-B6D5-835ACD748240}" sibTransId="{041D5280-26A5-45BC-9FBB-DC60F9AEF1DC}"/>
    <dgm:cxn modelId="{FF86956C-90F0-49C4-ADC3-20E86BBA7F3F}" srcId="{071120AE-5F43-4656-96E2-F915C022C587}" destId="{710DB7EC-ACD2-4296-BEF9-C405FFCBA8C4}" srcOrd="0" destOrd="0" parTransId="{FCF72548-E394-4D78-9895-AFED14BB6854}" sibTransId="{22EDBF79-30B1-4B15-8E58-4162915FA461}"/>
    <dgm:cxn modelId="{3FA41D95-89D9-4357-8184-3491EDB02119}" srcId="{4E58B654-60F9-4110-8183-36CC61FD9FB6}" destId="{4256A87D-A6C9-42B9-A352-A14F517EB245}" srcOrd="1" destOrd="0" parTransId="{8B0EACBB-5658-4306-9230-FC7A1AE9CC3C}" sibTransId="{B3725BA0-42A1-4B1A-9750-63F842A28842}"/>
    <dgm:cxn modelId="{60FD5075-612E-44FC-BD8C-3DDE4C4357BA}" type="presOf" srcId="{071120AE-5F43-4656-96E2-F915C022C587}" destId="{1A073405-169A-47C4-9502-DC8B6837B9A6}" srcOrd="0" destOrd="0" presId="urn:microsoft.com/office/officeart/2005/8/layout/vList6"/>
    <dgm:cxn modelId="{40518CF0-EFB9-443C-B8BA-88638D96BEF1}" srcId="{4256A87D-A6C9-42B9-A352-A14F517EB245}" destId="{BFDF10F7-1B6A-411F-AD21-09EBF9B68DA3}" srcOrd="1" destOrd="0" parTransId="{C97F5B99-6765-4A20-9778-EEE43E4B4FAA}" sibTransId="{F673C6B7-ED55-48F9-BAFA-813B751781C1}"/>
    <dgm:cxn modelId="{3681F810-8EC3-4F96-A5E7-E781F27AB7D8}" srcId="{4E58B654-60F9-4110-8183-36CC61FD9FB6}" destId="{93BC1C4D-244B-4D8F-8D96-6727C3D4F820}" srcOrd="0" destOrd="0" parTransId="{C36BFE47-A666-420C-935A-631B4AF40998}" sibTransId="{2344A0D1-B59C-4831-A85E-3C80E540C815}"/>
    <dgm:cxn modelId="{D2B6A46F-9CCD-46B9-A4B2-0A49F23B6B0A}" srcId="{4256A87D-A6C9-42B9-A352-A14F517EB245}" destId="{4715F6F9-CF53-4D38-8A88-AC63B1B5AB5B}" srcOrd="0" destOrd="0" parTransId="{01BF89EA-74D7-4C30-B9E0-85BCFDAEEEBD}" sibTransId="{720752EF-5718-41A9-89A9-4ABF073C3652}"/>
    <dgm:cxn modelId="{056B1420-2739-4D00-BE38-0DFBEA86ADBC}" srcId="{93BC1C4D-244B-4D8F-8D96-6727C3D4F820}" destId="{AE6478E0-37AA-4E86-9782-8FA60DDD71C0}" srcOrd="0" destOrd="0" parTransId="{FAE6D4D4-348B-43C9-A170-3ED4EDE6C2FF}" sibTransId="{CB7BB176-812B-4DAD-9C79-526D3B3650DD}"/>
    <dgm:cxn modelId="{2A82D5C4-B1F0-4688-9527-865954C78721}" type="presOf" srcId="{4256A87D-A6C9-42B9-A352-A14F517EB245}" destId="{C3D2AFF7-5C35-4BAE-891B-E80C7DA3D0A6}" srcOrd="0" destOrd="0" presId="urn:microsoft.com/office/officeart/2005/8/layout/vList6"/>
    <dgm:cxn modelId="{E0039F1F-8739-445B-A398-E50F1E80D54A}" srcId="{93BC1C4D-244B-4D8F-8D96-6727C3D4F820}" destId="{CB82255A-5001-4CED-8223-4042634A28B5}" srcOrd="1" destOrd="0" parTransId="{8B21B62B-D51D-4B99-9C77-4516F379DA8E}" sibTransId="{54799C9F-8CF8-4855-8CE3-F5E5EC052D8B}"/>
    <dgm:cxn modelId="{E35A95A1-F12C-4722-BE96-0FB963E66E21}" type="presOf" srcId="{BFDF10F7-1B6A-411F-AD21-09EBF9B68DA3}" destId="{2EB7F8CF-29EE-4CE3-B5ED-6A0D264F1D84}" srcOrd="0" destOrd="1" presId="urn:microsoft.com/office/officeart/2005/8/layout/vList6"/>
    <dgm:cxn modelId="{A44518A2-89D1-4C34-B2C1-0C7CF628852B}" type="presParOf" srcId="{1A482486-7987-47FA-AEA5-4AB9D4DF7976}" destId="{DA60D82E-2CF3-4B29-BEF0-21551862B654}" srcOrd="0" destOrd="0" presId="urn:microsoft.com/office/officeart/2005/8/layout/vList6"/>
    <dgm:cxn modelId="{B632FC5F-22DB-44B7-831F-1570738C0D18}" type="presParOf" srcId="{DA60D82E-2CF3-4B29-BEF0-21551862B654}" destId="{9C69930F-6E78-453B-A98E-7C5AD6010659}" srcOrd="0" destOrd="0" presId="urn:microsoft.com/office/officeart/2005/8/layout/vList6"/>
    <dgm:cxn modelId="{6DF33AA4-6E1C-47F5-9165-289BD992FB7B}" type="presParOf" srcId="{DA60D82E-2CF3-4B29-BEF0-21551862B654}" destId="{8FDA8B34-584E-4676-9DA5-8B129870C6BB}" srcOrd="1" destOrd="0" presId="urn:microsoft.com/office/officeart/2005/8/layout/vList6"/>
    <dgm:cxn modelId="{B177AA33-6068-4562-9EBC-9223B04905BB}" type="presParOf" srcId="{1A482486-7987-47FA-AEA5-4AB9D4DF7976}" destId="{889FF8F9-DD31-452C-B7F0-62AED9B50A7D}" srcOrd="1" destOrd="0" presId="urn:microsoft.com/office/officeart/2005/8/layout/vList6"/>
    <dgm:cxn modelId="{E5FB527C-1240-41FB-8513-C2B1202EBB6D}" type="presParOf" srcId="{1A482486-7987-47FA-AEA5-4AB9D4DF7976}" destId="{A7A1EAB2-669D-4A71-B832-C698B12BA358}" srcOrd="2" destOrd="0" presId="urn:microsoft.com/office/officeart/2005/8/layout/vList6"/>
    <dgm:cxn modelId="{1932FB23-95E6-4DF3-8825-F774E54A5FB8}" type="presParOf" srcId="{A7A1EAB2-669D-4A71-B832-C698B12BA358}" destId="{C3D2AFF7-5C35-4BAE-891B-E80C7DA3D0A6}" srcOrd="0" destOrd="0" presId="urn:microsoft.com/office/officeart/2005/8/layout/vList6"/>
    <dgm:cxn modelId="{C95FEBEB-F71E-4262-905B-E505CD549446}" type="presParOf" srcId="{A7A1EAB2-669D-4A71-B832-C698B12BA358}" destId="{2EB7F8CF-29EE-4CE3-B5ED-6A0D264F1D84}" srcOrd="1" destOrd="0" presId="urn:microsoft.com/office/officeart/2005/8/layout/vList6"/>
    <dgm:cxn modelId="{6AC45EC3-7C70-4BE0-AAB7-228FB6773979}" type="presParOf" srcId="{1A482486-7987-47FA-AEA5-4AB9D4DF7976}" destId="{CBFB09AF-9DC1-4F41-AA76-4658A1B37E7C}" srcOrd="3" destOrd="0" presId="urn:microsoft.com/office/officeart/2005/8/layout/vList6"/>
    <dgm:cxn modelId="{A3A0C573-7D06-430E-8B86-AB0F2D6E4418}" type="presParOf" srcId="{1A482486-7987-47FA-AEA5-4AB9D4DF7976}" destId="{CC922AF2-8DAD-4538-B0A6-124168C59C1C}" srcOrd="4" destOrd="0" presId="urn:microsoft.com/office/officeart/2005/8/layout/vList6"/>
    <dgm:cxn modelId="{FC99A9A0-7FE2-49A2-8387-B91A3E4EC22B}" type="presParOf" srcId="{CC922AF2-8DAD-4538-B0A6-124168C59C1C}" destId="{1A073405-169A-47C4-9502-DC8B6837B9A6}" srcOrd="0" destOrd="0" presId="urn:microsoft.com/office/officeart/2005/8/layout/vList6"/>
    <dgm:cxn modelId="{A79A5E66-E805-4C3D-ACA8-AA7D2C2EDB85}" type="presParOf" srcId="{CC922AF2-8DAD-4538-B0A6-124168C59C1C}" destId="{B298D197-F959-4277-9DD6-6125DE0B9EB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813670-5637-44C6-B9E1-CB622ABCA7F3}" type="doc">
      <dgm:prSet loTypeId="urn:microsoft.com/office/officeart/2005/8/layout/vList6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340181E4-1D59-40C8-B7FC-97DA2CEA8B7D}">
      <dgm:prSet phldrT="[Texto]"/>
      <dgm:spPr/>
      <dgm:t>
        <a:bodyPr/>
        <a:lstStyle/>
        <a:p>
          <a:r>
            <a:rPr lang="es-MX" dirty="0" smtClean="0"/>
            <a:t>Porcentaje de matrícula inscrita en programas reconocidos en el PNPC  </a:t>
          </a:r>
          <a:endParaRPr lang="es-MX" dirty="0"/>
        </a:p>
      </dgm:t>
    </dgm:pt>
    <dgm:pt modelId="{851E9E38-5A1E-423F-8024-E25AA4E6CBFD}" type="parTrans" cxnId="{AFA6E069-D04D-49E3-8D67-0EF2AA776867}">
      <dgm:prSet/>
      <dgm:spPr/>
      <dgm:t>
        <a:bodyPr/>
        <a:lstStyle/>
        <a:p>
          <a:endParaRPr lang="es-MX"/>
        </a:p>
      </dgm:t>
    </dgm:pt>
    <dgm:pt modelId="{B4BE3B81-E0EF-4521-82DA-5BCA093B4B58}" type="sibTrans" cxnId="{AFA6E069-D04D-49E3-8D67-0EF2AA776867}">
      <dgm:prSet/>
      <dgm:spPr/>
      <dgm:t>
        <a:bodyPr/>
        <a:lstStyle/>
        <a:p>
          <a:endParaRPr lang="es-MX"/>
        </a:p>
      </dgm:t>
    </dgm:pt>
    <dgm:pt modelId="{3ADFFF8A-18EE-4E8B-80E3-888BC9E3CA0B}">
      <dgm:prSet phldrT="[Texto]"/>
      <dgm:spPr>
        <a:solidFill>
          <a:srgbClr val="C3D69B">
            <a:alpha val="90000"/>
          </a:srgbClr>
        </a:solidFill>
      </dgm:spPr>
      <dgm:t>
        <a:bodyPr/>
        <a:lstStyle/>
        <a:p>
          <a:r>
            <a:rPr lang="es-MX" dirty="0" smtClean="0"/>
            <a:t>Base 2012 -43.75% </a:t>
          </a:r>
          <a:endParaRPr lang="es-MX" dirty="0"/>
        </a:p>
      </dgm:t>
    </dgm:pt>
    <dgm:pt modelId="{85DE9EE6-6E9F-42F5-84A5-1B27128327ED}" type="parTrans" cxnId="{ABCB48F3-40E7-4056-9FE0-BF2214183370}">
      <dgm:prSet/>
      <dgm:spPr/>
      <dgm:t>
        <a:bodyPr/>
        <a:lstStyle/>
        <a:p>
          <a:endParaRPr lang="es-MX"/>
        </a:p>
      </dgm:t>
    </dgm:pt>
    <dgm:pt modelId="{A9F83D76-94F6-4757-961D-75136C797159}" type="sibTrans" cxnId="{ABCB48F3-40E7-4056-9FE0-BF2214183370}">
      <dgm:prSet/>
      <dgm:spPr/>
      <dgm:t>
        <a:bodyPr/>
        <a:lstStyle/>
        <a:p>
          <a:endParaRPr lang="es-MX"/>
        </a:p>
      </dgm:t>
    </dgm:pt>
    <dgm:pt modelId="{0C9A2337-0E4E-40D8-8E1B-CCD43EE932A9}">
      <dgm:prSet phldrT="[Texto]"/>
      <dgm:spPr>
        <a:solidFill>
          <a:srgbClr val="C3D69B">
            <a:alpha val="90000"/>
          </a:srgbClr>
        </a:solidFill>
      </dgm:spPr>
      <dgm:t>
        <a:bodyPr/>
        <a:lstStyle/>
        <a:p>
          <a:r>
            <a:rPr lang="es-MX" dirty="0" smtClean="0"/>
            <a:t>Meta 2018 – 70%</a:t>
          </a:r>
          <a:endParaRPr lang="es-MX" dirty="0"/>
        </a:p>
      </dgm:t>
    </dgm:pt>
    <dgm:pt modelId="{E147CF5C-B2E2-4346-9E1E-DBC67628FFEA}" type="parTrans" cxnId="{6EFEB742-8CDB-4C77-854D-1452710EC1D2}">
      <dgm:prSet/>
      <dgm:spPr/>
      <dgm:t>
        <a:bodyPr/>
        <a:lstStyle/>
        <a:p>
          <a:endParaRPr lang="es-MX"/>
        </a:p>
      </dgm:t>
    </dgm:pt>
    <dgm:pt modelId="{8B93B71F-774C-4284-8EF0-586040EB1D71}" type="sibTrans" cxnId="{6EFEB742-8CDB-4C77-854D-1452710EC1D2}">
      <dgm:prSet/>
      <dgm:spPr/>
      <dgm:t>
        <a:bodyPr/>
        <a:lstStyle/>
        <a:p>
          <a:endParaRPr lang="es-MX"/>
        </a:p>
      </dgm:t>
    </dgm:pt>
    <dgm:pt modelId="{ADEC8C1E-5967-4CD2-8F34-162A7B664257}">
      <dgm:prSet phldrT="[Texto]"/>
      <dgm:spPr/>
      <dgm:t>
        <a:bodyPr/>
        <a:lstStyle/>
        <a:p>
          <a:r>
            <a:rPr lang="es-MX" dirty="0" smtClean="0"/>
            <a:t>Programas de posgrado que forman parte del Padrón Nacional de Posgrados de Calidad (PNPC) del CONACYT en la categoría de competente a nivel internacional</a:t>
          </a:r>
          <a:endParaRPr lang="es-MX" dirty="0"/>
        </a:p>
      </dgm:t>
    </dgm:pt>
    <dgm:pt modelId="{6DD10ABB-468C-4DD7-8B21-21CCC3A308CE}" type="parTrans" cxnId="{9BCC0D03-5616-41BD-91F9-98B8B1784366}">
      <dgm:prSet/>
      <dgm:spPr/>
      <dgm:t>
        <a:bodyPr/>
        <a:lstStyle/>
        <a:p>
          <a:endParaRPr lang="es-MX"/>
        </a:p>
      </dgm:t>
    </dgm:pt>
    <dgm:pt modelId="{6A466BF0-A2EA-4257-A4A0-55A57E3A89A2}" type="sibTrans" cxnId="{9BCC0D03-5616-41BD-91F9-98B8B1784366}">
      <dgm:prSet/>
      <dgm:spPr/>
      <dgm:t>
        <a:bodyPr/>
        <a:lstStyle/>
        <a:p>
          <a:endParaRPr lang="es-MX"/>
        </a:p>
      </dgm:t>
    </dgm:pt>
    <dgm:pt modelId="{9CF183B4-3CB1-4D17-B6EF-4AB04C8AE462}">
      <dgm:prSet phldrT="[Texto]"/>
      <dgm:spPr>
        <a:solidFill>
          <a:srgbClr val="C3D69B">
            <a:alpha val="90000"/>
          </a:srgbClr>
        </a:solidFill>
      </dgm:spPr>
      <dgm:t>
        <a:bodyPr/>
        <a:lstStyle/>
        <a:p>
          <a:r>
            <a:rPr lang="es-MX" dirty="0" smtClean="0"/>
            <a:t>Base 2012 - 0</a:t>
          </a:r>
          <a:endParaRPr lang="es-MX" dirty="0"/>
        </a:p>
      </dgm:t>
    </dgm:pt>
    <dgm:pt modelId="{27DE58E9-35A4-4B27-88D9-96BE554E5524}" type="parTrans" cxnId="{B9827FB9-5E23-4135-8955-5998442937BA}">
      <dgm:prSet/>
      <dgm:spPr/>
      <dgm:t>
        <a:bodyPr/>
        <a:lstStyle/>
        <a:p>
          <a:endParaRPr lang="es-MX"/>
        </a:p>
      </dgm:t>
    </dgm:pt>
    <dgm:pt modelId="{C74F42C7-3841-4219-ABDC-2E33CE8FB259}" type="sibTrans" cxnId="{B9827FB9-5E23-4135-8955-5998442937BA}">
      <dgm:prSet/>
      <dgm:spPr/>
      <dgm:t>
        <a:bodyPr/>
        <a:lstStyle/>
        <a:p>
          <a:endParaRPr lang="es-MX"/>
        </a:p>
      </dgm:t>
    </dgm:pt>
    <dgm:pt modelId="{AD932E0B-4CA6-49FA-966A-C9EB7572F1E3}">
      <dgm:prSet phldrT="[Texto]"/>
      <dgm:spPr>
        <a:solidFill>
          <a:srgbClr val="C3D69B">
            <a:alpha val="90000"/>
          </a:srgbClr>
        </a:solidFill>
      </dgm:spPr>
      <dgm:t>
        <a:bodyPr/>
        <a:lstStyle/>
        <a:p>
          <a:r>
            <a:rPr lang="es-MX" dirty="0" smtClean="0"/>
            <a:t>Meta 2018 – 10</a:t>
          </a:r>
          <a:endParaRPr lang="es-MX" dirty="0"/>
        </a:p>
      </dgm:t>
    </dgm:pt>
    <dgm:pt modelId="{F9001610-3C9C-478E-B8F1-1BD20E9A6CE4}" type="parTrans" cxnId="{C05A2A27-B95C-4DFD-87D2-F91A11C32619}">
      <dgm:prSet/>
      <dgm:spPr/>
      <dgm:t>
        <a:bodyPr/>
        <a:lstStyle/>
        <a:p>
          <a:endParaRPr lang="es-MX"/>
        </a:p>
      </dgm:t>
    </dgm:pt>
    <dgm:pt modelId="{06AD16EF-1EFD-4CCD-95A4-EC213C46EE4B}" type="sibTrans" cxnId="{C05A2A27-B95C-4DFD-87D2-F91A11C32619}">
      <dgm:prSet/>
      <dgm:spPr/>
      <dgm:t>
        <a:bodyPr/>
        <a:lstStyle/>
        <a:p>
          <a:endParaRPr lang="es-MX"/>
        </a:p>
      </dgm:t>
    </dgm:pt>
    <dgm:pt modelId="{54340B27-190D-4A17-ABA8-3984328AA113}">
      <dgm:prSet phldrT="[Texto]"/>
      <dgm:spPr>
        <a:solidFill>
          <a:srgbClr val="C3D69B">
            <a:alpha val="90000"/>
          </a:srgbClr>
        </a:solidFill>
      </dgm:spPr>
      <dgm:t>
        <a:bodyPr/>
        <a:lstStyle/>
        <a:p>
          <a:r>
            <a:rPr lang="es-MX" dirty="0" smtClean="0"/>
            <a:t>Meta 2018 – 75%</a:t>
          </a:r>
          <a:endParaRPr lang="es-MX" dirty="0"/>
        </a:p>
      </dgm:t>
    </dgm:pt>
    <dgm:pt modelId="{2537E558-ABAC-4D70-877B-AF97AB68F72B}" type="parTrans" cxnId="{3496B1BE-75AD-4DE3-AA37-07BE0FBE6E48}">
      <dgm:prSet/>
      <dgm:spPr/>
      <dgm:t>
        <a:bodyPr/>
        <a:lstStyle/>
        <a:p>
          <a:endParaRPr lang="es-MX"/>
        </a:p>
      </dgm:t>
    </dgm:pt>
    <dgm:pt modelId="{CC6C80FA-9E1C-4653-934A-BFDA97C1CBF3}" type="sibTrans" cxnId="{3496B1BE-75AD-4DE3-AA37-07BE0FBE6E48}">
      <dgm:prSet/>
      <dgm:spPr/>
      <dgm:t>
        <a:bodyPr/>
        <a:lstStyle/>
        <a:p>
          <a:endParaRPr lang="es-MX"/>
        </a:p>
      </dgm:t>
    </dgm:pt>
    <dgm:pt modelId="{98865A16-0D24-4EFB-88E7-F4B647226FFF}">
      <dgm:prSet phldrT="[Texto]"/>
      <dgm:spPr/>
      <dgm:t>
        <a:bodyPr/>
        <a:lstStyle/>
        <a:p>
          <a:r>
            <a:rPr lang="es-MX" dirty="0" smtClean="0"/>
            <a:t>Porcentaje de programas de posgrado reconocidos en el PNPC  </a:t>
          </a:r>
          <a:endParaRPr lang="es-MX" dirty="0"/>
        </a:p>
      </dgm:t>
    </dgm:pt>
    <dgm:pt modelId="{701B13BA-8C32-4239-8516-ACD2DAC737A8}" type="parTrans" cxnId="{BDC58441-680C-4694-8430-12D1245DA28B}">
      <dgm:prSet/>
      <dgm:spPr/>
      <dgm:t>
        <a:bodyPr/>
        <a:lstStyle/>
        <a:p>
          <a:endParaRPr lang="es-MX"/>
        </a:p>
      </dgm:t>
    </dgm:pt>
    <dgm:pt modelId="{BB54690D-A79B-47C4-A48C-ED75C59B6A18}" type="sibTrans" cxnId="{BDC58441-680C-4694-8430-12D1245DA28B}">
      <dgm:prSet/>
      <dgm:spPr/>
      <dgm:t>
        <a:bodyPr/>
        <a:lstStyle/>
        <a:p>
          <a:endParaRPr lang="es-MX"/>
        </a:p>
      </dgm:t>
    </dgm:pt>
    <dgm:pt modelId="{17164A5E-48E0-4BFE-90F8-1B88FD1D350B}">
      <dgm:prSet phldrT="[Texto]"/>
      <dgm:spPr>
        <a:solidFill>
          <a:srgbClr val="C3D69B">
            <a:alpha val="90000"/>
          </a:srgbClr>
        </a:solidFill>
      </dgm:spPr>
      <dgm:t>
        <a:bodyPr/>
        <a:lstStyle/>
        <a:p>
          <a:r>
            <a:rPr lang="es-MX" dirty="0" smtClean="0"/>
            <a:t>Base 2012 – 42%</a:t>
          </a:r>
          <a:endParaRPr lang="es-MX" dirty="0"/>
        </a:p>
      </dgm:t>
    </dgm:pt>
    <dgm:pt modelId="{AC234F8B-027F-4F2B-83A5-193B4739966F}" type="parTrans" cxnId="{90EAD544-F457-4C15-BC53-94F79B4F189E}">
      <dgm:prSet/>
      <dgm:spPr/>
      <dgm:t>
        <a:bodyPr/>
        <a:lstStyle/>
        <a:p>
          <a:endParaRPr lang="es-MX"/>
        </a:p>
      </dgm:t>
    </dgm:pt>
    <dgm:pt modelId="{113E5220-38B8-478D-A3C4-989169323D1D}" type="sibTrans" cxnId="{90EAD544-F457-4C15-BC53-94F79B4F189E}">
      <dgm:prSet/>
      <dgm:spPr/>
      <dgm:t>
        <a:bodyPr/>
        <a:lstStyle/>
        <a:p>
          <a:endParaRPr lang="es-MX"/>
        </a:p>
      </dgm:t>
    </dgm:pt>
    <dgm:pt modelId="{8C03948B-C82B-40E1-89F6-DD8A5C55F4E3}" type="pres">
      <dgm:prSet presAssocID="{93813670-5637-44C6-B9E1-CB622ABCA7F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94DF5E19-27AD-4527-8687-A562B2801292}" type="pres">
      <dgm:prSet presAssocID="{340181E4-1D59-40C8-B7FC-97DA2CEA8B7D}" presName="linNode" presStyleCnt="0"/>
      <dgm:spPr/>
    </dgm:pt>
    <dgm:pt modelId="{758DCDB7-0ECA-49CB-B8C6-F7A4068F0D9A}" type="pres">
      <dgm:prSet presAssocID="{340181E4-1D59-40C8-B7FC-97DA2CEA8B7D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C56794-FFF6-4C8B-A4C7-56038DDD51B2}" type="pres">
      <dgm:prSet presAssocID="{340181E4-1D59-40C8-B7FC-97DA2CEA8B7D}" presName="childShp" presStyleLbl="bgAccFollowNode1" presStyleIdx="0" presStyleCnt="3" custScaleX="96873" custLinFactNeighborX="-1578" custLinFactNeighborY="-170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8E7396-EED7-4C94-9664-9CB56382BD5C}" type="pres">
      <dgm:prSet presAssocID="{B4BE3B81-E0EF-4521-82DA-5BCA093B4B58}" presName="spacing" presStyleCnt="0"/>
      <dgm:spPr/>
    </dgm:pt>
    <dgm:pt modelId="{D0B936C8-3F31-4AF4-9F77-F16468CB7499}" type="pres">
      <dgm:prSet presAssocID="{ADEC8C1E-5967-4CD2-8F34-162A7B664257}" presName="linNode" presStyleCnt="0"/>
      <dgm:spPr/>
    </dgm:pt>
    <dgm:pt modelId="{A0458EA5-9FD7-44B8-8CD2-995F203532AD}" type="pres">
      <dgm:prSet presAssocID="{ADEC8C1E-5967-4CD2-8F34-162A7B664257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328F028-A64A-49C3-B35C-AC2C5C1F968E}" type="pres">
      <dgm:prSet presAssocID="{ADEC8C1E-5967-4CD2-8F34-162A7B664257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648AA10-1E50-41C7-A399-6475540B5283}" type="pres">
      <dgm:prSet presAssocID="{6A466BF0-A2EA-4257-A4A0-55A57E3A89A2}" presName="spacing" presStyleCnt="0"/>
      <dgm:spPr/>
    </dgm:pt>
    <dgm:pt modelId="{E7BD59D5-5DB2-4DC1-BA78-7E92AB20EC43}" type="pres">
      <dgm:prSet presAssocID="{98865A16-0D24-4EFB-88E7-F4B647226FFF}" presName="linNode" presStyleCnt="0"/>
      <dgm:spPr/>
    </dgm:pt>
    <dgm:pt modelId="{8F413EA9-B0DB-4201-BE58-15B0EEBBFB0E}" type="pres">
      <dgm:prSet presAssocID="{98865A16-0D24-4EFB-88E7-F4B647226FFF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85DD4D-7443-4C2D-882E-CB41CA8DF7A9}" type="pres">
      <dgm:prSet presAssocID="{98865A16-0D24-4EFB-88E7-F4B647226FFF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9827FB9-5E23-4135-8955-5998442937BA}" srcId="{ADEC8C1E-5967-4CD2-8F34-162A7B664257}" destId="{9CF183B4-3CB1-4D17-B6EF-4AB04C8AE462}" srcOrd="0" destOrd="0" parTransId="{27DE58E9-35A4-4B27-88D9-96BE554E5524}" sibTransId="{C74F42C7-3841-4219-ABDC-2E33CE8FB259}"/>
    <dgm:cxn modelId="{17DFE6E7-B06B-6A43-9A39-875B233F3042}" type="presOf" srcId="{0C9A2337-0E4E-40D8-8E1B-CCD43EE932A9}" destId="{5AC56794-FFF6-4C8B-A4C7-56038DDD51B2}" srcOrd="0" destOrd="1" presId="urn:microsoft.com/office/officeart/2005/8/layout/vList6"/>
    <dgm:cxn modelId="{3395A265-12D7-1843-8CC0-F461F70591F4}" type="presOf" srcId="{93813670-5637-44C6-B9E1-CB622ABCA7F3}" destId="{8C03948B-C82B-40E1-89F6-DD8A5C55F4E3}" srcOrd="0" destOrd="0" presId="urn:microsoft.com/office/officeart/2005/8/layout/vList6"/>
    <dgm:cxn modelId="{6EFEB742-8CDB-4C77-854D-1452710EC1D2}" srcId="{340181E4-1D59-40C8-B7FC-97DA2CEA8B7D}" destId="{0C9A2337-0E4E-40D8-8E1B-CCD43EE932A9}" srcOrd="1" destOrd="0" parTransId="{E147CF5C-B2E2-4346-9E1E-DBC67628FFEA}" sibTransId="{8B93B71F-774C-4284-8EF0-586040EB1D71}"/>
    <dgm:cxn modelId="{D317FBAD-EE2F-1C43-95F2-CCC3A350AF9B}" type="presOf" srcId="{54340B27-190D-4A17-ABA8-3984328AA113}" destId="{D185DD4D-7443-4C2D-882E-CB41CA8DF7A9}" srcOrd="0" destOrd="1" presId="urn:microsoft.com/office/officeart/2005/8/layout/vList6"/>
    <dgm:cxn modelId="{51B31E04-DE84-B744-BFB9-C1EC969654AD}" type="presOf" srcId="{9CF183B4-3CB1-4D17-B6EF-4AB04C8AE462}" destId="{F328F028-A64A-49C3-B35C-AC2C5C1F968E}" srcOrd="0" destOrd="0" presId="urn:microsoft.com/office/officeart/2005/8/layout/vList6"/>
    <dgm:cxn modelId="{ABCB48F3-40E7-4056-9FE0-BF2214183370}" srcId="{340181E4-1D59-40C8-B7FC-97DA2CEA8B7D}" destId="{3ADFFF8A-18EE-4E8B-80E3-888BC9E3CA0B}" srcOrd="0" destOrd="0" parTransId="{85DE9EE6-6E9F-42F5-84A5-1B27128327ED}" sibTransId="{A9F83D76-94F6-4757-961D-75136C797159}"/>
    <dgm:cxn modelId="{952D478E-EB9B-8A4E-83D5-0BF43A1A33EB}" type="presOf" srcId="{AD932E0B-4CA6-49FA-966A-C9EB7572F1E3}" destId="{F328F028-A64A-49C3-B35C-AC2C5C1F968E}" srcOrd="0" destOrd="1" presId="urn:microsoft.com/office/officeart/2005/8/layout/vList6"/>
    <dgm:cxn modelId="{3CD6D979-2B1A-204D-AA77-90CA36753055}" type="presOf" srcId="{17164A5E-48E0-4BFE-90F8-1B88FD1D350B}" destId="{D185DD4D-7443-4C2D-882E-CB41CA8DF7A9}" srcOrd="0" destOrd="0" presId="urn:microsoft.com/office/officeart/2005/8/layout/vList6"/>
    <dgm:cxn modelId="{3496B1BE-75AD-4DE3-AA37-07BE0FBE6E48}" srcId="{98865A16-0D24-4EFB-88E7-F4B647226FFF}" destId="{54340B27-190D-4A17-ABA8-3984328AA113}" srcOrd="1" destOrd="0" parTransId="{2537E558-ABAC-4D70-877B-AF97AB68F72B}" sibTransId="{CC6C80FA-9E1C-4653-934A-BFDA97C1CBF3}"/>
    <dgm:cxn modelId="{BDC58441-680C-4694-8430-12D1245DA28B}" srcId="{93813670-5637-44C6-B9E1-CB622ABCA7F3}" destId="{98865A16-0D24-4EFB-88E7-F4B647226FFF}" srcOrd="2" destOrd="0" parTransId="{701B13BA-8C32-4239-8516-ACD2DAC737A8}" sibTransId="{BB54690D-A79B-47C4-A48C-ED75C59B6A18}"/>
    <dgm:cxn modelId="{C05A2A27-B95C-4DFD-87D2-F91A11C32619}" srcId="{ADEC8C1E-5967-4CD2-8F34-162A7B664257}" destId="{AD932E0B-4CA6-49FA-966A-C9EB7572F1E3}" srcOrd="1" destOrd="0" parTransId="{F9001610-3C9C-478E-B8F1-1BD20E9A6CE4}" sibTransId="{06AD16EF-1EFD-4CCD-95A4-EC213C46EE4B}"/>
    <dgm:cxn modelId="{93ADCD67-5BB3-6F4B-AAAD-3F494CA3E5E5}" type="presOf" srcId="{3ADFFF8A-18EE-4E8B-80E3-888BC9E3CA0B}" destId="{5AC56794-FFF6-4C8B-A4C7-56038DDD51B2}" srcOrd="0" destOrd="0" presId="urn:microsoft.com/office/officeart/2005/8/layout/vList6"/>
    <dgm:cxn modelId="{9BCC0D03-5616-41BD-91F9-98B8B1784366}" srcId="{93813670-5637-44C6-B9E1-CB622ABCA7F3}" destId="{ADEC8C1E-5967-4CD2-8F34-162A7B664257}" srcOrd="1" destOrd="0" parTransId="{6DD10ABB-468C-4DD7-8B21-21CCC3A308CE}" sibTransId="{6A466BF0-A2EA-4257-A4A0-55A57E3A89A2}"/>
    <dgm:cxn modelId="{8E0CB7C0-245D-5B4D-AE20-DB95F5198FB6}" type="presOf" srcId="{340181E4-1D59-40C8-B7FC-97DA2CEA8B7D}" destId="{758DCDB7-0ECA-49CB-B8C6-F7A4068F0D9A}" srcOrd="0" destOrd="0" presId="urn:microsoft.com/office/officeart/2005/8/layout/vList6"/>
    <dgm:cxn modelId="{90EAD544-F457-4C15-BC53-94F79B4F189E}" srcId="{98865A16-0D24-4EFB-88E7-F4B647226FFF}" destId="{17164A5E-48E0-4BFE-90F8-1B88FD1D350B}" srcOrd="0" destOrd="0" parTransId="{AC234F8B-027F-4F2B-83A5-193B4739966F}" sibTransId="{113E5220-38B8-478D-A3C4-989169323D1D}"/>
    <dgm:cxn modelId="{73638734-C789-1246-BDB9-27287F19D008}" type="presOf" srcId="{98865A16-0D24-4EFB-88E7-F4B647226FFF}" destId="{8F413EA9-B0DB-4201-BE58-15B0EEBBFB0E}" srcOrd="0" destOrd="0" presId="urn:microsoft.com/office/officeart/2005/8/layout/vList6"/>
    <dgm:cxn modelId="{70F62A9D-CCE4-5346-9A2A-C0FE1035466B}" type="presOf" srcId="{ADEC8C1E-5967-4CD2-8F34-162A7B664257}" destId="{A0458EA5-9FD7-44B8-8CD2-995F203532AD}" srcOrd="0" destOrd="0" presId="urn:microsoft.com/office/officeart/2005/8/layout/vList6"/>
    <dgm:cxn modelId="{AFA6E069-D04D-49E3-8D67-0EF2AA776867}" srcId="{93813670-5637-44C6-B9E1-CB622ABCA7F3}" destId="{340181E4-1D59-40C8-B7FC-97DA2CEA8B7D}" srcOrd="0" destOrd="0" parTransId="{851E9E38-5A1E-423F-8024-E25AA4E6CBFD}" sibTransId="{B4BE3B81-E0EF-4521-82DA-5BCA093B4B58}"/>
    <dgm:cxn modelId="{51834A79-6C0B-414A-9396-F6D75DC8F9D8}" type="presParOf" srcId="{8C03948B-C82B-40E1-89F6-DD8A5C55F4E3}" destId="{94DF5E19-27AD-4527-8687-A562B2801292}" srcOrd="0" destOrd="0" presId="urn:microsoft.com/office/officeart/2005/8/layout/vList6"/>
    <dgm:cxn modelId="{3E0079B9-099C-5947-86BF-50687A84F2C1}" type="presParOf" srcId="{94DF5E19-27AD-4527-8687-A562B2801292}" destId="{758DCDB7-0ECA-49CB-B8C6-F7A4068F0D9A}" srcOrd="0" destOrd="0" presId="urn:microsoft.com/office/officeart/2005/8/layout/vList6"/>
    <dgm:cxn modelId="{8A83CAA1-B1C5-194F-93CA-45FDD5B29628}" type="presParOf" srcId="{94DF5E19-27AD-4527-8687-A562B2801292}" destId="{5AC56794-FFF6-4C8B-A4C7-56038DDD51B2}" srcOrd="1" destOrd="0" presId="urn:microsoft.com/office/officeart/2005/8/layout/vList6"/>
    <dgm:cxn modelId="{B12D1A11-901B-1447-A0C6-46D5D4C47B6C}" type="presParOf" srcId="{8C03948B-C82B-40E1-89F6-DD8A5C55F4E3}" destId="{C78E7396-EED7-4C94-9664-9CB56382BD5C}" srcOrd="1" destOrd="0" presId="urn:microsoft.com/office/officeart/2005/8/layout/vList6"/>
    <dgm:cxn modelId="{B75FC44D-D58B-184D-92F0-50D959F0D083}" type="presParOf" srcId="{8C03948B-C82B-40E1-89F6-DD8A5C55F4E3}" destId="{D0B936C8-3F31-4AF4-9F77-F16468CB7499}" srcOrd="2" destOrd="0" presId="urn:microsoft.com/office/officeart/2005/8/layout/vList6"/>
    <dgm:cxn modelId="{074B91C4-628D-B348-ABBC-AD070AFD4E01}" type="presParOf" srcId="{D0B936C8-3F31-4AF4-9F77-F16468CB7499}" destId="{A0458EA5-9FD7-44B8-8CD2-995F203532AD}" srcOrd="0" destOrd="0" presId="urn:microsoft.com/office/officeart/2005/8/layout/vList6"/>
    <dgm:cxn modelId="{3E999E5E-29EB-8D44-96FF-8CB303EAD5EB}" type="presParOf" srcId="{D0B936C8-3F31-4AF4-9F77-F16468CB7499}" destId="{F328F028-A64A-49C3-B35C-AC2C5C1F968E}" srcOrd="1" destOrd="0" presId="urn:microsoft.com/office/officeart/2005/8/layout/vList6"/>
    <dgm:cxn modelId="{51418BA3-DD37-F24B-B818-D18982AFD63D}" type="presParOf" srcId="{8C03948B-C82B-40E1-89F6-DD8A5C55F4E3}" destId="{5648AA10-1E50-41C7-A399-6475540B5283}" srcOrd="3" destOrd="0" presId="urn:microsoft.com/office/officeart/2005/8/layout/vList6"/>
    <dgm:cxn modelId="{22FFBC2A-DAFB-CD47-BD9F-2105A9326E02}" type="presParOf" srcId="{8C03948B-C82B-40E1-89F6-DD8A5C55F4E3}" destId="{E7BD59D5-5DB2-4DC1-BA78-7E92AB20EC43}" srcOrd="4" destOrd="0" presId="urn:microsoft.com/office/officeart/2005/8/layout/vList6"/>
    <dgm:cxn modelId="{552D6444-B17E-474D-9864-2A69914DB900}" type="presParOf" srcId="{E7BD59D5-5DB2-4DC1-BA78-7E92AB20EC43}" destId="{8F413EA9-B0DB-4201-BE58-15B0EEBBFB0E}" srcOrd="0" destOrd="0" presId="urn:microsoft.com/office/officeart/2005/8/layout/vList6"/>
    <dgm:cxn modelId="{67542965-19E2-A541-99AF-8203DB31FAB8}" type="presParOf" srcId="{E7BD59D5-5DB2-4DC1-BA78-7E92AB20EC43}" destId="{D185DD4D-7443-4C2D-882E-CB41CA8DF7A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8FCBBF-4956-48F6-B9FF-7BD632003CD7}" type="doc">
      <dgm:prSet loTypeId="urn:microsoft.com/office/officeart/2005/8/layout/vList6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0FFF09B2-A05D-4D0C-A866-A4C74AEDF2F7}">
      <dgm:prSet phldrT="[Texto]"/>
      <dgm:spPr/>
      <dgm:t>
        <a:bodyPr/>
        <a:lstStyle/>
        <a:p>
          <a:r>
            <a:rPr lang="es-MX" dirty="0" smtClean="0"/>
            <a:t>Porcentaje de profesores de tiempo completo que cuentan con posgrado</a:t>
          </a:r>
          <a:endParaRPr lang="es-MX" dirty="0"/>
        </a:p>
      </dgm:t>
    </dgm:pt>
    <dgm:pt modelId="{43171B17-73C7-4D6D-83C4-8B61A803160D}" type="parTrans" cxnId="{FE13634E-9652-4877-BCC8-554709650755}">
      <dgm:prSet/>
      <dgm:spPr/>
      <dgm:t>
        <a:bodyPr/>
        <a:lstStyle/>
        <a:p>
          <a:endParaRPr lang="es-MX"/>
        </a:p>
      </dgm:t>
    </dgm:pt>
    <dgm:pt modelId="{A9FB85FB-E23F-44C5-8ECA-A17D51BA6842}" type="sibTrans" cxnId="{FE13634E-9652-4877-BCC8-554709650755}">
      <dgm:prSet/>
      <dgm:spPr/>
      <dgm:t>
        <a:bodyPr/>
        <a:lstStyle/>
        <a:p>
          <a:endParaRPr lang="es-MX"/>
        </a:p>
      </dgm:t>
    </dgm:pt>
    <dgm:pt modelId="{5C4F3F9B-304B-407B-9FA2-08F909A2DAFE}">
      <dgm:prSet phldrT="[Texto]"/>
      <dgm:spPr>
        <a:solidFill>
          <a:srgbClr val="C3D69B">
            <a:alpha val="90000"/>
          </a:srgbClr>
        </a:solidFill>
      </dgm:spPr>
      <dgm:t>
        <a:bodyPr/>
        <a:lstStyle/>
        <a:p>
          <a:r>
            <a:rPr lang="es-MX" dirty="0" smtClean="0"/>
            <a:t>Base 2012 - 46%</a:t>
          </a:r>
          <a:endParaRPr lang="es-MX" dirty="0"/>
        </a:p>
      </dgm:t>
    </dgm:pt>
    <dgm:pt modelId="{CBC0D168-8ADC-4C0E-A316-4AF30978C37A}" type="parTrans" cxnId="{98801E9F-6EBD-4258-8278-B558674C1759}">
      <dgm:prSet/>
      <dgm:spPr/>
      <dgm:t>
        <a:bodyPr/>
        <a:lstStyle/>
        <a:p>
          <a:endParaRPr lang="es-MX"/>
        </a:p>
      </dgm:t>
    </dgm:pt>
    <dgm:pt modelId="{1F0088D1-54C3-4B9B-BEA4-9938EB3E29B2}" type="sibTrans" cxnId="{98801E9F-6EBD-4258-8278-B558674C1759}">
      <dgm:prSet/>
      <dgm:spPr/>
      <dgm:t>
        <a:bodyPr/>
        <a:lstStyle/>
        <a:p>
          <a:endParaRPr lang="es-MX"/>
        </a:p>
      </dgm:t>
    </dgm:pt>
    <dgm:pt modelId="{82DCFFEC-B48A-4D2F-82E0-655BDAEBB7D0}">
      <dgm:prSet phldrT="[Texto]"/>
      <dgm:spPr>
        <a:solidFill>
          <a:srgbClr val="C3D69B">
            <a:alpha val="90000"/>
          </a:srgbClr>
        </a:solidFill>
      </dgm:spPr>
      <dgm:t>
        <a:bodyPr/>
        <a:lstStyle/>
        <a:p>
          <a:r>
            <a:rPr lang="es-MX" dirty="0" smtClean="0"/>
            <a:t>Meta 2018 -70%</a:t>
          </a:r>
          <a:endParaRPr lang="es-MX" dirty="0"/>
        </a:p>
      </dgm:t>
    </dgm:pt>
    <dgm:pt modelId="{6CAD1E7C-2C66-4481-A1EF-C2392A642EBD}" type="parTrans" cxnId="{257C90E5-6757-490C-8D3C-B44F0D1D97AA}">
      <dgm:prSet/>
      <dgm:spPr/>
      <dgm:t>
        <a:bodyPr/>
        <a:lstStyle/>
        <a:p>
          <a:endParaRPr lang="es-MX"/>
        </a:p>
      </dgm:t>
    </dgm:pt>
    <dgm:pt modelId="{1A3568BA-40F6-4F18-B896-61412B10E310}" type="sibTrans" cxnId="{257C90E5-6757-490C-8D3C-B44F0D1D97AA}">
      <dgm:prSet/>
      <dgm:spPr/>
      <dgm:t>
        <a:bodyPr/>
        <a:lstStyle/>
        <a:p>
          <a:endParaRPr lang="es-MX"/>
        </a:p>
      </dgm:t>
    </dgm:pt>
    <dgm:pt modelId="{8FDEDD3F-5075-4527-9ACE-E95D31231E24}">
      <dgm:prSet phldrT="[Texto]"/>
      <dgm:spPr/>
      <dgm:t>
        <a:bodyPr/>
        <a:lstStyle/>
        <a:p>
          <a:r>
            <a:rPr lang="es-MX" dirty="0" smtClean="0"/>
            <a:t>Porcentaje de profesores de tiempo completo que cuentan con el reconocimiento al perfil deseable</a:t>
          </a:r>
          <a:endParaRPr lang="es-MX" dirty="0"/>
        </a:p>
      </dgm:t>
    </dgm:pt>
    <dgm:pt modelId="{50F0C3AC-4F04-4D6B-8EB0-FCB2EB654462}" type="parTrans" cxnId="{41C83294-1576-40D4-BCEB-809AC8C58F6B}">
      <dgm:prSet/>
      <dgm:spPr/>
      <dgm:t>
        <a:bodyPr/>
        <a:lstStyle/>
        <a:p>
          <a:endParaRPr lang="es-MX"/>
        </a:p>
      </dgm:t>
    </dgm:pt>
    <dgm:pt modelId="{AC4A4774-16BB-496D-AA0B-07DCAE7AF67F}" type="sibTrans" cxnId="{41C83294-1576-40D4-BCEB-809AC8C58F6B}">
      <dgm:prSet/>
      <dgm:spPr/>
      <dgm:t>
        <a:bodyPr/>
        <a:lstStyle/>
        <a:p>
          <a:endParaRPr lang="es-MX"/>
        </a:p>
      </dgm:t>
    </dgm:pt>
    <dgm:pt modelId="{1E5C5A24-E737-47A3-B024-BA983B15C6E5}">
      <dgm:prSet phldrT="[Texto]"/>
      <dgm:spPr>
        <a:solidFill>
          <a:srgbClr val="C3D69B">
            <a:alpha val="90000"/>
          </a:srgbClr>
        </a:solidFill>
      </dgm:spPr>
      <dgm:t>
        <a:bodyPr/>
        <a:lstStyle/>
        <a:p>
          <a:r>
            <a:rPr lang="es-MX" dirty="0" smtClean="0"/>
            <a:t>Base 2012 – 1%</a:t>
          </a:r>
          <a:endParaRPr lang="es-MX" dirty="0"/>
        </a:p>
      </dgm:t>
    </dgm:pt>
    <dgm:pt modelId="{A7168BFC-B95A-4A1A-9A1C-876D4E9EBB41}" type="parTrans" cxnId="{51D22AC7-118D-48F2-8701-8401CBD1EE2B}">
      <dgm:prSet/>
      <dgm:spPr/>
      <dgm:t>
        <a:bodyPr/>
        <a:lstStyle/>
        <a:p>
          <a:endParaRPr lang="es-MX"/>
        </a:p>
      </dgm:t>
    </dgm:pt>
    <dgm:pt modelId="{CCC5C4CF-132B-4AF0-A0AA-B0CC78FEC6F0}" type="sibTrans" cxnId="{51D22AC7-118D-48F2-8701-8401CBD1EE2B}">
      <dgm:prSet/>
      <dgm:spPr/>
      <dgm:t>
        <a:bodyPr/>
        <a:lstStyle/>
        <a:p>
          <a:endParaRPr lang="es-MX"/>
        </a:p>
      </dgm:t>
    </dgm:pt>
    <dgm:pt modelId="{37E3DBAC-70D8-4470-B42C-5C6B52170A3F}">
      <dgm:prSet phldrT="[Texto]"/>
      <dgm:spPr>
        <a:solidFill>
          <a:srgbClr val="C3D69B">
            <a:alpha val="90000"/>
          </a:srgbClr>
        </a:solidFill>
      </dgm:spPr>
      <dgm:t>
        <a:bodyPr/>
        <a:lstStyle/>
        <a:p>
          <a:r>
            <a:rPr lang="es-MX" dirty="0" smtClean="0"/>
            <a:t>Base 2018 – 10%</a:t>
          </a:r>
          <a:endParaRPr lang="es-MX" dirty="0"/>
        </a:p>
      </dgm:t>
    </dgm:pt>
    <dgm:pt modelId="{297B06C2-154C-472A-A9A4-3DB0FABC54F4}" type="sibTrans" cxnId="{9FD1A928-1943-40D6-9219-A1F8C5076419}">
      <dgm:prSet/>
      <dgm:spPr/>
      <dgm:t>
        <a:bodyPr/>
        <a:lstStyle/>
        <a:p>
          <a:endParaRPr lang="es-MX"/>
        </a:p>
      </dgm:t>
    </dgm:pt>
    <dgm:pt modelId="{45B977C5-59A0-46AF-960C-F6CA07AD174E}" type="parTrans" cxnId="{9FD1A928-1943-40D6-9219-A1F8C5076419}">
      <dgm:prSet/>
      <dgm:spPr/>
      <dgm:t>
        <a:bodyPr/>
        <a:lstStyle/>
        <a:p>
          <a:endParaRPr lang="es-MX"/>
        </a:p>
      </dgm:t>
    </dgm:pt>
    <dgm:pt modelId="{F6AC01FF-CDF0-9C49-AE25-F7CB970BC479}">
      <dgm:prSet phldrT="[Texto]"/>
      <dgm:spPr/>
      <dgm:t>
        <a:bodyPr/>
        <a:lstStyle/>
        <a:p>
          <a:r>
            <a:rPr lang="es-MX" smtClean="0"/>
            <a:t>Miembros del Sistema Nacional de Investigadores</a:t>
          </a:r>
          <a:endParaRPr lang="es-ES"/>
        </a:p>
      </dgm:t>
    </dgm:pt>
    <dgm:pt modelId="{666E3310-8DA4-B840-AAFA-ED122C82932F}" type="parTrans" cxnId="{3F755DD9-B41E-8141-BF99-0CFE546DC93A}">
      <dgm:prSet/>
      <dgm:spPr/>
      <dgm:t>
        <a:bodyPr/>
        <a:lstStyle/>
        <a:p>
          <a:endParaRPr lang="es-ES"/>
        </a:p>
      </dgm:t>
    </dgm:pt>
    <dgm:pt modelId="{6DB9FA42-DAEF-0B42-AC06-193B6DB6A824}" type="sibTrans" cxnId="{3F755DD9-B41E-8141-BF99-0CFE546DC93A}">
      <dgm:prSet/>
      <dgm:spPr/>
      <dgm:t>
        <a:bodyPr/>
        <a:lstStyle/>
        <a:p>
          <a:endParaRPr lang="es-ES"/>
        </a:p>
      </dgm:t>
    </dgm:pt>
    <dgm:pt modelId="{A2768C23-B6FE-2A48-A14F-6A739E0C35E7}">
      <dgm:prSet phldrT="[Texto]"/>
      <dgm:spPr>
        <a:solidFill>
          <a:srgbClr val="C3D69B">
            <a:alpha val="90000"/>
          </a:srgbClr>
        </a:solidFill>
      </dgm:spPr>
      <dgm:t>
        <a:bodyPr anchor="ctr"/>
        <a:lstStyle/>
        <a:p>
          <a:r>
            <a:rPr lang="es-MX" dirty="0" smtClean="0"/>
            <a:t>Base 2012 - 396 </a:t>
          </a:r>
          <a:endParaRPr lang="es-MX" dirty="0"/>
        </a:p>
      </dgm:t>
    </dgm:pt>
    <dgm:pt modelId="{CDE06789-C5BE-7441-AEDB-2E62958B10FE}" type="parTrans" cxnId="{671B9C25-B621-084C-8F20-CF821240280D}">
      <dgm:prSet/>
      <dgm:spPr/>
      <dgm:t>
        <a:bodyPr/>
        <a:lstStyle/>
        <a:p>
          <a:endParaRPr lang="es-ES"/>
        </a:p>
      </dgm:t>
    </dgm:pt>
    <dgm:pt modelId="{AEFD1E6F-0030-D447-B562-A249D42B8102}" type="sibTrans" cxnId="{671B9C25-B621-084C-8F20-CF821240280D}">
      <dgm:prSet/>
      <dgm:spPr/>
      <dgm:t>
        <a:bodyPr/>
        <a:lstStyle/>
        <a:p>
          <a:endParaRPr lang="es-ES"/>
        </a:p>
      </dgm:t>
    </dgm:pt>
    <dgm:pt modelId="{E8BB1675-7097-624F-8B02-0352CD26E108}">
      <dgm:prSet phldrT="[Texto]"/>
      <dgm:spPr>
        <a:solidFill>
          <a:srgbClr val="C3D69B">
            <a:alpha val="90000"/>
          </a:srgbClr>
        </a:solidFill>
      </dgm:spPr>
      <dgm:t>
        <a:bodyPr anchor="ctr"/>
        <a:lstStyle/>
        <a:p>
          <a:r>
            <a:rPr lang="es-MX" dirty="0" smtClean="0"/>
            <a:t>Meta 2018 - 800</a:t>
          </a:r>
          <a:endParaRPr lang="es-MX" dirty="0"/>
        </a:p>
      </dgm:t>
    </dgm:pt>
    <dgm:pt modelId="{BC02522F-B92B-3B44-A2EB-43E083713DDD}" type="parTrans" cxnId="{6C5B1F05-21DE-0D4F-A13A-07DB00418774}">
      <dgm:prSet/>
      <dgm:spPr/>
      <dgm:t>
        <a:bodyPr/>
        <a:lstStyle/>
        <a:p>
          <a:endParaRPr lang="es-ES"/>
        </a:p>
      </dgm:t>
    </dgm:pt>
    <dgm:pt modelId="{08F853A4-84D3-1F41-951D-384903642C47}" type="sibTrans" cxnId="{6C5B1F05-21DE-0D4F-A13A-07DB00418774}">
      <dgm:prSet/>
      <dgm:spPr/>
      <dgm:t>
        <a:bodyPr/>
        <a:lstStyle/>
        <a:p>
          <a:endParaRPr lang="es-ES"/>
        </a:p>
      </dgm:t>
    </dgm:pt>
    <dgm:pt modelId="{FD8FE433-A9F5-4065-AED9-43ED2140E623}" type="pres">
      <dgm:prSet presAssocID="{738FCBBF-4956-48F6-B9FF-7BD632003CD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37852B94-0FC7-4C1E-828D-C72A5709E0BC}" type="pres">
      <dgm:prSet presAssocID="{0FFF09B2-A05D-4D0C-A866-A4C74AEDF2F7}" presName="linNode" presStyleCnt="0"/>
      <dgm:spPr/>
    </dgm:pt>
    <dgm:pt modelId="{718BC4CF-06B0-4461-93DC-33DA8263AD18}" type="pres">
      <dgm:prSet presAssocID="{0FFF09B2-A05D-4D0C-A866-A4C74AEDF2F7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A55A7B-B17F-45EA-8E86-FDB6DF3EB63E}" type="pres">
      <dgm:prSet presAssocID="{0FFF09B2-A05D-4D0C-A866-A4C74AEDF2F7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260059-601C-4BF9-8B94-AFB12F899B02}" type="pres">
      <dgm:prSet presAssocID="{A9FB85FB-E23F-44C5-8ECA-A17D51BA6842}" presName="spacing" presStyleCnt="0"/>
      <dgm:spPr/>
    </dgm:pt>
    <dgm:pt modelId="{CCD4C61A-97AF-4C92-AF13-00D3159AAFA7}" type="pres">
      <dgm:prSet presAssocID="{8FDEDD3F-5075-4527-9ACE-E95D31231E24}" presName="linNode" presStyleCnt="0"/>
      <dgm:spPr/>
    </dgm:pt>
    <dgm:pt modelId="{B96CD297-09B3-4B9C-8609-3048083EAD71}" type="pres">
      <dgm:prSet presAssocID="{8FDEDD3F-5075-4527-9ACE-E95D31231E24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6DA0B2-DF6D-4E7A-A9C3-2D5CDE4C53C1}" type="pres">
      <dgm:prSet presAssocID="{8FDEDD3F-5075-4527-9ACE-E95D31231E24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DFC152-FE33-AD46-BD3C-CC9C46D2D789}" type="pres">
      <dgm:prSet presAssocID="{AC4A4774-16BB-496D-AA0B-07DCAE7AF67F}" presName="spacing" presStyleCnt="0"/>
      <dgm:spPr/>
    </dgm:pt>
    <dgm:pt modelId="{0B993C18-5A81-D84C-A3D8-549AE4E9B065}" type="pres">
      <dgm:prSet presAssocID="{F6AC01FF-CDF0-9C49-AE25-F7CB970BC479}" presName="linNode" presStyleCnt="0"/>
      <dgm:spPr/>
    </dgm:pt>
    <dgm:pt modelId="{DA18097F-430F-4D4D-BCAD-ED97A5494557}" type="pres">
      <dgm:prSet presAssocID="{F6AC01FF-CDF0-9C49-AE25-F7CB970BC479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E93FC6-734A-F748-BE18-87AF47068744}" type="pres">
      <dgm:prSet presAssocID="{F6AC01FF-CDF0-9C49-AE25-F7CB970BC479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C5B1F05-21DE-0D4F-A13A-07DB00418774}" srcId="{F6AC01FF-CDF0-9C49-AE25-F7CB970BC479}" destId="{E8BB1675-7097-624F-8B02-0352CD26E108}" srcOrd="1" destOrd="0" parTransId="{BC02522F-B92B-3B44-A2EB-43E083713DDD}" sibTransId="{08F853A4-84D3-1F41-951D-384903642C47}"/>
    <dgm:cxn modelId="{51D22AC7-118D-48F2-8701-8401CBD1EE2B}" srcId="{8FDEDD3F-5075-4527-9ACE-E95D31231E24}" destId="{1E5C5A24-E737-47A3-B024-BA983B15C6E5}" srcOrd="0" destOrd="0" parTransId="{A7168BFC-B95A-4A1A-9A1C-876D4E9EBB41}" sibTransId="{CCC5C4CF-132B-4AF0-A0AA-B0CC78FEC6F0}"/>
    <dgm:cxn modelId="{48717AF8-F33D-3F42-A8C7-DEE904FF9432}" type="presOf" srcId="{E8BB1675-7097-624F-8B02-0352CD26E108}" destId="{4FE93FC6-734A-F748-BE18-87AF47068744}" srcOrd="0" destOrd="1" presId="urn:microsoft.com/office/officeart/2005/8/layout/vList6"/>
    <dgm:cxn modelId="{257C90E5-6757-490C-8D3C-B44F0D1D97AA}" srcId="{0FFF09B2-A05D-4D0C-A866-A4C74AEDF2F7}" destId="{82DCFFEC-B48A-4D2F-82E0-655BDAEBB7D0}" srcOrd="1" destOrd="0" parTransId="{6CAD1E7C-2C66-4481-A1EF-C2392A642EBD}" sibTransId="{1A3568BA-40F6-4F18-B896-61412B10E310}"/>
    <dgm:cxn modelId="{2543F4E9-2850-3749-AACD-7CE611262D02}" type="presOf" srcId="{F6AC01FF-CDF0-9C49-AE25-F7CB970BC479}" destId="{DA18097F-430F-4D4D-BCAD-ED97A5494557}" srcOrd="0" destOrd="0" presId="urn:microsoft.com/office/officeart/2005/8/layout/vList6"/>
    <dgm:cxn modelId="{B1D12C80-18DE-4E00-8BA6-DBB763C4D0FD}" type="presOf" srcId="{0FFF09B2-A05D-4D0C-A866-A4C74AEDF2F7}" destId="{718BC4CF-06B0-4461-93DC-33DA8263AD18}" srcOrd="0" destOrd="0" presId="urn:microsoft.com/office/officeart/2005/8/layout/vList6"/>
    <dgm:cxn modelId="{14CBDAC0-5401-9040-AF8D-6085C1DB95DE}" type="presOf" srcId="{A2768C23-B6FE-2A48-A14F-6A739E0C35E7}" destId="{4FE93FC6-734A-F748-BE18-87AF47068744}" srcOrd="0" destOrd="0" presId="urn:microsoft.com/office/officeart/2005/8/layout/vList6"/>
    <dgm:cxn modelId="{52F4CB41-FE12-400E-A10B-242D7D722B5F}" type="presOf" srcId="{738FCBBF-4956-48F6-B9FF-7BD632003CD7}" destId="{FD8FE433-A9F5-4065-AED9-43ED2140E623}" srcOrd="0" destOrd="0" presId="urn:microsoft.com/office/officeart/2005/8/layout/vList6"/>
    <dgm:cxn modelId="{72D1E2A5-8B49-479B-ABE4-19A5A0059551}" type="presOf" srcId="{5C4F3F9B-304B-407B-9FA2-08F909A2DAFE}" destId="{6AA55A7B-B17F-45EA-8E86-FDB6DF3EB63E}" srcOrd="0" destOrd="0" presId="urn:microsoft.com/office/officeart/2005/8/layout/vList6"/>
    <dgm:cxn modelId="{9F3834BE-AA8F-4ED0-9825-15210C5DAC0D}" type="presOf" srcId="{37E3DBAC-70D8-4470-B42C-5C6B52170A3F}" destId="{876DA0B2-DF6D-4E7A-A9C3-2D5CDE4C53C1}" srcOrd="0" destOrd="1" presId="urn:microsoft.com/office/officeart/2005/8/layout/vList6"/>
    <dgm:cxn modelId="{41C83294-1576-40D4-BCEB-809AC8C58F6B}" srcId="{738FCBBF-4956-48F6-B9FF-7BD632003CD7}" destId="{8FDEDD3F-5075-4527-9ACE-E95D31231E24}" srcOrd="1" destOrd="0" parTransId="{50F0C3AC-4F04-4D6B-8EB0-FCB2EB654462}" sibTransId="{AC4A4774-16BB-496D-AA0B-07DCAE7AF67F}"/>
    <dgm:cxn modelId="{A32BFD20-2D06-4D9E-ABD1-D86B82C3B25A}" type="presOf" srcId="{82DCFFEC-B48A-4D2F-82E0-655BDAEBB7D0}" destId="{6AA55A7B-B17F-45EA-8E86-FDB6DF3EB63E}" srcOrd="0" destOrd="1" presId="urn:microsoft.com/office/officeart/2005/8/layout/vList6"/>
    <dgm:cxn modelId="{FE13634E-9652-4877-BCC8-554709650755}" srcId="{738FCBBF-4956-48F6-B9FF-7BD632003CD7}" destId="{0FFF09B2-A05D-4D0C-A866-A4C74AEDF2F7}" srcOrd="0" destOrd="0" parTransId="{43171B17-73C7-4D6D-83C4-8B61A803160D}" sibTransId="{A9FB85FB-E23F-44C5-8ECA-A17D51BA6842}"/>
    <dgm:cxn modelId="{3F755DD9-B41E-8141-BF99-0CFE546DC93A}" srcId="{738FCBBF-4956-48F6-B9FF-7BD632003CD7}" destId="{F6AC01FF-CDF0-9C49-AE25-F7CB970BC479}" srcOrd="2" destOrd="0" parTransId="{666E3310-8DA4-B840-AAFA-ED122C82932F}" sibTransId="{6DB9FA42-DAEF-0B42-AC06-193B6DB6A824}"/>
    <dgm:cxn modelId="{6AF6984E-CB81-4C86-9932-35B3D68CE89B}" type="presOf" srcId="{8FDEDD3F-5075-4527-9ACE-E95D31231E24}" destId="{B96CD297-09B3-4B9C-8609-3048083EAD71}" srcOrd="0" destOrd="0" presId="urn:microsoft.com/office/officeart/2005/8/layout/vList6"/>
    <dgm:cxn modelId="{9FD1A928-1943-40D6-9219-A1F8C5076419}" srcId="{8FDEDD3F-5075-4527-9ACE-E95D31231E24}" destId="{37E3DBAC-70D8-4470-B42C-5C6B52170A3F}" srcOrd="1" destOrd="0" parTransId="{45B977C5-59A0-46AF-960C-F6CA07AD174E}" sibTransId="{297B06C2-154C-472A-A9A4-3DB0FABC54F4}"/>
    <dgm:cxn modelId="{8B372CCB-C788-49AA-8F31-7323232619F5}" type="presOf" srcId="{1E5C5A24-E737-47A3-B024-BA983B15C6E5}" destId="{876DA0B2-DF6D-4E7A-A9C3-2D5CDE4C53C1}" srcOrd="0" destOrd="0" presId="urn:microsoft.com/office/officeart/2005/8/layout/vList6"/>
    <dgm:cxn modelId="{98801E9F-6EBD-4258-8278-B558674C1759}" srcId="{0FFF09B2-A05D-4D0C-A866-A4C74AEDF2F7}" destId="{5C4F3F9B-304B-407B-9FA2-08F909A2DAFE}" srcOrd="0" destOrd="0" parTransId="{CBC0D168-8ADC-4C0E-A316-4AF30978C37A}" sibTransId="{1F0088D1-54C3-4B9B-BEA4-9938EB3E29B2}"/>
    <dgm:cxn modelId="{671B9C25-B621-084C-8F20-CF821240280D}" srcId="{F6AC01FF-CDF0-9C49-AE25-F7CB970BC479}" destId="{A2768C23-B6FE-2A48-A14F-6A739E0C35E7}" srcOrd="0" destOrd="0" parTransId="{CDE06789-C5BE-7441-AEDB-2E62958B10FE}" sibTransId="{AEFD1E6F-0030-D447-B562-A249D42B8102}"/>
    <dgm:cxn modelId="{5F9636AD-133D-4811-ABEF-65524087196A}" type="presParOf" srcId="{FD8FE433-A9F5-4065-AED9-43ED2140E623}" destId="{37852B94-0FC7-4C1E-828D-C72A5709E0BC}" srcOrd="0" destOrd="0" presId="urn:microsoft.com/office/officeart/2005/8/layout/vList6"/>
    <dgm:cxn modelId="{9F785309-2D27-4766-81D2-E1F167CA39FA}" type="presParOf" srcId="{37852B94-0FC7-4C1E-828D-C72A5709E0BC}" destId="{718BC4CF-06B0-4461-93DC-33DA8263AD18}" srcOrd="0" destOrd="0" presId="urn:microsoft.com/office/officeart/2005/8/layout/vList6"/>
    <dgm:cxn modelId="{91D9AFCA-D187-4548-BC62-034BD667C910}" type="presParOf" srcId="{37852B94-0FC7-4C1E-828D-C72A5709E0BC}" destId="{6AA55A7B-B17F-45EA-8E86-FDB6DF3EB63E}" srcOrd="1" destOrd="0" presId="urn:microsoft.com/office/officeart/2005/8/layout/vList6"/>
    <dgm:cxn modelId="{2807535A-CA80-4D5E-998D-4FF5BEE6F2A2}" type="presParOf" srcId="{FD8FE433-A9F5-4065-AED9-43ED2140E623}" destId="{E2260059-601C-4BF9-8B94-AFB12F899B02}" srcOrd="1" destOrd="0" presId="urn:microsoft.com/office/officeart/2005/8/layout/vList6"/>
    <dgm:cxn modelId="{83E8E5CF-E753-4256-845E-CF022F49F751}" type="presParOf" srcId="{FD8FE433-A9F5-4065-AED9-43ED2140E623}" destId="{CCD4C61A-97AF-4C92-AF13-00D3159AAFA7}" srcOrd="2" destOrd="0" presId="urn:microsoft.com/office/officeart/2005/8/layout/vList6"/>
    <dgm:cxn modelId="{B370983C-B385-4E19-9CAC-47875D230F6C}" type="presParOf" srcId="{CCD4C61A-97AF-4C92-AF13-00D3159AAFA7}" destId="{B96CD297-09B3-4B9C-8609-3048083EAD71}" srcOrd="0" destOrd="0" presId="urn:microsoft.com/office/officeart/2005/8/layout/vList6"/>
    <dgm:cxn modelId="{15654EAA-A95A-458E-9441-1EA591E196E1}" type="presParOf" srcId="{CCD4C61A-97AF-4C92-AF13-00D3159AAFA7}" destId="{876DA0B2-DF6D-4E7A-A9C3-2D5CDE4C53C1}" srcOrd="1" destOrd="0" presId="urn:microsoft.com/office/officeart/2005/8/layout/vList6"/>
    <dgm:cxn modelId="{ADBCC8B4-0149-5B4D-A59E-93A39739E4FC}" type="presParOf" srcId="{FD8FE433-A9F5-4065-AED9-43ED2140E623}" destId="{28DFC152-FE33-AD46-BD3C-CC9C46D2D789}" srcOrd="3" destOrd="0" presId="urn:microsoft.com/office/officeart/2005/8/layout/vList6"/>
    <dgm:cxn modelId="{FAB5F325-6C38-A240-9354-33B2D410BD95}" type="presParOf" srcId="{FD8FE433-A9F5-4065-AED9-43ED2140E623}" destId="{0B993C18-5A81-D84C-A3D8-549AE4E9B065}" srcOrd="4" destOrd="0" presId="urn:microsoft.com/office/officeart/2005/8/layout/vList6"/>
    <dgm:cxn modelId="{F139B89C-2E04-0B44-8E8D-83A6E70416BD}" type="presParOf" srcId="{0B993C18-5A81-D84C-A3D8-549AE4E9B065}" destId="{DA18097F-430F-4D4D-BCAD-ED97A5494557}" srcOrd="0" destOrd="0" presId="urn:microsoft.com/office/officeart/2005/8/layout/vList6"/>
    <dgm:cxn modelId="{470FEE03-76EF-584A-B1B1-3838FD5CC642}" type="presParOf" srcId="{0B993C18-5A81-D84C-A3D8-549AE4E9B065}" destId="{4FE93FC6-734A-F748-BE18-87AF4706874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A92575-6508-4CE1-974A-1EA6B93765E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2F56D5D-3AFD-4CE5-A4BC-96BDFEE5B100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MX" sz="1600" dirty="0" smtClean="0"/>
            <a:t>Electrónica</a:t>
          </a:r>
          <a:endParaRPr lang="es-MX" sz="1600" dirty="0"/>
        </a:p>
      </dgm:t>
    </dgm:pt>
    <dgm:pt modelId="{B21AB2DF-C3B2-4E6F-B852-E854D78AF9EB}" type="parTrans" cxnId="{6BE8C0F4-28B4-435B-B9F5-F81429E36791}">
      <dgm:prSet/>
      <dgm:spPr/>
      <dgm:t>
        <a:bodyPr/>
        <a:lstStyle/>
        <a:p>
          <a:pPr algn="ctr"/>
          <a:endParaRPr lang="es-MX"/>
        </a:p>
      </dgm:t>
    </dgm:pt>
    <dgm:pt modelId="{E96120D4-D54D-431B-99A4-15365765F6FB}" type="sibTrans" cxnId="{6BE8C0F4-28B4-435B-B9F5-F81429E36791}">
      <dgm:prSet/>
      <dgm:spPr/>
      <dgm:t>
        <a:bodyPr/>
        <a:lstStyle/>
        <a:p>
          <a:pPr algn="ctr"/>
          <a:endParaRPr lang="es-MX"/>
        </a:p>
      </dgm:t>
    </dgm:pt>
    <dgm:pt modelId="{597C0023-107F-483D-9654-03545587BF3F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MX" sz="1600" dirty="0" smtClean="0"/>
            <a:t>Civil</a:t>
          </a:r>
          <a:endParaRPr lang="es-MX" sz="1600" dirty="0"/>
        </a:p>
      </dgm:t>
    </dgm:pt>
    <dgm:pt modelId="{8A0E68B2-EE1A-48C7-9DAD-71DD77A2D5C5}" type="parTrans" cxnId="{AB2183B3-D528-456C-BCBA-D93CB13C43E8}">
      <dgm:prSet/>
      <dgm:spPr/>
      <dgm:t>
        <a:bodyPr/>
        <a:lstStyle/>
        <a:p>
          <a:pPr algn="ctr"/>
          <a:endParaRPr lang="es-MX"/>
        </a:p>
      </dgm:t>
    </dgm:pt>
    <dgm:pt modelId="{5BCE3A87-76EC-45CB-95C4-A127703BFBC5}" type="sibTrans" cxnId="{AB2183B3-D528-456C-BCBA-D93CB13C43E8}">
      <dgm:prSet/>
      <dgm:spPr/>
      <dgm:t>
        <a:bodyPr/>
        <a:lstStyle/>
        <a:p>
          <a:pPr algn="ctr"/>
          <a:endParaRPr lang="es-MX"/>
        </a:p>
      </dgm:t>
    </dgm:pt>
    <dgm:pt modelId="{AB429C36-AB42-4114-A06D-568086E3C5D2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MX" sz="1600" dirty="0" smtClean="0"/>
            <a:t>Ambiental</a:t>
          </a:r>
          <a:endParaRPr lang="es-MX" sz="1600" dirty="0"/>
        </a:p>
      </dgm:t>
    </dgm:pt>
    <dgm:pt modelId="{CFB81DA4-244D-4C81-B0C0-AE8DBD13A1CF}" type="parTrans" cxnId="{71F70E46-17FE-4D7D-BA10-35C5E9ACD771}">
      <dgm:prSet/>
      <dgm:spPr/>
      <dgm:t>
        <a:bodyPr/>
        <a:lstStyle/>
        <a:p>
          <a:pPr algn="ctr"/>
          <a:endParaRPr lang="es-MX"/>
        </a:p>
      </dgm:t>
    </dgm:pt>
    <dgm:pt modelId="{328A2B13-F544-477D-A810-15DFBAF93005}" type="sibTrans" cxnId="{71F70E46-17FE-4D7D-BA10-35C5E9ACD771}">
      <dgm:prSet/>
      <dgm:spPr/>
      <dgm:t>
        <a:bodyPr/>
        <a:lstStyle/>
        <a:p>
          <a:pPr algn="ctr"/>
          <a:endParaRPr lang="es-MX"/>
        </a:p>
      </dgm:t>
    </dgm:pt>
    <dgm:pt modelId="{80E70363-624A-4722-B20D-598BBEB311F4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MX" sz="1600" dirty="0" smtClean="0"/>
            <a:t>Eléctrica</a:t>
          </a:r>
          <a:endParaRPr lang="es-MX" sz="1600" dirty="0"/>
        </a:p>
      </dgm:t>
    </dgm:pt>
    <dgm:pt modelId="{B5FB3D73-8022-4C38-84E3-F55355185EFD}" type="parTrans" cxnId="{B83B56C2-C04F-4A47-AD70-5E90E126FC15}">
      <dgm:prSet/>
      <dgm:spPr/>
      <dgm:t>
        <a:bodyPr/>
        <a:lstStyle/>
        <a:p>
          <a:pPr algn="ctr"/>
          <a:endParaRPr lang="es-MX"/>
        </a:p>
      </dgm:t>
    </dgm:pt>
    <dgm:pt modelId="{39A4C891-7417-4A47-9ED0-1AAD99513C42}" type="sibTrans" cxnId="{B83B56C2-C04F-4A47-AD70-5E90E126FC15}">
      <dgm:prSet/>
      <dgm:spPr/>
      <dgm:t>
        <a:bodyPr/>
        <a:lstStyle/>
        <a:p>
          <a:pPr algn="ctr"/>
          <a:endParaRPr lang="es-MX"/>
        </a:p>
      </dgm:t>
    </dgm:pt>
    <dgm:pt modelId="{A6B43674-66DB-42AA-B07D-3DF32D35DD61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MX" sz="1400" dirty="0" smtClean="0"/>
            <a:t>Sistemas</a:t>
          </a:r>
          <a:r>
            <a:rPr lang="es-MX" sz="1200" dirty="0" smtClean="0"/>
            <a:t> </a:t>
          </a:r>
          <a:r>
            <a:rPr lang="es-MX" sz="1400" dirty="0" smtClean="0"/>
            <a:t>Automotrices</a:t>
          </a:r>
          <a:endParaRPr lang="es-MX" sz="1400" dirty="0"/>
        </a:p>
      </dgm:t>
    </dgm:pt>
    <dgm:pt modelId="{46FFC4FB-80EE-4FBC-ACFE-3328489BFF6C}" type="parTrans" cxnId="{B9EFB9B6-D5D2-46B2-A5FA-D5E8F82D0882}">
      <dgm:prSet/>
      <dgm:spPr/>
      <dgm:t>
        <a:bodyPr/>
        <a:lstStyle/>
        <a:p>
          <a:pPr algn="ctr"/>
          <a:endParaRPr lang="es-MX"/>
        </a:p>
      </dgm:t>
    </dgm:pt>
    <dgm:pt modelId="{AB4FA5FF-2A7B-489B-A40F-E20A29E86EF2}" type="sibTrans" cxnId="{B9EFB9B6-D5D2-46B2-A5FA-D5E8F82D0882}">
      <dgm:prSet/>
      <dgm:spPr/>
      <dgm:t>
        <a:bodyPr/>
        <a:lstStyle/>
        <a:p>
          <a:pPr algn="ctr"/>
          <a:endParaRPr lang="es-MX"/>
        </a:p>
      </dgm:t>
    </dgm:pt>
    <dgm:pt modelId="{6B92CCBB-F97A-4D76-B2B1-36BA870BDB93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MX" sz="1400" dirty="0" smtClean="0"/>
            <a:t>Aeronáutica</a:t>
          </a:r>
          <a:endParaRPr lang="es-MX" sz="1400" dirty="0"/>
        </a:p>
      </dgm:t>
    </dgm:pt>
    <dgm:pt modelId="{C20F6567-8A96-4934-873B-B14158A0AE99}" type="parTrans" cxnId="{4E66F18D-A0C5-418D-B783-F967065FDF23}">
      <dgm:prSet/>
      <dgm:spPr/>
      <dgm:t>
        <a:bodyPr/>
        <a:lstStyle/>
        <a:p>
          <a:pPr algn="ctr"/>
          <a:endParaRPr lang="es-MX"/>
        </a:p>
      </dgm:t>
    </dgm:pt>
    <dgm:pt modelId="{AEA1263B-513D-427D-8BCE-21613AA35CBC}" type="sibTrans" cxnId="{4E66F18D-A0C5-418D-B783-F967065FDF23}">
      <dgm:prSet/>
      <dgm:spPr/>
      <dgm:t>
        <a:bodyPr/>
        <a:lstStyle/>
        <a:p>
          <a:pPr algn="ctr"/>
          <a:endParaRPr lang="es-MX"/>
        </a:p>
      </dgm:t>
    </dgm:pt>
    <dgm:pt modelId="{F1F42E95-853B-4952-A027-FD50A2614CB1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MX" sz="1600" dirty="0" smtClean="0"/>
            <a:t>Petrolera</a:t>
          </a:r>
          <a:endParaRPr lang="es-MX" sz="1600" dirty="0"/>
        </a:p>
      </dgm:t>
    </dgm:pt>
    <dgm:pt modelId="{F79DFEFF-D6DE-47F9-B4B4-8259CAFF5424}" type="parTrans" cxnId="{5D48AAB2-F07B-4AB8-8FA5-E97A0453C268}">
      <dgm:prSet/>
      <dgm:spPr/>
      <dgm:t>
        <a:bodyPr/>
        <a:lstStyle/>
        <a:p>
          <a:pPr algn="ctr"/>
          <a:endParaRPr lang="es-MX"/>
        </a:p>
      </dgm:t>
    </dgm:pt>
    <dgm:pt modelId="{314DC566-1578-4357-A34F-505CA81752D0}" type="sibTrans" cxnId="{5D48AAB2-F07B-4AB8-8FA5-E97A0453C268}">
      <dgm:prSet/>
      <dgm:spPr/>
      <dgm:t>
        <a:bodyPr/>
        <a:lstStyle/>
        <a:p>
          <a:pPr algn="ctr"/>
          <a:endParaRPr lang="es-MX"/>
        </a:p>
      </dgm:t>
    </dgm:pt>
    <dgm:pt modelId="{681FAF5B-5B33-4363-A0A2-6E7003F82787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MX" sz="1600" dirty="0" smtClean="0"/>
            <a:t>Química</a:t>
          </a:r>
          <a:endParaRPr lang="es-MX" sz="1600" dirty="0"/>
        </a:p>
      </dgm:t>
    </dgm:pt>
    <dgm:pt modelId="{0AE42427-EFEE-4281-A3A4-CB482D9D102C}" type="parTrans" cxnId="{1A1D2BD4-4061-4C8E-B7FC-E678B2B457FE}">
      <dgm:prSet/>
      <dgm:spPr/>
      <dgm:t>
        <a:bodyPr/>
        <a:lstStyle/>
        <a:p>
          <a:pPr algn="ctr"/>
          <a:endParaRPr lang="es-MX"/>
        </a:p>
      </dgm:t>
    </dgm:pt>
    <dgm:pt modelId="{0106DF91-A953-4053-9562-9F66065FA3E0}" type="sibTrans" cxnId="{1A1D2BD4-4061-4C8E-B7FC-E678B2B457FE}">
      <dgm:prSet/>
      <dgm:spPr/>
      <dgm:t>
        <a:bodyPr/>
        <a:lstStyle/>
        <a:p>
          <a:pPr algn="ctr"/>
          <a:endParaRPr lang="es-MX"/>
        </a:p>
      </dgm:t>
    </dgm:pt>
    <dgm:pt modelId="{0A9663AF-D0CF-4AE9-8ABB-AF006327DC5D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MX" sz="1600" dirty="0" smtClean="0"/>
            <a:t>Industrial</a:t>
          </a:r>
          <a:endParaRPr lang="es-MX" sz="1600" dirty="0"/>
        </a:p>
      </dgm:t>
    </dgm:pt>
    <dgm:pt modelId="{017A7C54-F82B-4AAC-BA95-7EE718320CA5}" type="parTrans" cxnId="{A4BEEB3E-BD57-4C9C-A67D-BCF9DF2A6AF1}">
      <dgm:prSet/>
      <dgm:spPr/>
      <dgm:t>
        <a:bodyPr/>
        <a:lstStyle/>
        <a:p>
          <a:pPr algn="ctr"/>
          <a:endParaRPr lang="es-MX"/>
        </a:p>
      </dgm:t>
    </dgm:pt>
    <dgm:pt modelId="{C2C70483-E67E-4AB5-80ED-C5F107488BD6}" type="sibTrans" cxnId="{A4BEEB3E-BD57-4C9C-A67D-BCF9DF2A6AF1}">
      <dgm:prSet/>
      <dgm:spPr/>
      <dgm:t>
        <a:bodyPr/>
        <a:lstStyle/>
        <a:p>
          <a:pPr algn="ctr"/>
          <a:endParaRPr lang="es-MX"/>
        </a:p>
      </dgm:t>
    </dgm:pt>
    <dgm:pt modelId="{CA19A541-4DAF-4469-9278-3CC49DBE3929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MX" sz="1600" dirty="0" smtClean="0"/>
            <a:t>Mecánica</a:t>
          </a:r>
          <a:endParaRPr lang="es-MX" sz="1600" dirty="0"/>
        </a:p>
      </dgm:t>
    </dgm:pt>
    <dgm:pt modelId="{D3C94D5F-7872-4EC5-9215-0551054D32B2}" type="parTrans" cxnId="{175F117B-81D9-4F2D-8AB2-C1DE66797923}">
      <dgm:prSet/>
      <dgm:spPr/>
      <dgm:t>
        <a:bodyPr/>
        <a:lstStyle/>
        <a:p>
          <a:pPr algn="ctr"/>
          <a:endParaRPr lang="es-MX"/>
        </a:p>
      </dgm:t>
    </dgm:pt>
    <dgm:pt modelId="{63916CED-24C6-4ADA-8F7E-A2F0BD21FC9E}" type="sibTrans" cxnId="{175F117B-81D9-4F2D-8AB2-C1DE66797923}">
      <dgm:prSet/>
      <dgm:spPr/>
      <dgm:t>
        <a:bodyPr/>
        <a:lstStyle/>
        <a:p>
          <a:pPr algn="ctr"/>
          <a:endParaRPr lang="es-MX"/>
        </a:p>
      </dgm:t>
    </dgm:pt>
    <dgm:pt modelId="{16D328CA-34E0-450A-99D5-EC09E1397DEE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MX" sz="1600" dirty="0" smtClean="0"/>
            <a:t>Bioquímica</a:t>
          </a:r>
          <a:endParaRPr lang="es-MX" sz="1600" dirty="0"/>
        </a:p>
      </dgm:t>
    </dgm:pt>
    <dgm:pt modelId="{5AA3B317-1015-4B2F-901E-B7284EEA6B2B}" type="parTrans" cxnId="{1C54A6CC-9F76-4187-BA2F-2D7D6EA04CE1}">
      <dgm:prSet/>
      <dgm:spPr/>
      <dgm:t>
        <a:bodyPr/>
        <a:lstStyle/>
        <a:p>
          <a:pPr algn="ctr"/>
          <a:endParaRPr lang="es-MX"/>
        </a:p>
      </dgm:t>
    </dgm:pt>
    <dgm:pt modelId="{1685DE50-7C69-491A-8290-D8853274EC83}" type="sibTrans" cxnId="{1C54A6CC-9F76-4187-BA2F-2D7D6EA04CE1}">
      <dgm:prSet/>
      <dgm:spPr/>
      <dgm:t>
        <a:bodyPr/>
        <a:lstStyle/>
        <a:p>
          <a:pPr algn="ctr"/>
          <a:endParaRPr lang="es-MX"/>
        </a:p>
      </dgm:t>
    </dgm:pt>
    <dgm:pt modelId="{BDD7F37C-4A30-46B3-86A5-91395D939234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MX" sz="1600" dirty="0" smtClean="0"/>
            <a:t>Logística</a:t>
          </a:r>
          <a:endParaRPr lang="es-MX" sz="1600" dirty="0"/>
        </a:p>
      </dgm:t>
    </dgm:pt>
    <dgm:pt modelId="{01C3A897-3C0D-4491-8772-C041ACD2AF95}" type="parTrans" cxnId="{DAF52DC5-E501-4782-8B25-BF65AFBC6636}">
      <dgm:prSet/>
      <dgm:spPr/>
      <dgm:t>
        <a:bodyPr/>
        <a:lstStyle/>
        <a:p>
          <a:pPr algn="ctr"/>
          <a:endParaRPr lang="es-MX"/>
        </a:p>
      </dgm:t>
    </dgm:pt>
    <dgm:pt modelId="{5238D66B-3DD5-4C5D-BCAA-3115EDD0D1EA}" type="sibTrans" cxnId="{DAF52DC5-E501-4782-8B25-BF65AFBC6636}">
      <dgm:prSet/>
      <dgm:spPr/>
      <dgm:t>
        <a:bodyPr/>
        <a:lstStyle/>
        <a:p>
          <a:pPr algn="ctr"/>
          <a:endParaRPr lang="es-MX"/>
        </a:p>
      </dgm:t>
    </dgm:pt>
    <dgm:pt modelId="{315E98CC-137B-4573-A596-98347AC55C9C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MX" dirty="0" smtClean="0"/>
            <a:t>Electromecánica</a:t>
          </a:r>
          <a:endParaRPr lang="es-MX" dirty="0"/>
        </a:p>
      </dgm:t>
    </dgm:pt>
    <dgm:pt modelId="{FD923D2B-2741-4BB2-8056-BD081139137F}" type="parTrans" cxnId="{E0DC55D7-09CD-4A21-B8CA-02F75946ED9D}">
      <dgm:prSet/>
      <dgm:spPr/>
      <dgm:t>
        <a:bodyPr/>
        <a:lstStyle/>
        <a:p>
          <a:pPr algn="ctr"/>
          <a:endParaRPr lang="es-MX"/>
        </a:p>
      </dgm:t>
    </dgm:pt>
    <dgm:pt modelId="{63ECEB86-2E54-4783-ADB7-097C6C745E1A}" type="sibTrans" cxnId="{E0DC55D7-09CD-4A21-B8CA-02F75946ED9D}">
      <dgm:prSet/>
      <dgm:spPr/>
      <dgm:t>
        <a:bodyPr/>
        <a:lstStyle/>
        <a:p>
          <a:pPr algn="ctr"/>
          <a:endParaRPr lang="es-MX"/>
        </a:p>
      </dgm:t>
    </dgm:pt>
    <dgm:pt modelId="{1932EFC2-ABA3-4780-91D4-DE7C384D1533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MX" sz="1600" dirty="0" smtClean="0"/>
            <a:t>Agronomía</a:t>
          </a:r>
          <a:endParaRPr lang="es-MX" sz="1600" dirty="0"/>
        </a:p>
      </dgm:t>
    </dgm:pt>
    <dgm:pt modelId="{6A8E262F-EFA9-4CAA-9BF3-7E37AC12DC78}" type="parTrans" cxnId="{C8C724B2-CFE3-420F-B0D5-F916A2CAD936}">
      <dgm:prSet/>
      <dgm:spPr/>
      <dgm:t>
        <a:bodyPr/>
        <a:lstStyle/>
        <a:p>
          <a:pPr algn="ctr"/>
          <a:endParaRPr lang="es-MX"/>
        </a:p>
      </dgm:t>
    </dgm:pt>
    <dgm:pt modelId="{61D334D3-9D52-43FB-A855-67A5FA971978}" type="sibTrans" cxnId="{C8C724B2-CFE3-420F-B0D5-F916A2CAD936}">
      <dgm:prSet/>
      <dgm:spPr/>
      <dgm:t>
        <a:bodyPr/>
        <a:lstStyle/>
        <a:p>
          <a:pPr algn="ctr"/>
          <a:endParaRPr lang="es-MX"/>
        </a:p>
      </dgm:t>
    </dgm:pt>
    <dgm:pt modelId="{398C9175-B0BB-4ABC-AB6B-5E6982B79C4A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MX" sz="1600" dirty="0" err="1" smtClean="0"/>
            <a:t>Geociencias</a:t>
          </a:r>
          <a:endParaRPr lang="es-MX" sz="1600" dirty="0"/>
        </a:p>
      </dgm:t>
    </dgm:pt>
    <dgm:pt modelId="{6545F737-1D5C-4F72-80B9-310615A835D1}" type="parTrans" cxnId="{3BA6D2DB-9935-4CA9-97B1-1D9898397120}">
      <dgm:prSet/>
      <dgm:spPr/>
      <dgm:t>
        <a:bodyPr/>
        <a:lstStyle/>
        <a:p>
          <a:pPr algn="ctr"/>
          <a:endParaRPr lang="es-MX"/>
        </a:p>
      </dgm:t>
    </dgm:pt>
    <dgm:pt modelId="{DC693610-F9D1-484C-8D48-CBBE62C92EF7}" type="sibTrans" cxnId="{3BA6D2DB-9935-4CA9-97B1-1D9898397120}">
      <dgm:prSet/>
      <dgm:spPr/>
      <dgm:t>
        <a:bodyPr/>
        <a:lstStyle/>
        <a:p>
          <a:pPr algn="ctr"/>
          <a:endParaRPr lang="es-MX"/>
        </a:p>
      </dgm:t>
    </dgm:pt>
    <dgm:pt modelId="{233C8B3E-BB43-42D7-B84B-A88DCF8FF62D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MX" sz="1600" dirty="0" err="1" smtClean="0"/>
            <a:t>Mecatrónica</a:t>
          </a:r>
          <a:endParaRPr lang="es-MX" sz="1600" dirty="0"/>
        </a:p>
      </dgm:t>
    </dgm:pt>
    <dgm:pt modelId="{6BD39252-FEF7-402B-916B-C3BE68C7647C}" type="parTrans" cxnId="{67F8D995-DECC-47B6-9BDA-BE8E96159C95}">
      <dgm:prSet/>
      <dgm:spPr/>
      <dgm:t>
        <a:bodyPr/>
        <a:lstStyle/>
        <a:p>
          <a:pPr algn="ctr"/>
          <a:endParaRPr lang="es-MX"/>
        </a:p>
      </dgm:t>
    </dgm:pt>
    <dgm:pt modelId="{63DE120E-6D38-415C-9FF3-46EE6F33BA02}" type="sibTrans" cxnId="{67F8D995-DECC-47B6-9BDA-BE8E96159C95}">
      <dgm:prSet/>
      <dgm:spPr/>
      <dgm:t>
        <a:bodyPr/>
        <a:lstStyle/>
        <a:p>
          <a:pPr algn="ctr"/>
          <a:endParaRPr lang="es-MX"/>
        </a:p>
      </dgm:t>
    </dgm:pt>
    <dgm:pt modelId="{235E3949-32A4-400F-82A7-EC7D871987AE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MX" sz="1600" dirty="0" smtClean="0"/>
            <a:t>Minería</a:t>
          </a:r>
          <a:endParaRPr lang="es-MX" sz="1600" dirty="0"/>
        </a:p>
      </dgm:t>
    </dgm:pt>
    <dgm:pt modelId="{75F04F83-FC69-478C-8FC0-92D058E5DF0E}" type="parTrans" cxnId="{A206D292-4388-4A82-AEC8-9D67C70DE6F0}">
      <dgm:prSet/>
      <dgm:spPr/>
      <dgm:t>
        <a:bodyPr/>
        <a:lstStyle/>
        <a:p>
          <a:pPr algn="ctr"/>
          <a:endParaRPr lang="es-MX"/>
        </a:p>
      </dgm:t>
    </dgm:pt>
    <dgm:pt modelId="{2C6C8B98-9DC9-4F93-BBCE-47BDF51980E1}" type="sibTrans" cxnId="{A206D292-4388-4A82-AEC8-9D67C70DE6F0}">
      <dgm:prSet/>
      <dgm:spPr/>
      <dgm:t>
        <a:bodyPr/>
        <a:lstStyle/>
        <a:p>
          <a:pPr algn="ctr"/>
          <a:endParaRPr lang="es-MX"/>
        </a:p>
      </dgm:t>
    </dgm:pt>
    <dgm:pt modelId="{553C7F3E-DB88-4EDA-8796-2013A3C0D788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MX" sz="1400" dirty="0" smtClean="0"/>
            <a:t>Energías</a:t>
          </a:r>
          <a:r>
            <a:rPr lang="es-MX" sz="1200" dirty="0" smtClean="0"/>
            <a:t> </a:t>
          </a:r>
          <a:r>
            <a:rPr lang="es-MX" sz="1400" dirty="0" smtClean="0"/>
            <a:t>Renovables</a:t>
          </a:r>
          <a:endParaRPr lang="es-MX" sz="1400" dirty="0"/>
        </a:p>
      </dgm:t>
    </dgm:pt>
    <dgm:pt modelId="{9D56AD92-CE2E-4543-8AEC-2525CC94CE8E}" type="parTrans" cxnId="{3DFF4FAE-39FF-479B-A3D1-4A0238EEED4B}">
      <dgm:prSet/>
      <dgm:spPr/>
      <dgm:t>
        <a:bodyPr/>
        <a:lstStyle/>
        <a:p>
          <a:pPr algn="ctr"/>
          <a:endParaRPr lang="es-MX"/>
        </a:p>
      </dgm:t>
    </dgm:pt>
    <dgm:pt modelId="{664D78CB-6A32-40F5-B36B-4634ABB7B465}" type="sibTrans" cxnId="{3DFF4FAE-39FF-479B-A3D1-4A0238EEED4B}">
      <dgm:prSet/>
      <dgm:spPr/>
      <dgm:t>
        <a:bodyPr/>
        <a:lstStyle/>
        <a:p>
          <a:pPr algn="ctr"/>
          <a:endParaRPr lang="es-MX"/>
        </a:p>
      </dgm:t>
    </dgm:pt>
    <dgm:pt modelId="{C4DEACC1-0A53-46DD-98E4-5DF0F7C9DE2C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MX" sz="1400" dirty="0" smtClean="0"/>
            <a:t>Industrias</a:t>
          </a:r>
          <a:r>
            <a:rPr lang="es-MX" sz="1200" dirty="0" smtClean="0"/>
            <a:t> A</a:t>
          </a:r>
          <a:r>
            <a:rPr lang="es-MX" sz="1400" dirty="0" smtClean="0"/>
            <a:t>limentarias</a:t>
          </a:r>
          <a:endParaRPr lang="es-MX" sz="1400" dirty="0"/>
        </a:p>
      </dgm:t>
    </dgm:pt>
    <dgm:pt modelId="{3546A105-4E19-43CB-9D86-042DB866F9EA}" type="parTrans" cxnId="{8FAE4664-A0FC-4D7A-AE6C-15F1D3E7A231}">
      <dgm:prSet/>
      <dgm:spPr/>
      <dgm:t>
        <a:bodyPr/>
        <a:lstStyle/>
        <a:p>
          <a:pPr algn="ctr"/>
          <a:endParaRPr lang="es-MX"/>
        </a:p>
      </dgm:t>
    </dgm:pt>
    <dgm:pt modelId="{E36D52F7-A23A-40F7-8DEC-852F94EA850B}" type="sibTrans" cxnId="{8FAE4664-A0FC-4D7A-AE6C-15F1D3E7A231}">
      <dgm:prSet/>
      <dgm:spPr/>
      <dgm:t>
        <a:bodyPr/>
        <a:lstStyle/>
        <a:p>
          <a:pPr algn="ctr"/>
          <a:endParaRPr lang="es-MX"/>
        </a:p>
      </dgm:t>
    </dgm:pt>
    <dgm:pt modelId="{D3BF08AC-CC48-44D8-8F4D-B3E884D8720C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MX" sz="1400" dirty="0" smtClean="0"/>
            <a:t>Acuicultura</a:t>
          </a:r>
          <a:endParaRPr lang="es-MX" sz="1400" dirty="0"/>
        </a:p>
      </dgm:t>
    </dgm:pt>
    <dgm:pt modelId="{34404E45-E999-4457-A2F8-306BCA5F3D34}" type="parTrans" cxnId="{03E6F7FF-E1D8-453C-8672-734B4F32E794}">
      <dgm:prSet/>
      <dgm:spPr/>
      <dgm:t>
        <a:bodyPr/>
        <a:lstStyle/>
        <a:p>
          <a:pPr algn="ctr"/>
          <a:endParaRPr lang="es-MX"/>
        </a:p>
      </dgm:t>
    </dgm:pt>
    <dgm:pt modelId="{81366B08-A68C-49BA-A78F-41379520AD6D}" type="sibTrans" cxnId="{03E6F7FF-E1D8-453C-8672-734B4F32E794}">
      <dgm:prSet/>
      <dgm:spPr/>
      <dgm:t>
        <a:bodyPr/>
        <a:lstStyle/>
        <a:p>
          <a:pPr algn="ctr"/>
          <a:endParaRPr lang="es-MX"/>
        </a:p>
      </dgm:t>
    </dgm:pt>
    <dgm:pt modelId="{052B4C1D-8743-485A-988E-981BC17CC3CF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MX" sz="1600" dirty="0" smtClean="0"/>
            <a:t>Informática</a:t>
          </a:r>
          <a:endParaRPr lang="es-MX" sz="1600" dirty="0"/>
        </a:p>
      </dgm:t>
    </dgm:pt>
    <dgm:pt modelId="{DD335BB4-2ECB-4014-95A4-8D6D3AC71CBE}" type="parTrans" cxnId="{AA7046B4-C4EC-4ACA-AFA3-72CF8F813DAE}">
      <dgm:prSet/>
      <dgm:spPr/>
      <dgm:t>
        <a:bodyPr/>
        <a:lstStyle/>
        <a:p>
          <a:pPr algn="ctr"/>
          <a:endParaRPr lang="es-MX"/>
        </a:p>
      </dgm:t>
    </dgm:pt>
    <dgm:pt modelId="{9AE93CD8-4A06-4EC8-8BDC-6DD94248AE48}" type="sibTrans" cxnId="{AA7046B4-C4EC-4ACA-AFA3-72CF8F813DAE}">
      <dgm:prSet/>
      <dgm:spPr/>
      <dgm:t>
        <a:bodyPr/>
        <a:lstStyle/>
        <a:p>
          <a:pPr algn="ctr"/>
          <a:endParaRPr lang="es-MX"/>
        </a:p>
      </dgm:t>
    </dgm:pt>
    <dgm:pt modelId="{D2C319D9-B3DD-439D-8D7C-5F5F945C5D7C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MX" sz="1400" dirty="0" smtClean="0"/>
            <a:t>Biotecnología</a:t>
          </a:r>
          <a:endParaRPr lang="es-MX" sz="1400" dirty="0"/>
        </a:p>
      </dgm:t>
    </dgm:pt>
    <dgm:pt modelId="{FFB5B2A9-03ED-4142-86DC-5838CE284A2E}" type="parTrans" cxnId="{F9EC53C2-36BB-4586-82AA-2180852BB1F7}">
      <dgm:prSet/>
      <dgm:spPr/>
      <dgm:t>
        <a:bodyPr/>
        <a:lstStyle/>
        <a:p>
          <a:pPr algn="ctr"/>
          <a:endParaRPr lang="es-MX"/>
        </a:p>
      </dgm:t>
    </dgm:pt>
    <dgm:pt modelId="{C74B0349-B9B5-4528-9A1D-BE1B1B2C8065}" type="sibTrans" cxnId="{F9EC53C2-36BB-4586-82AA-2180852BB1F7}">
      <dgm:prSet/>
      <dgm:spPr/>
      <dgm:t>
        <a:bodyPr/>
        <a:lstStyle/>
        <a:p>
          <a:pPr algn="ctr"/>
          <a:endParaRPr lang="es-MX"/>
        </a:p>
      </dgm:t>
    </dgm:pt>
    <dgm:pt modelId="{8BF8D550-A813-42E7-BE1B-182BCAF27CBE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MX" sz="1400" dirty="0" smtClean="0"/>
            <a:t>Hidrológica</a:t>
          </a:r>
          <a:endParaRPr lang="es-MX" sz="1400" dirty="0"/>
        </a:p>
      </dgm:t>
    </dgm:pt>
    <dgm:pt modelId="{AABA156D-884F-4FC9-942C-4D0A809BCDCA}" type="parTrans" cxnId="{DF9337A1-697C-49AA-B75B-6190CAAFE8A7}">
      <dgm:prSet/>
      <dgm:spPr/>
      <dgm:t>
        <a:bodyPr/>
        <a:lstStyle/>
        <a:p>
          <a:pPr algn="ctr"/>
          <a:endParaRPr lang="es-MX"/>
        </a:p>
      </dgm:t>
    </dgm:pt>
    <dgm:pt modelId="{5B03F963-85E4-4572-821F-B83ADCE91D7F}" type="sibTrans" cxnId="{DF9337A1-697C-49AA-B75B-6190CAAFE8A7}">
      <dgm:prSet/>
      <dgm:spPr/>
      <dgm:t>
        <a:bodyPr/>
        <a:lstStyle/>
        <a:p>
          <a:pPr algn="ctr"/>
          <a:endParaRPr lang="es-MX"/>
        </a:p>
      </dgm:t>
    </dgm:pt>
    <dgm:pt modelId="{7628D450-E982-4151-9A06-4E15C166D7C1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MX" dirty="0" smtClean="0"/>
            <a:t>Innovación Agrícola Sustentable</a:t>
          </a:r>
          <a:endParaRPr lang="es-MX" dirty="0"/>
        </a:p>
      </dgm:t>
    </dgm:pt>
    <dgm:pt modelId="{B196D865-513C-45AF-9D9C-DB3066B60F78}" type="parTrans" cxnId="{31D61110-AAD1-4FF6-B2F3-E6C3D45B3902}">
      <dgm:prSet/>
      <dgm:spPr/>
      <dgm:t>
        <a:bodyPr/>
        <a:lstStyle/>
        <a:p>
          <a:pPr algn="ctr"/>
          <a:endParaRPr lang="es-MX"/>
        </a:p>
      </dgm:t>
    </dgm:pt>
    <dgm:pt modelId="{1F837959-E725-440F-859F-5EF877782F8B}" type="sibTrans" cxnId="{31D61110-AAD1-4FF6-B2F3-E6C3D45B3902}">
      <dgm:prSet/>
      <dgm:spPr/>
      <dgm:t>
        <a:bodyPr/>
        <a:lstStyle/>
        <a:p>
          <a:pPr algn="ctr"/>
          <a:endParaRPr lang="es-MX"/>
        </a:p>
      </dgm:t>
    </dgm:pt>
    <dgm:pt modelId="{D89BDF34-212E-488E-AE15-FEDCE6BC83A1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MX" sz="1400" dirty="0" smtClean="0"/>
            <a:t>Diseño</a:t>
          </a:r>
          <a:r>
            <a:rPr lang="es-MX" sz="1200" dirty="0" smtClean="0"/>
            <a:t> I</a:t>
          </a:r>
          <a:r>
            <a:rPr lang="es-MX" sz="1400" dirty="0" smtClean="0"/>
            <a:t>ndustrial</a:t>
          </a:r>
          <a:endParaRPr lang="es-MX" sz="1400" dirty="0"/>
        </a:p>
      </dgm:t>
    </dgm:pt>
    <dgm:pt modelId="{44E053C8-AF14-4A19-AEAE-67ADA7FC6580}" type="parTrans" cxnId="{58893ED8-00B4-4AF4-9881-DD77A580B3DC}">
      <dgm:prSet/>
      <dgm:spPr/>
      <dgm:t>
        <a:bodyPr/>
        <a:lstStyle/>
        <a:p>
          <a:pPr algn="ctr"/>
          <a:endParaRPr lang="es-MX"/>
        </a:p>
      </dgm:t>
    </dgm:pt>
    <dgm:pt modelId="{2FF8ACFF-D431-4399-BA18-48D2E18C9BC6}" type="sibTrans" cxnId="{58893ED8-00B4-4AF4-9881-DD77A580B3DC}">
      <dgm:prSet/>
      <dgm:spPr/>
      <dgm:t>
        <a:bodyPr/>
        <a:lstStyle/>
        <a:p>
          <a:pPr algn="ctr"/>
          <a:endParaRPr lang="es-MX"/>
        </a:p>
      </dgm:t>
    </dgm:pt>
    <dgm:pt modelId="{842599A4-E859-4573-91B2-3B61C80DE4C0}" type="pres">
      <dgm:prSet presAssocID="{28A92575-6508-4CE1-974A-1EA6B93765E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68F6B6A-C07B-4347-99B9-1049CF18923D}" type="pres">
      <dgm:prSet presAssocID="{02F56D5D-3AFD-4CE5-A4BC-96BDFEE5B100}" presName="node" presStyleLbl="node1" presStyleIdx="0" presStyleCnt="2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AEC744-76C9-489E-BD95-19379EB74097}" type="pres">
      <dgm:prSet presAssocID="{E96120D4-D54D-431B-99A4-15365765F6FB}" presName="sibTrans" presStyleCnt="0"/>
      <dgm:spPr/>
    </dgm:pt>
    <dgm:pt modelId="{B47515E5-13B4-402E-87BF-FCD4E5D38464}" type="pres">
      <dgm:prSet presAssocID="{597C0023-107F-483D-9654-03545587BF3F}" presName="node" presStyleLbl="node1" presStyleIdx="1" presStyleCnt="25" custLinFactX="128447" custLinFactY="200000" custLinFactNeighborX="200000" custLinFactNeighborY="26212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C5E377-DDFD-4E38-8448-CB7995F8EFDC}" type="pres">
      <dgm:prSet presAssocID="{5BCE3A87-76EC-45CB-95C4-A127703BFBC5}" presName="sibTrans" presStyleCnt="0"/>
      <dgm:spPr/>
    </dgm:pt>
    <dgm:pt modelId="{A9101C76-F9BB-46F1-AB45-BCC9A8640FA5}" type="pres">
      <dgm:prSet presAssocID="{AB429C36-AB42-4114-A06D-568086E3C5D2}" presName="node" presStyleLbl="node1" presStyleIdx="2" presStyleCnt="2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CDFEC7F-3A8A-4E28-9F1A-4D6A738DBB2B}" type="pres">
      <dgm:prSet presAssocID="{328A2B13-F544-477D-A810-15DFBAF93005}" presName="sibTrans" presStyleCnt="0"/>
      <dgm:spPr/>
    </dgm:pt>
    <dgm:pt modelId="{4D9214BC-A797-4F04-94F6-E1F0EF6DCD02}" type="pres">
      <dgm:prSet presAssocID="{A6B43674-66DB-42AA-B07D-3DF32D35DD61}" presName="node" presStyleLbl="node1" presStyleIdx="3" presStyleCnt="2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0D5A067-FE6F-4D6E-888B-9B5512609236}" type="pres">
      <dgm:prSet presAssocID="{AB4FA5FF-2A7B-489B-A40F-E20A29E86EF2}" presName="sibTrans" presStyleCnt="0"/>
      <dgm:spPr/>
    </dgm:pt>
    <dgm:pt modelId="{C1F77933-F574-4C9F-BCC9-624BE190F400}" type="pres">
      <dgm:prSet presAssocID="{6B92CCBB-F97A-4D76-B2B1-36BA870BDB93}" presName="node" presStyleLbl="node1" presStyleIdx="4" presStyleCnt="2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06E5CC8-D834-45E1-983A-E333FA55ED52}" type="pres">
      <dgm:prSet presAssocID="{AEA1263B-513D-427D-8BCE-21613AA35CBC}" presName="sibTrans" presStyleCnt="0"/>
      <dgm:spPr/>
    </dgm:pt>
    <dgm:pt modelId="{A91A8BF9-563F-49D8-BD9A-840836474502}" type="pres">
      <dgm:prSet presAssocID="{F1F42E95-853B-4952-A027-FD50A2614CB1}" presName="node" presStyleLbl="node1" presStyleIdx="5" presStyleCnt="2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44B9E7-3AE4-437A-AFA9-E07049C4B80A}" type="pres">
      <dgm:prSet presAssocID="{314DC566-1578-4357-A34F-505CA81752D0}" presName="sibTrans" presStyleCnt="0"/>
      <dgm:spPr/>
    </dgm:pt>
    <dgm:pt modelId="{62F6CA50-88A7-43F3-A181-2F12BD166CFF}" type="pres">
      <dgm:prSet presAssocID="{681FAF5B-5B33-4363-A0A2-6E7003F82787}" presName="node" presStyleLbl="node1" presStyleIdx="6" presStyleCnt="25" custLinFactX="8667" custLinFactY="100000" custLinFactNeighborX="100000" custLinFactNeighborY="13207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7196200-3015-4F50-B5EB-A185912EC969}" type="pres">
      <dgm:prSet presAssocID="{0106DF91-A953-4053-9562-9F66065FA3E0}" presName="sibTrans" presStyleCnt="0"/>
      <dgm:spPr/>
    </dgm:pt>
    <dgm:pt modelId="{9672819A-DFEA-48A9-AEB2-80F277980201}" type="pres">
      <dgm:prSet presAssocID="{16D328CA-34E0-450A-99D5-EC09E1397DEE}" presName="node" presStyleLbl="node1" presStyleIdx="7" presStyleCnt="2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8AA8DF2-6654-44B3-813A-00D72A2017EC}" type="pres">
      <dgm:prSet presAssocID="{1685DE50-7C69-491A-8290-D8853274EC83}" presName="sibTrans" presStyleCnt="0"/>
      <dgm:spPr/>
    </dgm:pt>
    <dgm:pt modelId="{72246D94-EADE-4C11-A155-8E160FD5A374}" type="pres">
      <dgm:prSet presAssocID="{0A9663AF-D0CF-4AE9-8ABB-AF006327DC5D}" presName="node" presStyleLbl="node1" presStyleIdx="8" presStyleCnt="2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EC6EDB-CBAC-4D34-9A64-6CF4008711C8}" type="pres">
      <dgm:prSet presAssocID="{C2C70483-E67E-4AB5-80ED-C5F107488BD6}" presName="sibTrans" presStyleCnt="0"/>
      <dgm:spPr/>
    </dgm:pt>
    <dgm:pt modelId="{16401729-30EE-44EF-8C90-FED946953FC2}" type="pres">
      <dgm:prSet presAssocID="{CA19A541-4DAF-4469-9278-3CC49DBE3929}" presName="node" presStyleLbl="node1" presStyleIdx="9" presStyleCnt="25" custLinFactX="-13434" custLinFactY="100000" custLinFactNeighborX="-100000" custLinFactNeighborY="13207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9022700-173D-4039-84F0-FCA14438E74D}" type="pres">
      <dgm:prSet presAssocID="{63916CED-24C6-4ADA-8F7E-A2F0BD21FC9E}" presName="sibTrans" presStyleCnt="0"/>
      <dgm:spPr/>
    </dgm:pt>
    <dgm:pt modelId="{3449A0BD-56D5-4F2A-8A95-6A6E805D51B2}" type="pres">
      <dgm:prSet presAssocID="{80E70363-624A-4722-B20D-598BBEB311F4}" presName="node" presStyleLbl="node1" presStyleIdx="10" presStyleCnt="2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17CB890-861C-4427-A24A-9DBBC92CC096}" type="pres">
      <dgm:prSet presAssocID="{39A4C891-7417-4A47-9ED0-1AAD99513C42}" presName="sibTrans" presStyleCnt="0"/>
      <dgm:spPr/>
    </dgm:pt>
    <dgm:pt modelId="{08AE5C4B-23DB-4ACC-A9B6-0D376777E905}" type="pres">
      <dgm:prSet presAssocID="{BDD7F37C-4A30-46B3-86A5-91395D939234}" presName="node" presStyleLbl="node1" presStyleIdx="11" presStyleCnt="25" custLinFactX="128447" custLinFactY="-20068" custLinFactNeighborX="200000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A4D6D9-9905-4E7D-9E04-9EBD9BC43BC8}" type="pres">
      <dgm:prSet presAssocID="{5238D66B-3DD5-4C5D-BCAA-3115EDD0D1EA}" presName="sibTrans" presStyleCnt="0"/>
      <dgm:spPr/>
    </dgm:pt>
    <dgm:pt modelId="{6D0E86CF-99A1-4D72-BEFF-75EE1AF49BF8}" type="pres">
      <dgm:prSet presAssocID="{315E98CC-137B-4573-A596-98347AC55C9C}" presName="node" presStyleLbl="node1" presStyleIdx="12" presStyleCnt="2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314032-E423-4171-A19B-5E3795BE14FD}" type="pres">
      <dgm:prSet presAssocID="{63ECEB86-2E54-4783-ADB7-097C6C745E1A}" presName="sibTrans" presStyleCnt="0"/>
      <dgm:spPr/>
    </dgm:pt>
    <dgm:pt modelId="{6BD99B10-10F4-435F-B6BF-FD1CABD3479B}" type="pres">
      <dgm:prSet presAssocID="{1932EFC2-ABA3-4780-91D4-DE7C384D1533}" presName="node" presStyleLbl="node1" presStyleIdx="13" presStyleCnt="25" custLinFactX="-100000" custLinFactNeighborX="-117982" custLinFactNeighborY="-66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74EFDC9-6336-4D3E-9517-41837E681CA1}" type="pres">
      <dgm:prSet presAssocID="{61D334D3-9D52-43FB-A855-67A5FA971978}" presName="sibTrans" presStyleCnt="0"/>
      <dgm:spPr/>
    </dgm:pt>
    <dgm:pt modelId="{3520D071-C49E-465F-8820-2BB0E0048A86}" type="pres">
      <dgm:prSet presAssocID="{398C9175-B0BB-4ABC-AB6B-5E6982B79C4A}" presName="node" presStyleLbl="node1" presStyleIdx="14" presStyleCnt="25" custLinFactX="-200000" custLinFactY="100000" custLinFactNeighborX="-237872" custLinFactNeighborY="1287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71BC44B-77D3-4E35-AC55-E0C2F176AF31}" type="pres">
      <dgm:prSet presAssocID="{DC693610-F9D1-484C-8D48-CBBE62C92EF7}" presName="sibTrans" presStyleCnt="0"/>
      <dgm:spPr/>
    </dgm:pt>
    <dgm:pt modelId="{A0C92D68-512A-4FCD-A9DA-A281BD8825AE}" type="pres">
      <dgm:prSet presAssocID="{233C8B3E-BB43-42D7-B84B-A88DCF8FF62D}" presName="node" presStyleLbl="node1" presStyleIdx="15" presStyleCnt="25" custLinFactX="128557" custLinFactY="-14635" custLinFactNeighborX="200000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15356B-A2DE-4AD2-B5E9-F08CA8C8A63B}" type="pres">
      <dgm:prSet presAssocID="{63DE120E-6D38-415C-9FF3-46EE6F33BA02}" presName="sibTrans" presStyleCnt="0"/>
      <dgm:spPr/>
    </dgm:pt>
    <dgm:pt modelId="{6FE3EA0A-A028-4DF9-940E-575E0854F6A7}" type="pres">
      <dgm:prSet presAssocID="{235E3949-32A4-400F-82A7-EC7D871987AE}" presName="node" presStyleLbl="node1" presStyleIdx="16" presStyleCnt="25" custLinFactX="131689" custLinFactNeighborX="200000" custLinFactNeighborY="-125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59417-6DD2-469C-A95D-3BFD17A6DE02}" type="pres">
      <dgm:prSet presAssocID="{2C6C8B98-9DC9-4F93-BBCE-47BDF51980E1}" presName="sibTrans" presStyleCnt="0"/>
      <dgm:spPr/>
    </dgm:pt>
    <dgm:pt modelId="{DA78830A-693B-4DE9-B145-EFF1537C4E16}" type="pres">
      <dgm:prSet presAssocID="{553C7F3E-DB88-4EDA-8796-2013A3C0D788}" presName="node" presStyleLbl="node1" presStyleIdx="17" presStyleCnt="25" custLinFactX="-100000" custLinFactNeighborX="-117872" custLinFactNeighborY="-125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8B98FCF-6C1A-4F0D-8295-2A30191AC1B3}" type="pres">
      <dgm:prSet presAssocID="{664D78CB-6A32-40F5-B36B-4634ABB7B465}" presName="sibTrans" presStyleCnt="0"/>
      <dgm:spPr/>
    </dgm:pt>
    <dgm:pt modelId="{618606E2-D61B-411D-941B-7099095D210E}" type="pres">
      <dgm:prSet presAssocID="{C4DEACC1-0A53-46DD-98E4-5DF0F7C9DE2C}" presName="node" presStyleLbl="node1" presStyleIdx="18" presStyleCnt="25" custLinFactX="-100000" custLinFactY="-150114" custLinFactNeighborX="-117982" custLinFactNeighborY="-2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6B78FE2-A23E-481A-89C3-560B01C47917}" type="pres">
      <dgm:prSet presAssocID="{E36D52F7-A23A-40F7-8DEC-852F94EA850B}" presName="sibTrans" presStyleCnt="0"/>
      <dgm:spPr/>
    </dgm:pt>
    <dgm:pt modelId="{8716B03F-E751-4D0E-84BA-7990CE34B80E}" type="pres">
      <dgm:prSet presAssocID="{D3BF08AC-CC48-44D8-8F4D-B3E884D8720C}" presName="node" presStyleLbl="node1" presStyleIdx="19" presStyleCnt="25" custLinFactX="-127982" custLinFactY="-100000" custLinFactNeighborX="-200000" custLinFactNeighborY="-13673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8FE3791-9F17-45BB-A8AB-6B2BDFE94DB4}" type="pres">
      <dgm:prSet presAssocID="{81366B08-A68C-49BA-A78F-41379520AD6D}" presName="sibTrans" presStyleCnt="0"/>
      <dgm:spPr/>
    </dgm:pt>
    <dgm:pt modelId="{00B6A765-7CA9-45B0-BC59-5BD03C282BB8}" type="pres">
      <dgm:prSet presAssocID="{052B4C1D-8743-485A-988E-981BC17CC3CF}" presName="node" presStyleLbl="node1" presStyleIdx="20" presStyleCnt="25" custLinFactX="200000" custLinFactY="-100000" custLinFactNeighborX="241689" custLinFactNeighborY="-13130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21AA7A-5EE2-420A-88F4-B93ED2F939FF}" type="pres">
      <dgm:prSet presAssocID="{9AE93CD8-4A06-4EC8-8BDC-6DD94248AE48}" presName="sibTrans" presStyleCnt="0"/>
      <dgm:spPr/>
    </dgm:pt>
    <dgm:pt modelId="{56DDDF7D-8B26-4F8C-963B-393E95E4DDB4}" type="pres">
      <dgm:prSet presAssocID="{D2C319D9-B3DD-439D-8D7C-5F5F945C5D7C}" presName="node" presStyleLbl="node1" presStyleIdx="21" presStyleCnt="25" custLinFactNeighborX="4009" custLinFactNeighborY="-454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BF6684B-D26A-44CD-996D-C0988BF4EA5C}" type="pres">
      <dgm:prSet presAssocID="{C74B0349-B9B5-4528-9A1D-BE1B1B2C8065}" presName="sibTrans" presStyleCnt="0"/>
      <dgm:spPr/>
    </dgm:pt>
    <dgm:pt modelId="{1E5B754B-94D1-4C04-A166-7BE21EF4F153}" type="pres">
      <dgm:prSet presAssocID="{8BF8D550-A813-42E7-BE1B-182BCAF27CBE}" presName="node" presStyleLbl="node1" presStyleIdx="22" presStyleCnt="25" custLinFactNeighborX="1909" custLinFactNeighborY="-454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CBD9FE-3C65-485E-AC10-9ADE8F3D930C}" type="pres">
      <dgm:prSet presAssocID="{5B03F963-85E4-4572-821F-B83ADCE91D7F}" presName="sibTrans" presStyleCnt="0"/>
      <dgm:spPr/>
    </dgm:pt>
    <dgm:pt modelId="{70E6336A-DE25-4875-A605-870982B39F7F}" type="pres">
      <dgm:prSet presAssocID="{7628D450-E982-4151-9A06-4E15C166D7C1}" presName="node" presStyleLbl="node1" presStyleIdx="23" presStyleCnt="25" custLinFactX="-100000" custLinFactY="-17922" custLinFactNeighborX="-117982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97F66E2-7454-4833-9FFA-0EEAAB92924B}" type="pres">
      <dgm:prSet presAssocID="{1F837959-E725-440F-859F-5EF877782F8B}" presName="sibTrans" presStyleCnt="0"/>
      <dgm:spPr/>
    </dgm:pt>
    <dgm:pt modelId="{2EF7941A-D164-4CAC-B048-21432A90183F}" type="pres">
      <dgm:prSet presAssocID="{D89BDF34-212E-488E-AE15-FEDCE6BC83A1}" presName="node" presStyleLbl="node1" presStyleIdx="24" presStyleCnt="25" custLinFactX="-11443" custLinFactNeighborX="-100000" custLinFactNeighborY="-454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BE8C0F4-28B4-435B-B9F5-F81429E36791}" srcId="{28A92575-6508-4CE1-974A-1EA6B93765E7}" destId="{02F56D5D-3AFD-4CE5-A4BC-96BDFEE5B100}" srcOrd="0" destOrd="0" parTransId="{B21AB2DF-C3B2-4E6F-B852-E854D78AF9EB}" sibTransId="{E96120D4-D54D-431B-99A4-15365765F6FB}"/>
    <dgm:cxn modelId="{DAF52DC5-E501-4782-8B25-BF65AFBC6636}" srcId="{28A92575-6508-4CE1-974A-1EA6B93765E7}" destId="{BDD7F37C-4A30-46B3-86A5-91395D939234}" srcOrd="11" destOrd="0" parTransId="{01C3A897-3C0D-4491-8772-C041ACD2AF95}" sibTransId="{5238D66B-3DD5-4C5D-BCAA-3115EDD0D1EA}"/>
    <dgm:cxn modelId="{E8970204-703A-4D98-84EB-FB916345F481}" type="presOf" srcId="{6B92CCBB-F97A-4D76-B2B1-36BA870BDB93}" destId="{C1F77933-F574-4C9F-BCC9-624BE190F400}" srcOrd="0" destOrd="0" presId="urn:microsoft.com/office/officeart/2005/8/layout/default"/>
    <dgm:cxn modelId="{7E6DD952-E0F0-4025-8612-7216DAA0225A}" type="presOf" srcId="{BDD7F37C-4A30-46B3-86A5-91395D939234}" destId="{08AE5C4B-23DB-4ACC-A9B6-0D376777E905}" srcOrd="0" destOrd="0" presId="urn:microsoft.com/office/officeart/2005/8/layout/default"/>
    <dgm:cxn modelId="{8F6618B7-9084-404F-938B-102A62870878}" type="presOf" srcId="{D2C319D9-B3DD-439D-8D7C-5F5F945C5D7C}" destId="{56DDDF7D-8B26-4F8C-963B-393E95E4DDB4}" srcOrd="0" destOrd="0" presId="urn:microsoft.com/office/officeart/2005/8/layout/default"/>
    <dgm:cxn modelId="{21F11D99-5BEE-4AC2-B562-1CA32938906B}" type="presOf" srcId="{28A92575-6508-4CE1-974A-1EA6B93765E7}" destId="{842599A4-E859-4573-91B2-3B61C80DE4C0}" srcOrd="0" destOrd="0" presId="urn:microsoft.com/office/officeart/2005/8/layout/default"/>
    <dgm:cxn modelId="{2C741CA1-B54B-4106-8CC5-BC5B33C316EB}" type="presOf" srcId="{052B4C1D-8743-485A-988E-981BC17CC3CF}" destId="{00B6A765-7CA9-45B0-BC59-5BD03C282BB8}" srcOrd="0" destOrd="0" presId="urn:microsoft.com/office/officeart/2005/8/layout/default"/>
    <dgm:cxn modelId="{B9EFB9B6-D5D2-46B2-A5FA-D5E8F82D0882}" srcId="{28A92575-6508-4CE1-974A-1EA6B93765E7}" destId="{A6B43674-66DB-42AA-B07D-3DF32D35DD61}" srcOrd="3" destOrd="0" parTransId="{46FFC4FB-80EE-4FBC-ACFE-3328489BFF6C}" sibTransId="{AB4FA5FF-2A7B-489B-A40F-E20A29E86EF2}"/>
    <dgm:cxn modelId="{3DFF4FAE-39FF-479B-A3D1-4A0238EEED4B}" srcId="{28A92575-6508-4CE1-974A-1EA6B93765E7}" destId="{553C7F3E-DB88-4EDA-8796-2013A3C0D788}" srcOrd="17" destOrd="0" parTransId="{9D56AD92-CE2E-4543-8AEC-2525CC94CE8E}" sibTransId="{664D78CB-6A32-40F5-B36B-4634ABB7B465}"/>
    <dgm:cxn modelId="{6B2A685E-40C2-4C67-A160-09A511CB02B0}" type="presOf" srcId="{7628D450-E982-4151-9A06-4E15C166D7C1}" destId="{70E6336A-DE25-4875-A605-870982B39F7F}" srcOrd="0" destOrd="0" presId="urn:microsoft.com/office/officeart/2005/8/layout/default"/>
    <dgm:cxn modelId="{E921C749-FD22-4B17-B710-110E15F0DC68}" type="presOf" srcId="{681FAF5B-5B33-4363-A0A2-6E7003F82787}" destId="{62F6CA50-88A7-43F3-A181-2F12BD166CFF}" srcOrd="0" destOrd="0" presId="urn:microsoft.com/office/officeart/2005/8/layout/default"/>
    <dgm:cxn modelId="{4E66F18D-A0C5-418D-B783-F967065FDF23}" srcId="{28A92575-6508-4CE1-974A-1EA6B93765E7}" destId="{6B92CCBB-F97A-4D76-B2B1-36BA870BDB93}" srcOrd="4" destOrd="0" parTransId="{C20F6567-8A96-4934-873B-B14158A0AE99}" sibTransId="{AEA1263B-513D-427D-8BCE-21613AA35CBC}"/>
    <dgm:cxn modelId="{A206D292-4388-4A82-AEC8-9D67C70DE6F0}" srcId="{28A92575-6508-4CE1-974A-1EA6B93765E7}" destId="{235E3949-32A4-400F-82A7-EC7D871987AE}" srcOrd="16" destOrd="0" parTransId="{75F04F83-FC69-478C-8FC0-92D058E5DF0E}" sibTransId="{2C6C8B98-9DC9-4F93-BBCE-47BDF51980E1}"/>
    <dgm:cxn modelId="{DF9337A1-697C-49AA-B75B-6190CAAFE8A7}" srcId="{28A92575-6508-4CE1-974A-1EA6B93765E7}" destId="{8BF8D550-A813-42E7-BE1B-182BCAF27CBE}" srcOrd="22" destOrd="0" parTransId="{AABA156D-884F-4FC9-942C-4D0A809BCDCA}" sibTransId="{5B03F963-85E4-4572-821F-B83ADCE91D7F}"/>
    <dgm:cxn modelId="{67F8D995-DECC-47B6-9BDA-BE8E96159C95}" srcId="{28A92575-6508-4CE1-974A-1EA6B93765E7}" destId="{233C8B3E-BB43-42D7-B84B-A88DCF8FF62D}" srcOrd="15" destOrd="0" parTransId="{6BD39252-FEF7-402B-916B-C3BE68C7647C}" sibTransId="{63DE120E-6D38-415C-9FF3-46EE6F33BA02}"/>
    <dgm:cxn modelId="{D4662711-AD4F-4D84-AFC7-1484BF4A9BB6}" type="presOf" srcId="{C4DEACC1-0A53-46DD-98E4-5DF0F7C9DE2C}" destId="{618606E2-D61B-411D-941B-7099095D210E}" srcOrd="0" destOrd="0" presId="urn:microsoft.com/office/officeart/2005/8/layout/default"/>
    <dgm:cxn modelId="{A4BEEB3E-BD57-4C9C-A67D-BCF9DF2A6AF1}" srcId="{28A92575-6508-4CE1-974A-1EA6B93765E7}" destId="{0A9663AF-D0CF-4AE9-8ABB-AF006327DC5D}" srcOrd="8" destOrd="0" parTransId="{017A7C54-F82B-4AAC-BA95-7EE718320CA5}" sibTransId="{C2C70483-E67E-4AB5-80ED-C5F107488BD6}"/>
    <dgm:cxn modelId="{F9EC53C2-36BB-4586-82AA-2180852BB1F7}" srcId="{28A92575-6508-4CE1-974A-1EA6B93765E7}" destId="{D2C319D9-B3DD-439D-8D7C-5F5F945C5D7C}" srcOrd="21" destOrd="0" parTransId="{FFB5B2A9-03ED-4142-86DC-5838CE284A2E}" sibTransId="{C74B0349-B9B5-4528-9A1D-BE1B1B2C8065}"/>
    <dgm:cxn modelId="{DD4C2BB3-3CB3-4217-A2AD-F65404BC5A01}" type="presOf" srcId="{235E3949-32A4-400F-82A7-EC7D871987AE}" destId="{6FE3EA0A-A028-4DF9-940E-575E0854F6A7}" srcOrd="0" destOrd="0" presId="urn:microsoft.com/office/officeart/2005/8/layout/default"/>
    <dgm:cxn modelId="{70DC6553-087E-4DC5-B843-79C3D69E4273}" type="presOf" srcId="{8BF8D550-A813-42E7-BE1B-182BCAF27CBE}" destId="{1E5B754B-94D1-4C04-A166-7BE21EF4F153}" srcOrd="0" destOrd="0" presId="urn:microsoft.com/office/officeart/2005/8/layout/default"/>
    <dgm:cxn modelId="{E4838B9D-881C-41C7-B1F2-BDDB157C6942}" type="presOf" srcId="{233C8B3E-BB43-42D7-B84B-A88DCF8FF62D}" destId="{A0C92D68-512A-4FCD-A9DA-A281BD8825AE}" srcOrd="0" destOrd="0" presId="urn:microsoft.com/office/officeart/2005/8/layout/default"/>
    <dgm:cxn modelId="{8FAE4664-A0FC-4D7A-AE6C-15F1D3E7A231}" srcId="{28A92575-6508-4CE1-974A-1EA6B93765E7}" destId="{C4DEACC1-0A53-46DD-98E4-5DF0F7C9DE2C}" srcOrd="18" destOrd="0" parTransId="{3546A105-4E19-43CB-9D86-042DB866F9EA}" sibTransId="{E36D52F7-A23A-40F7-8DEC-852F94EA850B}"/>
    <dgm:cxn modelId="{AB2183B3-D528-456C-BCBA-D93CB13C43E8}" srcId="{28A92575-6508-4CE1-974A-1EA6B93765E7}" destId="{597C0023-107F-483D-9654-03545587BF3F}" srcOrd="1" destOrd="0" parTransId="{8A0E68B2-EE1A-48C7-9DAD-71DD77A2D5C5}" sibTransId="{5BCE3A87-76EC-45CB-95C4-A127703BFBC5}"/>
    <dgm:cxn modelId="{6FCBD9F4-2C24-4911-B4F2-5793BDED6B46}" type="presOf" srcId="{1932EFC2-ABA3-4780-91D4-DE7C384D1533}" destId="{6BD99B10-10F4-435F-B6BF-FD1CABD3479B}" srcOrd="0" destOrd="0" presId="urn:microsoft.com/office/officeart/2005/8/layout/default"/>
    <dgm:cxn modelId="{7F2BCD7E-132F-4636-B18B-319A8576B0E7}" type="presOf" srcId="{315E98CC-137B-4573-A596-98347AC55C9C}" destId="{6D0E86CF-99A1-4D72-BEFF-75EE1AF49BF8}" srcOrd="0" destOrd="0" presId="urn:microsoft.com/office/officeart/2005/8/layout/default"/>
    <dgm:cxn modelId="{51EAC585-5A5E-435A-A0E2-7A299EECB52C}" type="presOf" srcId="{398C9175-B0BB-4ABC-AB6B-5E6982B79C4A}" destId="{3520D071-C49E-465F-8820-2BB0E0048A86}" srcOrd="0" destOrd="0" presId="urn:microsoft.com/office/officeart/2005/8/layout/default"/>
    <dgm:cxn modelId="{10DE6D60-A2D4-41EF-A696-C50660C488FD}" type="presOf" srcId="{02F56D5D-3AFD-4CE5-A4BC-96BDFEE5B100}" destId="{268F6B6A-C07B-4347-99B9-1049CF18923D}" srcOrd="0" destOrd="0" presId="urn:microsoft.com/office/officeart/2005/8/layout/default"/>
    <dgm:cxn modelId="{71F70E46-17FE-4D7D-BA10-35C5E9ACD771}" srcId="{28A92575-6508-4CE1-974A-1EA6B93765E7}" destId="{AB429C36-AB42-4114-A06D-568086E3C5D2}" srcOrd="2" destOrd="0" parTransId="{CFB81DA4-244D-4C81-B0C0-AE8DBD13A1CF}" sibTransId="{328A2B13-F544-477D-A810-15DFBAF93005}"/>
    <dgm:cxn modelId="{FAE6D027-E4A3-40C5-AA9B-978906E4D2CD}" type="presOf" srcId="{AB429C36-AB42-4114-A06D-568086E3C5D2}" destId="{A9101C76-F9BB-46F1-AB45-BCC9A8640FA5}" srcOrd="0" destOrd="0" presId="urn:microsoft.com/office/officeart/2005/8/layout/default"/>
    <dgm:cxn modelId="{EC80A3D0-C94A-49C5-9E48-693AD9C5234D}" type="presOf" srcId="{F1F42E95-853B-4952-A027-FD50A2614CB1}" destId="{A91A8BF9-563F-49D8-BD9A-840836474502}" srcOrd="0" destOrd="0" presId="urn:microsoft.com/office/officeart/2005/8/layout/default"/>
    <dgm:cxn modelId="{2A689361-4147-45A6-A52B-2FEDD554BBF5}" type="presOf" srcId="{CA19A541-4DAF-4469-9278-3CC49DBE3929}" destId="{16401729-30EE-44EF-8C90-FED946953FC2}" srcOrd="0" destOrd="0" presId="urn:microsoft.com/office/officeart/2005/8/layout/default"/>
    <dgm:cxn modelId="{03E6F7FF-E1D8-453C-8672-734B4F32E794}" srcId="{28A92575-6508-4CE1-974A-1EA6B93765E7}" destId="{D3BF08AC-CC48-44D8-8F4D-B3E884D8720C}" srcOrd="19" destOrd="0" parTransId="{34404E45-E999-4457-A2F8-306BCA5F3D34}" sibTransId="{81366B08-A68C-49BA-A78F-41379520AD6D}"/>
    <dgm:cxn modelId="{5D48AAB2-F07B-4AB8-8FA5-E97A0453C268}" srcId="{28A92575-6508-4CE1-974A-1EA6B93765E7}" destId="{F1F42E95-853B-4952-A027-FD50A2614CB1}" srcOrd="5" destOrd="0" parTransId="{F79DFEFF-D6DE-47F9-B4B4-8259CAFF5424}" sibTransId="{314DC566-1578-4357-A34F-505CA81752D0}"/>
    <dgm:cxn modelId="{B7058ED3-5A46-4793-9B0F-0AE5B27C341D}" type="presOf" srcId="{0A9663AF-D0CF-4AE9-8ABB-AF006327DC5D}" destId="{72246D94-EADE-4C11-A155-8E160FD5A374}" srcOrd="0" destOrd="0" presId="urn:microsoft.com/office/officeart/2005/8/layout/default"/>
    <dgm:cxn modelId="{3BA6D2DB-9935-4CA9-97B1-1D9898397120}" srcId="{28A92575-6508-4CE1-974A-1EA6B93765E7}" destId="{398C9175-B0BB-4ABC-AB6B-5E6982B79C4A}" srcOrd="14" destOrd="0" parTransId="{6545F737-1D5C-4F72-80B9-310615A835D1}" sibTransId="{DC693610-F9D1-484C-8D48-CBBE62C92EF7}"/>
    <dgm:cxn modelId="{58893ED8-00B4-4AF4-9881-DD77A580B3DC}" srcId="{28A92575-6508-4CE1-974A-1EA6B93765E7}" destId="{D89BDF34-212E-488E-AE15-FEDCE6BC83A1}" srcOrd="24" destOrd="0" parTransId="{44E053C8-AF14-4A19-AEAE-67ADA7FC6580}" sibTransId="{2FF8ACFF-D431-4399-BA18-48D2E18C9BC6}"/>
    <dgm:cxn modelId="{956B3E97-769F-4B11-922C-BAB298886661}" type="presOf" srcId="{D3BF08AC-CC48-44D8-8F4D-B3E884D8720C}" destId="{8716B03F-E751-4D0E-84BA-7990CE34B80E}" srcOrd="0" destOrd="0" presId="urn:microsoft.com/office/officeart/2005/8/layout/default"/>
    <dgm:cxn modelId="{0345F2D1-0208-4DD2-ACA8-E64D34812FF6}" type="presOf" srcId="{16D328CA-34E0-450A-99D5-EC09E1397DEE}" destId="{9672819A-DFEA-48A9-AEB2-80F277980201}" srcOrd="0" destOrd="0" presId="urn:microsoft.com/office/officeart/2005/8/layout/default"/>
    <dgm:cxn modelId="{B83B56C2-C04F-4A47-AD70-5E90E126FC15}" srcId="{28A92575-6508-4CE1-974A-1EA6B93765E7}" destId="{80E70363-624A-4722-B20D-598BBEB311F4}" srcOrd="10" destOrd="0" parTransId="{B5FB3D73-8022-4C38-84E3-F55355185EFD}" sibTransId="{39A4C891-7417-4A47-9ED0-1AAD99513C42}"/>
    <dgm:cxn modelId="{AA7046B4-C4EC-4ACA-AFA3-72CF8F813DAE}" srcId="{28A92575-6508-4CE1-974A-1EA6B93765E7}" destId="{052B4C1D-8743-485A-988E-981BC17CC3CF}" srcOrd="20" destOrd="0" parTransId="{DD335BB4-2ECB-4014-95A4-8D6D3AC71CBE}" sibTransId="{9AE93CD8-4A06-4EC8-8BDC-6DD94248AE48}"/>
    <dgm:cxn modelId="{EF5E0EDA-64AC-4767-8247-85B6553870F0}" type="presOf" srcId="{A6B43674-66DB-42AA-B07D-3DF32D35DD61}" destId="{4D9214BC-A797-4F04-94F6-E1F0EF6DCD02}" srcOrd="0" destOrd="0" presId="urn:microsoft.com/office/officeart/2005/8/layout/default"/>
    <dgm:cxn modelId="{BAE0A123-F157-4BD8-9A8A-64651423945C}" type="presOf" srcId="{D89BDF34-212E-488E-AE15-FEDCE6BC83A1}" destId="{2EF7941A-D164-4CAC-B048-21432A90183F}" srcOrd="0" destOrd="0" presId="urn:microsoft.com/office/officeart/2005/8/layout/default"/>
    <dgm:cxn modelId="{1C54A6CC-9F76-4187-BA2F-2D7D6EA04CE1}" srcId="{28A92575-6508-4CE1-974A-1EA6B93765E7}" destId="{16D328CA-34E0-450A-99D5-EC09E1397DEE}" srcOrd="7" destOrd="0" parTransId="{5AA3B317-1015-4B2F-901E-B7284EEA6B2B}" sibTransId="{1685DE50-7C69-491A-8290-D8853274EC83}"/>
    <dgm:cxn modelId="{1A1D2BD4-4061-4C8E-B7FC-E678B2B457FE}" srcId="{28A92575-6508-4CE1-974A-1EA6B93765E7}" destId="{681FAF5B-5B33-4363-A0A2-6E7003F82787}" srcOrd="6" destOrd="0" parTransId="{0AE42427-EFEE-4281-A3A4-CB482D9D102C}" sibTransId="{0106DF91-A953-4053-9562-9F66065FA3E0}"/>
    <dgm:cxn modelId="{175F117B-81D9-4F2D-8AB2-C1DE66797923}" srcId="{28A92575-6508-4CE1-974A-1EA6B93765E7}" destId="{CA19A541-4DAF-4469-9278-3CC49DBE3929}" srcOrd="9" destOrd="0" parTransId="{D3C94D5F-7872-4EC5-9215-0551054D32B2}" sibTransId="{63916CED-24C6-4ADA-8F7E-A2F0BD21FC9E}"/>
    <dgm:cxn modelId="{09BF30DF-0B61-4890-8363-202961FA430B}" type="presOf" srcId="{597C0023-107F-483D-9654-03545587BF3F}" destId="{B47515E5-13B4-402E-87BF-FCD4E5D38464}" srcOrd="0" destOrd="0" presId="urn:microsoft.com/office/officeart/2005/8/layout/default"/>
    <dgm:cxn modelId="{31D61110-AAD1-4FF6-B2F3-E6C3D45B3902}" srcId="{28A92575-6508-4CE1-974A-1EA6B93765E7}" destId="{7628D450-E982-4151-9A06-4E15C166D7C1}" srcOrd="23" destOrd="0" parTransId="{B196D865-513C-45AF-9D9C-DB3066B60F78}" sibTransId="{1F837959-E725-440F-859F-5EF877782F8B}"/>
    <dgm:cxn modelId="{D24D23E7-6E8A-4DD9-BD64-7002B0A30BAB}" type="presOf" srcId="{553C7F3E-DB88-4EDA-8796-2013A3C0D788}" destId="{DA78830A-693B-4DE9-B145-EFF1537C4E16}" srcOrd="0" destOrd="0" presId="urn:microsoft.com/office/officeart/2005/8/layout/default"/>
    <dgm:cxn modelId="{E0DC55D7-09CD-4A21-B8CA-02F75946ED9D}" srcId="{28A92575-6508-4CE1-974A-1EA6B93765E7}" destId="{315E98CC-137B-4573-A596-98347AC55C9C}" srcOrd="12" destOrd="0" parTransId="{FD923D2B-2741-4BB2-8056-BD081139137F}" sibTransId="{63ECEB86-2E54-4783-ADB7-097C6C745E1A}"/>
    <dgm:cxn modelId="{E54F14EB-AEF7-4C1D-A082-D474D1BC9699}" type="presOf" srcId="{80E70363-624A-4722-B20D-598BBEB311F4}" destId="{3449A0BD-56D5-4F2A-8A95-6A6E805D51B2}" srcOrd="0" destOrd="0" presId="urn:microsoft.com/office/officeart/2005/8/layout/default"/>
    <dgm:cxn modelId="{C8C724B2-CFE3-420F-B0D5-F916A2CAD936}" srcId="{28A92575-6508-4CE1-974A-1EA6B93765E7}" destId="{1932EFC2-ABA3-4780-91D4-DE7C384D1533}" srcOrd="13" destOrd="0" parTransId="{6A8E262F-EFA9-4CAA-9BF3-7E37AC12DC78}" sibTransId="{61D334D3-9D52-43FB-A855-67A5FA971978}"/>
    <dgm:cxn modelId="{B6F24079-56F1-4611-B0F9-BD6FDF4C4E55}" type="presParOf" srcId="{842599A4-E859-4573-91B2-3B61C80DE4C0}" destId="{268F6B6A-C07B-4347-99B9-1049CF18923D}" srcOrd="0" destOrd="0" presId="urn:microsoft.com/office/officeart/2005/8/layout/default"/>
    <dgm:cxn modelId="{10490B71-9372-4279-AD22-812F0C250D61}" type="presParOf" srcId="{842599A4-E859-4573-91B2-3B61C80DE4C0}" destId="{66AEC744-76C9-489E-BD95-19379EB74097}" srcOrd="1" destOrd="0" presId="urn:microsoft.com/office/officeart/2005/8/layout/default"/>
    <dgm:cxn modelId="{6A6BDCE9-3E1C-44EC-9DEE-663C79B9CF56}" type="presParOf" srcId="{842599A4-E859-4573-91B2-3B61C80DE4C0}" destId="{B47515E5-13B4-402E-87BF-FCD4E5D38464}" srcOrd="2" destOrd="0" presId="urn:microsoft.com/office/officeart/2005/8/layout/default"/>
    <dgm:cxn modelId="{1D4F5F6B-315B-414F-92A9-377875D94D0A}" type="presParOf" srcId="{842599A4-E859-4573-91B2-3B61C80DE4C0}" destId="{17C5E377-DDFD-4E38-8448-CB7995F8EFDC}" srcOrd="3" destOrd="0" presId="urn:microsoft.com/office/officeart/2005/8/layout/default"/>
    <dgm:cxn modelId="{695A5E15-EBB0-4F62-83A8-85A5DF21ED74}" type="presParOf" srcId="{842599A4-E859-4573-91B2-3B61C80DE4C0}" destId="{A9101C76-F9BB-46F1-AB45-BCC9A8640FA5}" srcOrd="4" destOrd="0" presId="urn:microsoft.com/office/officeart/2005/8/layout/default"/>
    <dgm:cxn modelId="{E10D3AE4-31C3-4A4D-A10A-D34C48775735}" type="presParOf" srcId="{842599A4-E859-4573-91B2-3B61C80DE4C0}" destId="{5CDFEC7F-3A8A-4E28-9F1A-4D6A738DBB2B}" srcOrd="5" destOrd="0" presId="urn:microsoft.com/office/officeart/2005/8/layout/default"/>
    <dgm:cxn modelId="{D5CEF53C-792E-4F06-BD22-E4F224BA5E5C}" type="presParOf" srcId="{842599A4-E859-4573-91B2-3B61C80DE4C0}" destId="{4D9214BC-A797-4F04-94F6-E1F0EF6DCD02}" srcOrd="6" destOrd="0" presId="urn:microsoft.com/office/officeart/2005/8/layout/default"/>
    <dgm:cxn modelId="{D5287948-D31D-464A-96D6-EDDE56C1B040}" type="presParOf" srcId="{842599A4-E859-4573-91B2-3B61C80DE4C0}" destId="{40D5A067-FE6F-4D6E-888B-9B5512609236}" srcOrd="7" destOrd="0" presId="urn:microsoft.com/office/officeart/2005/8/layout/default"/>
    <dgm:cxn modelId="{81A752FF-6719-4A63-9BEC-EE95992D1859}" type="presParOf" srcId="{842599A4-E859-4573-91B2-3B61C80DE4C0}" destId="{C1F77933-F574-4C9F-BCC9-624BE190F400}" srcOrd="8" destOrd="0" presId="urn:microsoft.com/office/officeart/2005/8/layout/default"/>
    <dgm:cxn modelId="{C209CD40-FF60-499E-99D4-AFBBE495F9D7}" type="presParOf" srcId="{842599A4-E859-4573-91B2-3B61C80DE4C0}" destId="{B06E5CC8-D834-45E1-983A-E333FA55ED52}" srcOrd="9" destOrd="0" presId="urn:microsoft.com/office/officeart/2005/8/layout/default"/>
    <dgm:cxn modelId="{5F5F3A29-BBF9-4869-9AF7-42169A0CDDF7}" type="presParOf" srcId="{842599A4-E859-4573-91B2-3B61C80DE4C0}" destId="{A91A8BF9-563F-49D8-BD9A-840836474502}" srcOrd="10" destOrd="0" presId="urn:microsoft.com/office/officeart/2005/8/layout/default"/>
    <dgm:cxn modelId="{31F54BEE-776E-4DB9-A881-915EC5EDF62E}" type="presParOf" srcId="{842599A4-E859-4573-91B2-3B61C80DE4C0}" destId="{6E44B9E7-3AE4-437A-AFA9-E07049C4B80A}" srcOrd="11" destOrd="0" presId="urn:microsoft.com/office/officeart/2005/8/layout/default"/>
    <dgm:cxn modelId="{226C39BC-FCD1-4273-AFAC-F6281F3D7548}" type="presParOf" srcId="{842599A4-E859-4573-91B2-3B61C80DE4C0}" destId="{62F6CA50-88A7-43F3-A181-2F12BD166CFF}" srcOrd="12" destOrd="0" presId="urn:microsoft.com/office/officeart/2005/8/layout/default"/>
    <dgm:cxn modelId="{FF8B4290-5AB9-4600-902F-37F62817DA38}" type="presParOf" srcId="{842599A4-E859-4573-91B2-3B61C80DE4C0}" destId="{B7196200-3015-4F50-B5EB-A185912EC969}" srcOrd="13" destOrd="0" presId="urn:microsoft.com/office/officeart/2005/8/layout/default"/>
    <dgm:cxn modelId="{90C2D024-3E37-4DA3-B491-2D364DD13AC5}" type="presParOf" srcId="{842599A4-E859-4573-91B2-3B61C80DE4C0}" destId="{9672819A-DFEA-48A9-AEB2-80F277980201}" srcOrd="14" destOrd="0" presId="urn:microsoft.com/office/officeart/2005/8/layout/default"/>
    <dgm:cxn modelId="{A94348C7-B648-413D-834F-0EB07726A2A3}" type="presParOf" srcId="{842599A4-E859-4573-91B2-3B61C80DE4C0}" destId="{A8AA8DF2-6654-44B3-813A-00D72A2017EC}" srcOrd="15" destOrd="0" presId="urn:microsoft.com/office/officeart/2005/8/layout/default"/>
    <dgm:cxn modelId="{3ED9F9FC-C919-4176-9924-C4142704ED76}" type="presParOf" srcId="{842599A4-E859-4573-91B2-3B61C80DE4C0}" destId="{72246D94-EADE-4C11-A155-8E160FD5A374}" srcOrd="16" destOrd="0" presId="urn:microsoft.com/office/officeart/2005/8/layout/default"/>
    <dgm:cxn modelId="{9C474110-781E-484D-9ECC-C045FDE91CD6}" type="presParOf" srcId="{842599A4-E859-4573-91B2-3B61C80DE4C0}" destId="{24EC6EDB-CBAC-4D34-9A64-6CF4008711C8}" srcOrd="17" destOrd="0" presId="urn:microsoft.com/office/officeart/2005/8/layout/default"/>
    <dgm:cxn modelId="{BD1C3ECC-6A3A-4A1A-8D2F-E6B04DEB2E63}" type="presParOf" srcId="{842599A4-E859-4573-91B2-3B61C80DE4C0}" destId="{16401729-30EE-44EF-8C90-FED946953FC2}" srcOrd="18" destOrd="0" presId="urn:microsoft.com/office/officeart/2005/8/layout/default"/>
    <dgm:cxn modelId="{F7F5B95F-B12A-4563-B617-7D4C34E7CDC0}" type="presParOf" srcId="{842599A4-E859-4573-91B2-3B61C80DE4C0}" destId="{59022700-173D-4039-84F0-FCA14438E74D}" srcOrd="19" destOrd="0" presId="urn:microsoft.com/office/officeart/2005/8/layout/default"/>
    <dgm:cxn modelId="{3FA94735-DDE4-4E36-9117-B657BA7C357F}" type="presParOf" srcId="{842599A4-E859-4573-91B2-3B61C80DE4C0}" destId="{3449A0BD-56D5-4F2A-8A95-6A6E805D51B2}" srcOrd="20" destOrd="0" presId="urn:microsoft.com/office/officeart/2005/8/layout/default"/>
    <dgm:cxn modelId="{9957387B-02DA-4C62-9C3E-8B6FBDFE6DFA}" type="presParOf" srcId="{842599A4-E859-4573-91B2-3B61C80DE4C0}" destId="{017CB890-861C-4427-A24A-9DBBC92CC096}" srcOrd="21" destOrd="0" presId="urn:microsoft.com/office/officeart/2005/8/layout/default"/>
    <dgm:cxn modelId="{4FF3271A-4B8A-4BE5-B002-F35C60C5A3E5}" type="presParOf" srcId="{842599A4-E859-4573-91B2-3B61C80DE4C0}" destId="{08AE5C4B-23DB-4ACC-A9B6-0D376777E905}" srcOrd="22" destOrd="0" presId="urn:microsoft.com/office/officeart/2005/8/layout/default"/>
    <dgm:cxn modelId="{B20A0503-35C7-4DD8-86AD-7493867909FE}" type="presParOf" srcId="{842599A4-E859-4573-91B2-3B61C80DE4C0}" destId="{E8A4D6D9-9905-4E7D-9E04-9EBD9BC43BC8}" srcOrd="23" destOrd="0" presId="urn:microsoft.com/office/officeart/2005/8/layout/default"/>
    <dgm:cxn modelId="{7E08AD0D-2DB4-4E1B-8E0A-2723194EB3A6}" type="presParOf" srcId="{842599A4-E859-4573-91B2-3B61C80DE4C0}" destId="{6D0E86CF-99A1-4D72-BEFF-75EE1AF49BF8}" srcOrd="24" destOrd="0" presId="urn:microsoft.com/office/officeart/2005/8/layout/default"/>
    <dgm:cxn modelId="{CFC3B73A-EFA1-4CD8-B38A-7AF1FAF4C168}" type="presParOf" srcId="{842599A4-E859-4573-91B2-3B61C80DE4C0}" destId="{3E314032-E423-4171-A19B-5E3795BE14FD}" srcOrd="25" destOrd="0" presId="urn:microsoft.com/office/officeart/2005/8/layout/default"/>
    <dgm:cxn modelId="{52180EB7-2458-4E1B-964F-12772F86E4F8}" type="presParOf" srcId="{842599A4-E859-4573-91B2-3B61C80DE4C0}" destId="{6BD99B10-10F4-435F-B6BF-FD1CABD3479B}" srcOrd="26" destOrd="0" presId="urn:microsoft.com/office/officeart/2005/8/layout/default"/>
    <dgm:cxn modelId="{6A481E37-7E93-45E7-B4F6-D1BCEC13E588}" type="presParOf" srcId="{842599A4-E859-4573-91B2-3B61C80DE4C0}" destId="{B74EFDC9-6336-4D3E-9517-41837E681CA1}" srcOrd="27" destOrd="0" presId="urn:microsoft.com/office/officeart/2005/8/layout/default"/>
    <dgm:cxn modelId="{2525F63F-EA4B-4489-8BB5-7B9CF43DB05D}" type="presParOf" srcId="{842599A4-E859-4573-91B2-3B61C80DE4C0}" destId="{3520D071-C49E-465F-8820-2BB0E0048A86}" srcOrd="28" destOrd="0" presId="urn:microsoft.com/office/officeart/2005/8/layout/default"/>
    <dgm:cxn modelId="{4A0CC5DD-5564-42AE-8F3A-571B4ECC5434}" type="presParOf" srcId="{842599A4-E859-4573-91B2-3B61C80DE4C0}" destId="{571BC44B-77D3-4E35-AC55-E0C2F176AF31}" srcOrd="29" destOrd="0" presId="urn:microsoft.com/office/officeart/2005/8/layout/default"/>
    <dgm:cxn modelId="{C5D8470E-FE86-4460-A3E3-F369C3857F44}" type="presParOf" srcId="{842599A4-E859-4573-91B2-3B61C80DE4C0}" destId="{A0C92D68-512A-4FCD-A9DA-A281BD8825AE}" srcOrd="30" destOrd="0" presId="urn:microsoft.com/office/officeart/2005/8/layout/default"/>
    <dgm:cxn modelId="{D17157B5-0D69-463F-B2B2-727736B68DC6}" type="presParOf" srcId="{842599A4-E859-4573-91B2-3B61C80DE4C0}" destId="{9315356B-A2DE-4AD2-B5E9-F08CA8C8A63B}" srcOrd="31" destOrd="0" presId="urn:microsoft.com/office/officeart/2005/8/layout/default"/>
    <dgm:cxn modelId="{BF2FB22B-42B6-4ADE-8DE4-775E2341F971}" type="presParOf" srcId="{842599A4-E859-4573-91B2-3B61C80DE4C0}" destId="{6FE3EA0A-A028-4DF9-940E-575E0854F6A7}" srcOrd="32" destOrd="0" presId="urn:microsoft.com/office/officeart/2005/8/layout/default"/>
    <dgm:cxn modelId="{C49E9861-1980-4896-BE45-44DB5FEBD330}" type="presParOf" srcId="{842599A4-E859-4573-91B2-3B61C80DE4C0}" destId="{4D059417-6DD2-469C-A95D-3BFD17A6DE02}" srcOrd="33" destOrd="0" presId="urn:microsoft.com/office/officeart/2005/8/layout/default"/>
    <dgm:cxn modelId="{B4E456E3-23C9-4312-8B3B-DA67309356D4}" type="presParOf" srcId="{842599A4-E859-4573-91B2-3B61C80DE4C0}" destId="{DA78830A-693B-4DE9-B145-EFF1537C4E16}" srcOrd="34" destOrd="0" presId="urn:microsoft.com/office/officeart/2005/8/layout/default"/>
    <dgm:cxn modelId="{8F74F8C8-A97C-4610-9BA1-8FF822BD60AC}" type="presParOf" srcId="{842599A4-E859-4573-91B2-3B61C80DE4C0}" destId="{78B98FCF-6C1A-4F0D-8295-2A30191AC1B3}" srcOrd="35" destOrd="0" presId="urn:microsoft.com/office/officeart/2005/8/layout/default"/>
    <dgm:cxn modelId="{2607B1C5-337B-4EAB-AE9A-8B18E37FF4E1}" type="presParOf" srcId="{842599A4-E859-4573-91B2-3B61C80DE4C0}" destId="{618606E2-D61B-411D-941B-7099095D210E}" srcOrd="36" destOrd="0" presId="urn:microsoft.com/office/officeart/2005/8/layout/default"/>
    <dgm:cxn modelId="{68345B30-5DDD-4688-9084-39EEB8F493BF}" type="presParOf" srcId="{842599A4-E859-4573-91B2-3B61C80DE4C0}" destId="{86B78FE2-A23E-481A-89C3-560B01C47917}" srcOrd="37" destOrd="0" presId="urn:microsoft.com/office/officeart/2005/8/layout/default"/>
    <dgm:cxn modelId="{B88E90D6-A553-4A52-AA1A-59BB9638EDC1}" type="presParOf" srcId="{842599A4-E859-4573-91B2-3B61C80DE4C0}" destId="{8716B03F-E751-4D0E-84BA-7990CE34B80E}" srcOrd="38" destOrd="0" presId="urn:microsoft.com/office/officeart/2005/8/layout/default"/>
    <dgm:cxn modelId="{90348C4D-D80B-43E6-8DAA-215533E305A7}" type="presParOf" srcId="{842599A4-E859-4573-91B2-3B61C80DE4C0}" destId="{88FE3791-9F17-45BB-A8AB-6B2BDFE94DB4}" srcOrd="39" destOrd="0" presId="urn:microsoft.com/office/officeart/2005/8/layout/default"/>
    <dgm:cxn modelId="{B06D160A-D134-4A07-8BBA-0BE93322572A}" type="presParOf" srcId="{842599A4-E859-4573-91B2-3B61C80DE4C0}" destId="{00B6A765-7CA9-45B0-BC59-5BD03C282BB8}" srcOrd="40" destOrd="0" presId="urn:microsoft.com/office/officeart/2005/8/layout/default"/>
    <dgm:cxn modelId="{0AC32095-BB7C-47C4-8D82-950F658A7466}" type="presParOf" srcId="{842599A4-E859-4573-91B2-3B61C80DE4C0}" destId="{8521AA7A-5EE2-420A-88F4-B93ED2F939FF}" srcOrd="41" destOrd="0" presId="urn:microsoft.com/office/officeart/2005/8/layout/default"/>
    <dgm:cxn modelId="{EB6A54CE-4B03-4DFF-A2D2-329AED05B366}" type="presParOf" srcId="{842599A4-E859-4573-91B2-3B61C80DE4C0}" destId="{56DDDF7D-8B26-4F8C-963B-393E95E4DDB4}" srcOrd="42" destOrd="0" presId="urn:microsoft.com/office/officeart/2005/8/layout/default"/>
    <dgm:cxn modelId="{455614E3-6529-4EDE-9743-78B4B1378CC1}" type="presParOf" srcId="{842599A4-E859-4573-91B2-3B61C80DE4C0}" destId="{2BF6684B-D26A-44CD-996D-C0988BF4EA5C}" srcOrd="43" destOrd="0" presId="urn:microsoft.com/office/officeart/2005/8/layout/default"/>
    <dgm:cxn modelId="{9BD481AD-936A-4215-800E-A05E59CEECDB}" type="presParOf" srcId="{842599A4-E859-4573-91B2-3B61C80DE4C0}" destId="{1E5B754B-94D1-4C04-A166-7BE21EF4F153}" srcOrd="44" destOrd="0" presId="urn:microsoft.com/office/officeart/2005/8/layout/default"/>
    <dgm:cxn modelId="{4F9EF150-020C-456C-8A2F-F1EFD982F810}" type="presParOf" srcId="{842599A4-E859-4573-91B2-3B61C80DE4C0}" destId="{12CBD9FE-3C65-485E-AC10-9ADE8F3D930C}" srcOrd="45" destOrd="0" presId="urn:microsoft.com/office/officeart/2005/8/layout/default"/>
    <dgm:cxn modelId="{9E22AF11-D5CC-4532-AD96-90D5CF923D82}" type="presParOf" srcId="{842599A4-E859-4573-91B2-3B61C80DE4C0}" destId="{70E6336A-DE25-4875-A605-870982B39F7F}" srcOrd="46" destOrd="0" presId="urn:microsoft.com/office/officeart/2005/8/layout/default"/>
    <dgm:cxn modelId="{77C19D05-87F6-40C2-A24A-31B2960B1EAC}" type="presParOf" srcId="{842599A4-E859-4573-91B2-3B61C80DE4C0}" destId="{A97F66E2-7454-4833-9FFA-0EEAAB92924B}" srcOrd="47" destOrd="0" presId="urn:microsoft.com/office/officeart/2005/8/layout/default"/>
    <dgm:cxn modelId="{7A3EE217-53EF-4297-8AE6-0704DF7AD8D4}" type="presParOf" srcId="{842599A4-E859-4573-91B2-3B61C80DE4C0}" destId="{2EF7941A-D164-4CAC-B048-21432A90183F}" srcOrd="48" destOrd="0" presId="urn:microsoft.com/office/officeart/2005/8/layout/defaul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06EC1E-1230-4EF9-9B90-A2F88020472E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98973E5-A762-4FA4-82AF-295A4CF8F3EF}" type="pres">
      <dgm:prSet presAssocID="{4206EC1E-1230-4EF9-9B90-A2F8802047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</dgm:ptLst>
  <dgm:cxnLst>
    <dgm:cxn modelId="{975C0B30-EB34-B14D-B3AB-A83AE33C6B2A}" type="presOf" srcId="{4206EC1E-1230-4EF9-9B90-A2F88020472E}" destId="{B98973E5-A762-4FA4-82AF-295A4CF8F3EF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06EC1E-1230-4EF9-9B90-A2F88020472E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33709C2-8CA8-44E0-AA1A-F1290A73814C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 rtl="0"/>
          <a:r>
            <a:rPr lang="es-MX" sz="2000" b="1" dirty="0" smtClean="0">
              <a:solidFill>
                <a:schemeClr val="tx1"/>
              </a:solidFill>
              <a:latin typeface="Soberana Sans Light" pitchFamily="50" charset="0"/>
              <a:cs typeface="Arial" pitchFamily="34" charset="0"/>
            </a:rPr>
            <a:t>Programas de Posgrado en el PNPC  de CONACYT</a:t>
          </a:r>
          <a:endParaRPr lang="es-MX" sz="2000" b="1" dirty="0">
            <a:solidFill>
              <a:schemeClr val="tx1"/>
            </a:solidFill>
            <a:latin typeface="Soberana Sans Light" pitchFamily="50" charset="0"/>
            <a:cs typeface="Arial" pitchFamily="34" charset="0"/>
          </a:endParaRPr>
        </a:p>
      </dgm:t>
    </dgm:pt>
    <dgm:pt modelId="{3DDD4AC1-01AD-4E07-8CE7-09A9AEC1E957}" type="parTrans" cxnId="{EC4B40D7-0EA1-4C22-98B1-547C8B8DE849}">
      <dgm:prSet/>
      <dgm:spPr/>
      <dgm:t>
        <a:bodyPr/>
        <a:lstStyle/>
        <a:p>
          <a:endParaRPr lang="es-MX" sz="2400" b="1"/>
        </a:p>
      </dgm:t>
    </dgm:pt>
    <dgm:pt modelId="{131E2D72-DDA6-48D4-9F7A-FA9EAC892CE8}" type="sibTrans" cxnId="{EC4B40D7-0EA1-4C22-98B1-547C8B8DE849}">
      <dgm:prSet/>
      <dgm:spPr/>
      <dgm:t>
        <a:bodyPr/>
        <a:lstStyle/>
        <a:p>
          <a:endParaRPr lang="es-MX" sz="2400" b="1"/>
        </a:p>
      </dgm:t>
    </dgm:pt>
    <dgm:pt modelId="{B98973E5-A762-4FA4-82AF-295A4CF8F3EF}" type="pres">
      <dgm:prSet presAssocID="{4206EC1E-1230-4EF9-9B90-A2F8802047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7511CDF-E857-4A01-A3F2-5577B0EBB2BB}" type="pres">
      <dgm:prSet presAssocID="{D33709C2-8CA8-44E0-AA1A-F1290A73814C}" presName="parentText" presStyleLbl="node1" presStyleIdx="0" presStyleCnt="1" custLinFactNeighborX="-9023" custLinFactNeighborY="5831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CF6B6F8-90D6-9C4E-978C-5CD7B35CFCDA}" type="presOf" srcId="{D33709C2-8CA8-44E0-AA1A-F1290A73814C}" destId="{77511CDF-E857-4A01-A3F2-5577B0EBB2BB}" srcOrd="0" destOrd="0" presId="urn:microsoft.com/office/officeart/2005/8/layout/vList2"/>
    <dgm:cxn modelId="{67474F99-7715-C041-95E5-C013F6EE7D94}" type="presOf" srcId="{4206EC1E-1230-4EF9-9B90-A2F88020472E}" destId="{B98973E5-A762-4FA4-82AF-295A4CF8F3EF}" srcOrd="0" destOrd="0" presId="urn:microsoft.com/office/officeart/2005/8/layout/vList2"/>
    <dgm:cxn modelId="{EC4B40D7-0EA1-4C22-98B1-547C8B8DE849}" srcId="{4206EC1E-1230-4EF9-9B90-A2F88020472E}" destId="{D33709C2-8CA8-44E0-AA1A-F1290A73814C}" srcOrd="0" destOrd="0" parTransId="{3DDD4AC1-01AD-4E07-8CE7-09A9AEC1E957}" sibTransId="{131E2D72-DDA6-48D4-9F7A-FA9EAC892CE8}"/>
    <dgm:cxn modelId="{D2C258C9-1671-904C-9A82-F46404D52293}" type="presParOf" srcId="{B98973E5-A762-4FA4-82AF-295A4CF8F3EF}" destId="{77511CDF-E857-4A01-A3F2-5577B0EBB2BB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BB2B0-AF4B-0E4C-9474-B8824C915970}">
      <dsp:nvSpPr>
        <dsp:cNvPr id="0" name=""/>
        <dsp:cNvSpPr/>
      </dsp:nvSpPr>
      <dsp:spPr>
        <a:xfrm>
          <a:off x="2102581" y="490242"/>
          <a:ext cx="3355676" cy="3355676"/>
        </a:xfrm>
        <a:prstGeom prst="blockArc">
          <a:avLst>
            <a:gd name="adj1" fmla="val 12600000"/>
            <a:gd name="adj2" fmla="val 16200000"/>
            <a:gd name="adj3" fmla="val 4525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B9DC5A-7507-9845-8B23-1844804D5BB2}">
      <dsp:nvSpPr>
        <dsp:cNvPr id="0" name=""/>
        <dsp:cNvSpPr/>
      </dsp:nvSpPr>
      <dsp:spPr>
        <a:xfrm>
          <a:off x="2102581" y="490242"/>
          <a:ext cx="3355676" cy="3355676"/>
        </a:xfrm>
        <a:prstGeom prst="blockArc">
          <a:avLst>
            <a:gd name="adj1" fmla="val 9000000"/>
            <a:gd name="adj2" fmla="val 12600000"/>
            <a:gd name="adj3" fmla="val 4525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FB2EDF-7004-4F43-900B-472B75549985}">
      <dsp:nvSpPr>
        <dsp:cNvPr id="0" name=""/>
        <dsp:cNvSpPr/>
      </dsp:nvSpPr>
      <dsp:spPr>
        <a:xfrm>
          <a:off x="2102581" y="490242"/>
          <a:ext cx="3355676" cy="3355676"/>
        </a:xfrm>
        <a:prstGeom prst="blockArc">
          <a:avLst>
            <a:gd name="adj1" fmla="val 5400000"/>
            <a:gd name="adj2" fmla="val 9000000"/>
            <a:gd name="adj3" fmla="val 4525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49759B-01A2-DB4E-AF4B-A4DFB3BA2942}">
      <dsp:nvSpPr>
        <dsp:cNvPr id="0" name=""/>
        <dsp:cNvSpPr/>
      </dsp:nvSpPr>
      <dsp:spPr>
        <a:xfrm>
          <a:off x="2102581" y="490242"/>
          <a:ext cx="3355676" cy="3355676"/>
        </a:xfrm>
        <a:prstGeom prst="blockArc">
          <a:avLst>
            <a:gd name="adj1" fmla="val 1800000"/>
            <a:gd name="adj2" fmla="val 5400000"/>
            <a:gd name="adj3" fmla="val 4525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C8F836-8992-C545-BF1F-50C9F58A64E1}">
      <dsp:nvSpPr>
        <dsp:cNvPr id="0" name=""/>
        <dsp:cNvSpPr/>
      </dsp:nvSpPr>
      <dsp:spPr>
        <a:xfrm>
          <a:off x="2102581" y="490242"/>
          <a:ext cx="3355676" cy="3355676"/>
        </a:xfrm>
        <a:prstGeom prst="blockArc">
          <a:avLst>
            <a:gd name="adj1" fmla="val 19800000"/>
            <a:gd name="adj2" fmla="val 1800000"/>
            <a:gd name="adj3" fmla="val 4525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998773-C1F5-E64A-B542-4AAB873F6502}">
      <dsp:nvSpPr>
        <dsp:cNvPr id="0" name=""/>
        <dsp:cNvSpPr/>
      </dsp:nvSpPr>
      <dsp:spPr>
        <a:xfrm>
          <a:off x="2102581" y="490242"/>
          <a:ext cx="3355676" cy="3355676"/>
        </a:xfrm>
        <a:prstGeom prst="blockArc">
          <a:avLst>
            <a:gd name="adj1" fmla="val 16200000"/>
            <a:gd name="adj2" fmla="val 19800000"/>
            <a:gd name="adj3" fmla="val 4525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2F6A2E-53EF-F142-8D51-6CD01CB90C01}">
      <dsp:nvSpPr>
        <dsp:cNvPr id="0" name=""/>
        <dsp:cNvSpPr/>
      </dsp:nvSpPr>
      <dsp:spPr>
        <a:xfrm>
          <a:off x="3027289" y="1414950"/>
          <a:ext cx="1506261" cy="15062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PSE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2013-2018</a:t>
          </a:r>
          <a:endParaRPr lang="es-ES" sz="1200" kern="1200" dirty="0"/>
        </a:p>
      </dsp:txBody>
      <dsp:txXfrm>
        <a:off x="3247876" y="1635537"/>
        <a:ext cx="1065087" cy="1065087"/>
      </dsp:txXfrm>
    </dsp:sp>
    <dsp:sp modelId="{B85443BF-F1D9-B846-BA14-6D2671EDA7D0}">
      <dsp:nvSpPr>
        <dsp:cNvPr id="0" name=""/>
        <dsp:cNvSpPr/>
      </dsp:nvSpPr>
      <dsp:spPr>
        <a:xfrm>
          <a:off x="3253228" y="1009"/>
          <a:ext cx="1054382" cy="10543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Objetivo 1 </a:t>
          </a:r>
          <a:endParaRPr lang="es-ES" sz="1200" kern="1200" dirty="0"/>
        </a:p>
      </dsp:txBody>
      <dsp:txXfrm>
        <a:off x="3407639" y="155420"/>
        <a:ext cx="745560" cy="745560"/>
      </dsp:txXfrm>
    </dsp:sp>
    <dsp:sp modelId="{387FEE81-CB2E-D448-B08D-A45C4B70141A}">
      <dsp:nvSpPr>
        <dsp:cNvPr id="0" name=""/>
        <dsp:cNvSpPr/>
      </dsp:nvSpPr>
      <dsp:spPr>
        <a:xfrm>
          <a:off x="4673406" y="820949"/>
          <a:ext cx="1054382" cy="1054382"/>
        </a:xfrm>
        <a:prstGeom prst="ellipse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Objetivo 2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827817" y="975360"/>
        <a:ext cx="745560" cy="745560"/>
      </dsp:txXfrm>
    </dsp:sp>
    <dsp:sp modelId="{453C5D68-A97F-7B46-96EA-379D9A8D3B51}">
      <dsp:nvSpPr>
        <dsp:cNvPr id="0" name=""/>
        <dsp:cNvSpPr/>
      </dsp:nvSpPr>
      <dsp:spPr>
        <a:xfrm>
          <a:off x="4673406" y="2460829"/>
          <a:ext cx="1054382" cy="10543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Objetivo 3</a:t>
          </a:r>
          <a:endParaRPr lang="es-ES" sz="1200" kern="1200" dirty="0"/>
        </a:p>
      </dsp:txBody>
      <dsp:txXfrm>
        <a:off x="4827817" y="2615240"/>
        <a:ext cx="745560" cy="745560"/>
      </dsp:txXfrm>
    </dsp:sp>
    <dsp:sp modelId="{3E30180F-5061-6D49-9CE6-94BE5B3AFF82}">
      <dsp:nvSpPr>
        <dsp:cNvPr id="0" name=""/>
        <dsp:cNvSpPr/>
      </dsp:nvSpPr>
      <dsp:spPr>
        <a:xfrm>
          <a:off x="3253228" y="3280769"/>
          <a:ext cx="1054382" cy="10543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Objetivo 4</a:t>
          </a:r>
          <a:endParaRPr lang="es-ES" sz="1200" kern="1200" dirty="0"/>
        </a:p>
      </dsp:txBody>
      <dsp:txXfrm>
        <a:off x="3407639" y="3435180"/>
        <a:ext cx="745560" cy="745560"/>
      </dsp:txXfrm>
    </dsp:sp>
    <dsp:sp modelId="{31A44A19-6A91-D543-B2D8-CB90B2853CF1}">
      <dsp:nvSpPr>
        <dsp:cNvPr id="0" name=""/>
        <dsp:cNvSpPr/>
      </dsp:nvSpPr>
      <dsp:spPr>
        <a:xfrm>
          <a:off x="1833050" y="2460829"/>
          <a:ext cx="1054382" cy="10543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Objetivo 5</a:t>
          </a:r>
          <a:endParaRPr lang="es-ES" sz="1200" kern="1200" dirty="0"/>
        </a:p>
      </dsp:txBody>
      <dsp:txXfrm>
        <a:off x="1987461" y="2615240"/>
        <a:ext cx="745560" cy="745560"/>
      </dsp:txXfrm>
    </dsp:sp>
    <dsp:sp modelId="{C6159AC4-6707-CD43-9AD5-A8BE0E19A5A9}">
      <dsp:nvSpPr>
        <dsp:cNvPr id="0" name=""/>
        <dsp:cNvSpPr/>
      </dsp:nvSpPr>
      <dsp:spPr>
        <a:xfrm>
          <a:off x="1833050" y="820949"/>
          <a:ext cx="1054382" cy="1054382"/>
        </a:xfrm>
        <a:prstGeom prst="ellipse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Objetivo 6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987461" y="975360"/>
        <a:ext cx="745560" cy="7455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6067D-FA2E-4757-8D39-4D80ACF78BAF}">
      <dsp:nvSpPr>
        <dsp:cNvPr id="0" name=""/>
        <dsp:cNvSpPr/>
      </dsp:nvSpPr>
      <dsp:spPr>
        <a:xfrm>
          <a:off x="0" y="0"/>
          <a:ext cx="3748890" cy="43924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Soberana sans"/>
              <a:cs typeface="Soberana sans"/>
            </a:rPr>
            <a:t>Doctorado en Ciencias</a:t>
          </a:r>
          <a:endParaRPr lang="es-MX" sz="2800" kern="1200" dirty="0">
            <a:latin typeface="Soberana sans"/>
            <a:cs typeface="Soberana sans"/>
          </a:endParaRPr>
        </a:p>
      </dsp:txBody>
      <dsp:txXfrm>
        <a:off x="0" y="0"/>
        <a:ext cx="3748890" cy="1317746"/>
      </dsp:txXfrm>
    </dsp:sp>
    <dsp:sp modelId="{DB9AB747-9802-43D8-94E2-34C54E23A5F9}">
      <dsp:nvSpPr>
        <dsp:cNvPr id="0" name=""/>
        <dsp:cNvSpPr/>
      </dsp:nvSpPr>
      <dsp:spPr>
        <a:xfrm>
          <a:off x="360041" y="1011767"/>
          <a:ext cx="2999112" cy="359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Soberana sans"/>
              <a:cs typeface="Soberana sans"/>
            </a:rPr>
            <a:t>Ing. Electrónica CENIDET  2018</a:t>
          </a:r>
          <a:endParaRPr lang="es-MX" sz="1200" kern="1200" dirty="0">
            <a:latin typeface="Soberana sans"/>
            <a:cs typeface="Soberana sans"/>
          </a:endParaRPr>
        </a:p>
      </dsp:txBody>
      <dsp:txXfrm>
        <a:off x="370576" y="1022302"/>
        <a:ext cx="2978042" cy="338607"/>
      </dsp:txXfrm>
    </dsp:sp>
    <dsp:sp modelId="{865DD654-EC0A-4B06-B818-A3F05CFC5B01}">
      <dsp:nvSpPr>
        <dsp:cNvPr id="0" name=""/>
        <dsp:cNvSpPr/>
      </dsp:nvSpPr>
      <dsp:spPr>
        <a:xfrm>
          <a:off x="360041" y="1478739"/>
          <a:ext cx="2999112" cy="359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Soberana sans"/>
              <a:cs typeface="Soberana sans"/>
            </a:rPr>
            <a:t>Ing. Química CELAYA 2017</a:t>
          </a:r>
          <a:endParaRPr lang="es-MX" sz="1200" kern="1200" dirty="0">
            <a:latin typeface="Soberana sans"/>
            <a:cs typeface="Soberana sans"/>
          </a:endParaRPr>
        </a:p>
      </dsp:txBody>
      <dsp:txXfrm>
        <a:off x="370576" y="1489274"/>
        <a:ext cx="2978042" cy="338607"/>
      </dsp:txXfrm>
    </dsp:sp>
    <dsp:sp modelId="{824F3C27-8072-4EA6-9753-ADF0F19685D5}">
      <dsp:nvSpPr>
        <dsp:cNvPr id="0" name=""/>
        <dsp:cNvSpPr/>
      </dsp:nvSpPr>
      <dsp:spPr>
        <a:xfrm>
          <a:off x="360041" y="1945707"/>
          <a:ext cx="2999112" cy="359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Soberana sans"/>
              <a:cs typeface="Soberana sans"/>
            </a:rPr>
            <a:t>C. Computación Cd MADERO 2014</a:t>
          </a:r>
          <a:endParaRPr lang="es-MX" sz="1200" kern="1200" dirty="0">
            <a:latin typeface="Soberana sans"/>
            <a:cs typeface="Soberana sans"/>
          </a:endParaRPr>
        </a:p>
      </dsp:txBody>
      <dsp:txXfrm>
        <a:off x="370576" y="1956242"/>
        <a:ext cx="2978042" cy="338607"/>
      </dsp:txXfrm>
    </dsp:sp>
    <dsp:sp modelId="{4238E95B-46F0-4981-8684-10DDA46AB181}">
      <dsp:nvSpPr>
        <dsp:cNvPr id="0" name=""/>
        <dsp:cNvSpPr/>
      </dsp:nvSpPr>
      <dsp:spPr>
        <a:xfrm>
          <a:off x="360041" y="2412679"/>
          <a:ext cx="2999112" cy="359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Soberana sans"/>
              <a:cs typeface="Soberana sans"/>
            </a:rPr>
            <a:t>Ing. Eléctrica  LA LAGUNA 2017</a:t>
          </a:r>
          <a:endParaRPr lang="es-MX" sz="1200" kern="1200" dirty="0">
            <a:latin typeface="Soberana sans"/>
            <a:cs typeface="Soberana sans"/>
          </a:endParaRPr>
        </a:p>
      </dsp:txBody>
      <dsp:txXfrm>
        <a:off x="370576" y="2423214"/>
        <a:ext cx="2978042" cy="338607"/>
      </dsp:txXfrm>
    </dsp:sp>
    <dsp:sp modelId="{5AF9A793-DC7E-4333-BC78-FAD7FA86626F}">
      <dsp:nvSpPr>
        <dsp:cNvPr id="0" name=""/>
        <dsp:cNvSpPr/>
      </dsp:nvSpPr>
      <dsp:spPr>
        <a:xfrm>
          <a:off x="360041" y="2879648"/>
          <a:ext cx="2999112" cy="359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Soberana sans"/>
              <a:cs typeface="Soberana sans"/>
            </a:rPr>
            <a:t>Ing. Eléctrica MORELIA 2016</a:t>
          </a:r>
          <a:endParaRPr lang="es-MX" sz="1200" kern="1200" dirty="0">
            <a:latin typeface="Soberana sans"/>
            <a:cs typeface="Soberana sans"/>
          </a:endParaRPr>
        </a:p>
      </dsp:txBody>
      <dsp:txXfrm>
        <a:off x="370576" y="2890183"/>
        <a:ext cx="2978042" cy="338607"/>
      </dsp:txXfrm>
    </dsp:sp>
    <dsp:sp modelId="{0F40172A-1ADC-4B10-AE3B-25F80C28B99B}">
      <dsp:nvSpPr>
        <dsp:cNvPr id="0" name=""/>
        <dsp:cNvSpPr/>
      </dsp:nvSpPr>
      <dsp:spPr>
        <a:xfrm>
          <a:off x="360041" y="3346617"/>
          <a:ext cx="2999112" cy="359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Soberana sans"/>
              <a:cs typeface="Soberana sans"/>
            </a:rPr>
            <a:t>Desarrollo Regional y Tecnológico OAXACA 2014</a:t>
          </a:r>
          <a:endParaRPr lang="es-MX" sz="1200" kern="1200" dirty="0">
            <a:latin typeface="Soberana sans"/>
            <a:cs typeface="Soberana sans"/>
          </a:endParaRPr>
        </a:p>
      </dsp:txBody>
      <dsp:txXfrm>
        <a:off x="370576" y="3357152"/>
        <a:ext cx="2978042" cy="338607"/>
      </dsp:txXfrm>
    </dsp:sp>
    <dsp:sp modelId="{B8D0F733-D05C-43F9-83CE-FD5A3B911F19}">
      <dsp:nvSpPr>
        <dsp:cNvPr id="0" name=""/>
        <dsp:cNvSpPr/>
      </dsp:nvSpPr>
      <dsp:spPr>
        <a:xfrm>
          <a:off x="378786" y="3810504"/>
          <a:ext cx="2999112" cy="359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Soberana sans"/>
              <a:cs typeface="Soberana sans"/>
            </a:rPr>
            <a:t>C. Alimentos VERACRUZ 2014</a:t>
          </a:r>
          <a:endParaRPr lang="es-MX" sz="1200" kern="1200" dirty="0">
            <a:latin typeface="Soberana sans"/>
            <a:cs typeface="Soberana sans"/>
          </a:endParaRPr>
        </a:p>
      </dsp:txBody>
      <dsp:txXfrm>
        <a:off x="389321" y="3821039"/>
        <a:ext cx="2978042" cy="338607"/>
      </dsp:txXfrm>
    </dsp:sp>
    <dsp:sp modelId="{C37E5791-1315-4F84-BEC8-53DAC31872BF}">
      <dsp:nvSpPr>
        <dsp:cNvPr id="0" name=""/>
        <dsp:cNvSpPr/>
      </dsp:nvSpPr>
      <dsp:spPr>
        <a:xfrm>
          <a:off x="4033954" y="0"/>
          <a:ext cx="3748890" cy="43924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latin typeface="Soberana sans"/>
              <a:cs typeface="Soberana sans"/>
            </a:rPr>
            <a:t>Maestría en Ciencias</a:t>
          </a:r>
          <a:endParaRPr lang="es-MX" sz="2800" kern="1200" dirty="0">
            <a:latin typeface="Soberana sans"/>
            <a:cs typeface="Soberana sans"/>
          </a:endParaRPr>
        </a:p>
      </dsp:txBody>
      <dsp:txXfrm>
        <a:off x="4033954" y="0"/>
        <a:ext cx="3748890" cy="1317746"/>
      </dsp:txXfrm>
    </dsp:sp>
    <dsp:sp modelId="{6BB0A388-8548-4DC0-AC8E-158EE89DD1F6}">
      <dsp:nvSpPr>
        <dsp:cNvPr id="0" name=""/>
        <dsp:cNvSpPr/>
      </dsp:nvSpPr>
      <dsp:spPr>
        <a:xfrm>
          <a:off x="4392498" y="1008113"/>
          <a:ext cx="2999112" cy="359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Soberana sans"/>
              <a:cs typeface="Soberana sans"/>
            </a:rPr>
            <a:t>C. Computación CENIDET 2014</a:t>
          </a:r>
          <a:endParaRPr lang="es-MX" sz="1200" kern="1200" dirty="0">
            <a:latin typeface="Soberana sans"/>
            <a:cs typeface="Soberana sans"/>
          </a:endParaRPr>
        </a:p>
      </dsp:txBody>
      <dsp:txXfrm>
        <a:off x="4403033" y="1018648"/>
        <a:ext cx="2978042" cy="338607"/>
      </dsp:txXfrm>
    </dsp:sp>
    <dsp:sp modelId="{D0F1021F-E5AC-4D8C-993B-2FFFE268AC92}">
      <dsp:nvSpPr>
        <dsp:cNvPr id="0" name=""/>
        <dsp:cNvSpPr/>
      </dsp:nvSpPr>
      <dsp:spPr>
        <a:xfrm>
          <a:off x="4320489" y="1512168"/>
          <a:ext cx="2999112" cy="359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Soberana sans"/>
              <a:cs typeface="Soberana sans"/>
            </a:rPr>
            <a:t>Ing. Electrónica CENIDET 2014</a:t>
          </a:r>
          <a:endParaRPr lang="es-MX" sz="1200" kern="1200" dirty="0">
            <a:latin typeface="Soberana sans"/>
            <a:cs typeface="Soberana sans"/>
          </a:endParaRPr>
        </a:p>
      </dsp:txBody>
      <dsp:txXfrm>
        <a:off x="4331024" y="1522703"/>
        <a:ext cx="2978042" cy="338607"/>
      </dsp:txXfrm>
    </dsp:sp>
    <dsp:sp modelId="{E2054241-53C3-4301-895D-61A604E35431}">
      <dsp:nvSpPr>
        <dsp:cNvPr id="0" name=""/>
        <dsp:cNvSpPr/>
      </dsp:nvSpPr>
      <dsp:spPr>
        <a:xfrm>
          <a:off x="4392498" y="2016222"/>
          <a:ext cx="2999112" cy="359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Soberana sans"/>
              <a:cs typeface="Soberana sans"/>
            </a:rPr>
            <a:t>Ing. Mecánica CENIDET  2017</a:t>
          </a:r>
          <a:endParaRPr lang="es-MX" sz="1200" kern="1200" dirty="0">
            <a:latin typeface="Soberana sans"/>
            <a:cs typeface="Soberana sans"/>
          </a:endParaRPr>
        </a:p>
      </dsp:txBody>
      <dsp:txXfrm>
        <a:off x="4403033" y="2026757"/>
        <a:ext cx="2978042" cy="338607"/>
      </dsp:txXfrm>
    </dsp:sp>
    <dsp:sp modelId="{AEA98DEF-B673-4013-ADD3-5F95E5D26211}">
      <dsp:nvSpPr>
        <dsp:cNvPr id="0" name=""/>
        <dsp:cNvSpPr/>
      </dsp:nvSpPr>
      <dsp:spPr>
        <a:xfrm>
          <a:off x="4392498" y="2448273"/>
          <a:ext cx="2999112" cy="359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Soberana sans"/>
              <a:cs typeface="Soberana sans"/>
            </a:rPr>
            <a:t>Ing. Bioquímica CELAYA 2016</a:t>
          </a:r>
          <a:endParaRPr lang="es-MX" sz="1200" kern="1200" dirty="0">
            <a:latin typeface="Soberana sans"/>
            <a:cs typeface="Soberana sans"/>
          </a:endParaRPr>
        </a:p>
      </dsp:txBody>
      <dsp:txXfrm>
        <a:off x="4403033" y="2458808"/>
        <a:ext cx="2978042" cy="338607"/>
      </dsp:txXfrm>
    </dsp:sp>
    <dsp:sp modelId="{AC2213F1-1A59-4D89-BA31-EFEE0C0B6BF5}">
      <dsp:nvSpPr>
        <dsp:cNvPr id="0" name=""/>
        <dsp:cNvSpPr/>
      </dsp:nvSpPr>
      <dsp:spPr>
        <a:xfrm>
          <a:off x="4392498" y="2952328"/>
          <a:ext cx="2999112" cy="359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Soberana sans"/>
              <a:cs typeface="Soberana sans"/>
            </a:rPr>
            <a:t>Ing. Química CELAYA 2017</a:t>
          </a:r>
          <a:endParaRPr lang="es-MX" sz="1200" kern="1200" dirty="0">
            <a:latin typeface="Soberana sans"/>
            <a:cs typeface="Soberana sans"/>
          </a:endParaRPr>
        </a:p>
      </dsp:txBody>
      <dsp:txXfrm>
        <a:off x="4403033" y="2962863"/>
        <a:ext cx="2978042" cy="338607"/>
      </dsp:txXfrm>
    </dsp:sp>
    <dsp:sp modelId="{0452CDFF-E824-4D2B-A370-5194A82BB707}">
      <dsp:nvSpPr>
        <dsp:cNvPr id="0" name=""/>
        <dsp:cNvSpPr/>
      </dsp:nvSpPr>
      <dsp:spPr>
        <a:xfrm>
          <a:off x="4408843" y="3395491"/>
          <a:ext cx="2999112" cy="359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Soberana sans"/>
              <a:cs typeface="Soberana sans"/>
            </a:rPr>
            <a:t>Ing. Mecánica CELAYA 2016</a:t>
          </a:r>
          <a:endParaRPr lang="es-MX" sz="1200" kern="1200" dirty="0">
            <a:latin typeface="Soberana sans"/>
            <a:cs typeface="Soberana sans"/>
          </a:endParaRPr>
        </a:p>
      </dsp:txBody>
      <dsp:txXfrm>
        <a:off x="4419378" y="3406026"/>
        <a:ext cx="2978042" cy="338607"/>
      </dsp:txXfrm>
    </dsp:sp>
    <dsp:sp modelId="{7BF48C17-C966-43A6-811E-419C94B7C333}">
      <dsp:nvSpPr>
        <dsp:cNvPr id="0" name=""/>
        <dsp:cNvSpPr/>
      </dsp:nvSpPr>
      <dsp:spPr>
        <a:xfrm>
          <a:off x="4408843" y="3810504"/>
          <a:ext cx="2999112" cy="359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Soberana sans"/>
              <a:cs typeface="Soberana sans"/>
            </a:rPr>
            <a:t>Ing. Electrónica CEALAYA 2015</a:t>
          </a:r>
          <a:endParaRPr lang="es-MX" sz="1200" kern="1200" dirty="0">
            <a:latin typeface="Soberana sans"/>
            <a:cs typeface="Soberana sans"/>
          </a:endParaRPr>
        </a:p>
      </dsp:txBody>
      <dsp:txXfrm>
        <a:off x="4419378" y="3821039"/>
        <a:ext cx="2978042" cy="3386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3DBEC-5C42-4EF8-9890-23D159F4B7EC}">
      <dsp:nvSpPr>
        <dsp:cNvPr id="0" name=""/>
        <dsp:cNvSpPr/>
      </dsp:nvSpPr>
      <dsp:spPr>
        <a:xfrm>
          <a:off x="4216" y="0"/>
          <a:ext cx="4056145" cy="396044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>
              <a:latin typeface="Soberana sans"/>
              <a:cs typeface="Soberana sans"/>
            </a:rPr>
            <a:t>Maestría en Ciencias</a:t>
          </a:r>
          <a:endParaRPr lang="es-MX" sz="3200" kern="1200" dirty="0">
            <a:latin typeface="Soberana sans"/>
            <a:cs typeface="Soberana sans"/>
          </a:endParaRPr>
        </a:p>
      </dsp:txBody>
      <dsp:txXfrm>
        <a:off x="4216" y="0"/>
        <a:ext cx="4056145" cy="1188132"/>
      </dsp:txXfrm>
    </dsp:sp>
    <dsp:sp modelId="{70211DD5-EF3A-49C8-848B-3DE8B47F70D8}">
      <dsp:nvSpPr>
        <dsp:cNvPr id="0" name=""/>
        <dsp:cNvSpPr/>
      </dsp:nvSpPr>
      <dsp:spPr>
        <a:xfrm>
          <a:off x="409831" y="1188881"/>
          <a:ext cx="3244916" cy="4581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Soberana sans"/>
              <a:cs typeface="Soberana sans"/>
            </a:rPr>
            <a:t>Ing. Bioquímica DURANGO 2016</a:t>
          </a:r>
          <a:endParaRPr lang="es-MX" sz="1300" kern="1200" dirty="0">
            <a:latin typeface="Soberana sans"/>
            <a:cs typeface="Soberana sans"/>
          </a:endParaRPr>
        </a:p>
      </dsp:txBody>
      <dsp:txXfrm>
        <a:off x="423250" y="1202300"/>
        <a:ext cx="3218078" cy="431329"/>
      </dsp:txXfrm>
    </dsp:sp>
    <dsp:sp modelId="{DD6765BD-C808-4791-8525-5FBD24529AD1}">
      <dsp:nvSpPr>
        <dsp:cNvPr id="0" name=""/>
        <dsp:cNvSpPr/>
      </dsp:nvSpPr>
      <dsp:spPr>
        <a:xfrm>
          <a:off x="409831" y="1717536"/>
          <a:ext cx="3244916" cy="4581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Soberana sans"/>
              <a:cs typeface="Soberana sans"/>
            </a:rPr>
            <a:t>Ing. Eléctrica LA LAGUNA 2016</a:t>
          </a:r>
          <a:endParaRPr lang="es-MX" sz="1300" kern="1200" dirty="0">
            <a:latin typeface="Soberana sans"/>
            <a:cs typeface="Soberana sans"/>
          </a:endParaRPr>
        </a:p>
      </dsp:txBody>
      <dsp:txXfrm>
        <a:off x="423250" y="1730955"/>
        <a:ext cx="3218078" cy="431329"/>
      </dsp:txXfrm>
    </dsp:sp>
    <dsp:sp modelId="{310311AF-7F93-41C3-921B-030E820BDA27}">
      <dsp:nvSpPr>
        <dsp:cNvPr id="0" name=""/>
        <dsp:cNvSpPr/>
      </dsp:nvSpPr>
      <dsp:spPr>
        <a:xfrm>
          <a:off x="409831" y="2246191"/>
          <a:ext cx="3244916" cy="4581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Soberana sans"/>
              <a:cs typeface="Soberana sans"/>
            </a:rPr>
            <a:t>Ing. Metalurgia MORELIA 2014</a:t>
          </a:r>
        </a:p>
      </dsp:txBody>
      <dsp:txXfrm>
        <a:off x="423250" y="2259610"/>
        <a:ext cx="3218078" cy="431329"/>
      </dsp:txXfrm>
    </dsp:sp>
    <dsp:sp modelId="{1AFF8D38-DBD5-4F27-BEED-7DBC2478B061}">
      <dsp:nvSpPr>
        <dsp:cNvPr id="0" name=""/>
        <dsp:cNvSpPr/>
      </dsp:nvSpPr>
      <dsp:spPr>
        <a:xfrm>
          <a:off x="409831" y="2774846"/>
          <a:ext cx="3244916" cy="4581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Soberana sans"/>
              <a:cs typeface="Soberana sans"/>
            </a:rPr>
            <a:t>Ing. Eléctrica MORELIA 2016</a:t>
          </a:r>
        </a:p>
      </dsp:txBody>
      <dsp:txXfrm>
        <a:off x="423250" y="2788265"/>
        <a:ext cx="3218078" cy="431329"/>
      </dsp:txXfrm>
    </dsp:sp>
    <dsp:sp modelId="{6D749780-7232-4165-B5F9-5AE03EE9B586}">
      <dsp:nvSpPr>
        <dsp:cNvPr id="0" name=""/>
        <dsp:cNvSpPr/>
      </dsp:nvSpPr>
      <dsp:spPr>
        <a:xfrm>
          <a:off x="409831" y="3303501"/>
          <a:ext cx="3244916" cy="4581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Soberana sans"/>
              <a:cs typeface="Soberana sans"/>
            </a:rPr>
            <a:t>Ing. Química ORIZABA 2015</a:t>
          </a:r>
        </a:p>
      </dsp:txBody>
      <dsp:txXfrm>
        <a:off x="423250" y="3316920"/>
        <a:ext cx="3218078" cy="431329"/>
      </dsp:txXfrm>
    </dsp:sp>
    <dsp:sp modelId="{7BE5742D-84B5-4693-A073-B6C170ACE8C9}">
      <dsp:nvSpPr>
        <dsp:cNvPr id="0" name=""/>
        <dsp:cNvSpPr/>
      </dsp:nvSpPr>
      <dsp:spPr>
        <a:xfrm>
          <a:off x="4368790" y="0"/>
          <a:ext cx="4056145" cy="396044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>
              <a:latin typeface="Soberana sans"/>
              <a:cs typeface="Soberana sans"/>
            </a:rPr>
            <a:t>Maestría en Ciencias</a:t>
          </a:r>
          <a:endParaRPr lang="es-MX" sz="3200" kern="1200" dirty="0">
            <a:latin typeface="Soberana sans"/>
            <a:cs typeface="Soberana sans"/>
          </a:endParaRPr>
        </a:p>
      </dsp:txBody>
      <dsp:txXfrm>
        <a:off x="4368790" y="0"/>
        <a:ext cx="4056145" cy="1188132"/>
      </dsp:txXfrm>
    </dsp:sp>
    <dsp:sp modelId="{F81D45AB-AC71-4924-B8B1-AFF886A06A46}">
      <dsp:nvSpPr>
        <dsp:cNvPr id="0" name=""/>
        <dsp:cNvSpPr/>
      </dsp:nvSpPr>
      <dsp:spPr>
        <a:xfrm>
          <a:off x="4770188" y="1188881"/>
          <a:ext cx="3244916" cy="4581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Soberana sans"/>
              <a:cs typeface="Soberana sans"/>
            </a:rPr>
            <a:t>Ing. Bioquímica TUXTLA GUTIÉRREZ´18</a:t>
          </a:r>
          <a:endParaRPr lang="es-MX" sz="1300" kern="1200" dirty="0">
            <a:latin typeface="Soberana sans"/>
            <a:cs typeface="Soberana sans"/>
          </a:endParaRPr>
        </a:p>
      </dsp:txBody>
      <dsp:txXfrm>
        <a:off x="4783607" y="1202300"/>
        <a:ext cx="3218078" cy="431329"/>
      </dsp:txXfrm>
    </dsp:sp>
    <dsp:sp modelId="{9F7DDB3C-3287-4FB1-906F-559D5907E549}">
      <dsp:nvSpPr>
        <dsp:cNvPr id="0" name=""/>
        <dsp:cNvSpPr/>
      </dsp:nvSpPr>
      <dsp:spPr>
        <a:xfrm>
          <a:off x="4770188" y="1717536"/>
          <a:ext cx="3244916" cy="4581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Soberana sans"/>
              <a:cs typeface="Soberana sans"/>
            </a:rPr>
            <a:t>Ing. Bioquímica VERACRUZ 2017</a:t>
          </a:r>
          <a:endParaRPr lang="es-ES" sz="1300" kern="1200" dirty="0">
            <a:latin typeface="Soberana sans"/>
            <a:cs typeface="Soberana sans"/>
          </a:endParaRPr>
        </a:p>
      </dsp:txBody>
      <dsp:txXfrm>
        <a:off x="4783607" y="1730955"/>
        <a:ext cx="3218078" cy="431329"/>
      </dsp:txXfrm>
    </dsp:sp>
    <dsp:sp modelId="{A7AEA31F-ABB6-42DE-87D6-06306EAC5ABE}">
      <dsp:nvSpPr>
        <dsp:cNvPr id="0" name=""/>
        <dsp:cNvSpPr/>
      </dsp:nvSpPr>
      <dsp:spPr>
        <a:xfrm>
          <a:off x="4770188" y="2246191"/>
          <a:ext cx="3244916" cy="4581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Soberana sans"/>
              <a:cs typeface="Soberana sans"/>
            </a:rPr>
            <a:t>C. Materiales SALTILLO  2014</a:t>
          </a:r>
          <a:endParaRPr lang="es-ES" sz="1300" kern="1200" dirty="0">
            <a:latin typeface="Soberana sans"/>
            <a:cs typeface="Soberana sans"/>
          </a:endParaRPr>
        </a:p>
      </dsp:txBody>
      <dsp:txXfrm>
        <a:off x="4783607" y="2259610"/>
        <a:ext cx="3218078" cy="431329"/>
      </dsp:txXfrm>
    </dsp:sp>
    <dsp:sp modelId="{BFCB4566-28F8-4F36-BFB6-0A0C812EF13A}">
      <dsp:nvSpPr>
        <dsp:cNvPr id="0" name=""/>
        <dsp:cNvSpPr/>
      </dsp:nvSpPr>
      <dsp:spPr>
        <a:xfrm>
          <a:off x="4770188" y="2774846"/>
          <a:ext cx="3244916" cy="4581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Soberana sans"/>
              <a:cs typeface="Soberana sans"/>
            </a:rPr>
            <a:t>C. Computación TIJUANA 2016</a:t>
          </a:r>
        </a:p>
      </dsp:txBody>
      <dsp:txXfrm>
        <a:off x="4783607" y="2788265"/>
        <a:ext cx="3218078" cy="431329"/>
      </dsp:txXfrm>
    </dsp:sp>
    <dsp:sp modelId="{ACAF2BD1-BB3C-479E-8057-09210194F355}">
      <dsp:nvSpPr>
        <dsp:cNvPr id="0" name=""/>
        <dsp:cNvSpPr/>
      </dsp:nvSpPr>
      <dsp:spPr>
        <a:xfrm>
          <a:off x="4770188" y="3303501"/>
          <a:ext cx="3244916" cy="4581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Soberana sans"/>
              <a:cs typeface="Soberana sans"/>
            </a:rPr>
            <a:t>Química TIJUANA 2016</a:t>
          </a:r>
        </a:p>
      </dsp:txBody>
      <dsp:txXfrm>
        <a:off x="4783607" y="3316920"/>
        <a:ext cx="3218078" cy="43132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11CDF-E857-4A01-A3F2-5577B0EBB2BB}">
      <dsp:nvSpPr>
        <dsp:cNvPr id="0" name=""/>
        <dsp:cNvSpPr/>
      </dsp:nvSpPr>
      <dsp:spPr>
        <a:xfrm>
          <a:off x="0" y="326"/>
          <a:ext cx="6840760" cy="461338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Soberana Sans Light" pitchFamily="50" charset="0"/>
              <a:cs typeface="Arial" pitchFamily="34" charset="0"/>
            </a:rPr>
            <a:t>Profesores en el Sistema Nacional de Investigadores</a:t>
          </a:r>
          <a:endParaRPr lang="es-MX" sz="2000" b="1" kern="1200" dirty="0">
            <a:latin typeface="Soberana Sans Light" pitchFamily="50" charset="0"/>
            <a:cs typeface="Arial" pitchFamily="34" charset="0"/>
          </a:endParaRPr>
        </a:p>
      </dsp:txBody>
      <dsp:txXfrm>
        <a:off x="22521" y="22847"/>
        <a:ext cx="6795718" cy="4162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EC77B-A0C5-4E2C-BCCB-4A63920DCEC1}">
      <dsp:nvSpPr>
        <dsp:cNvPr id="0" name=""/>
        <dsp:cNvSpPr/>
      </dsp:nvSpPr>
      <dsp:spPr>
        <a:xfrm>
          <a:off x="909719" y="350"/>
          <a:ext cx="1749182" cy="104950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ENERGÍA</a:t>
          </a:r>
          <a:endParaRPr lang="es-MX" sz="1400" kern="1200" dirty="0"/>
        </a:p>
      </dsp:txBody>
      <dsp:txXfrm>
        <a:off x="909719" y="350"/>
        <a:ext cx="1749182" cy="1049509"/>
      </dsp:txXfrm>
    </dsp:sp>
    <dsp:sp modelId="{7EF08484-A7C9-4149-AFC0-0A10B586DFA3}">
      <dsp:nvSpPr>
        <dsp:cNvPr id="0" name=""/>
        <dsp:cNvSpPr/>
      </dsp:nvSpPr>
      <dsp:spPr>
        <a:xfrm>
          <a:off x="2822101" y="0"/>
          <a:ext cx="1749182" cy="104950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AUTOMOTRIZ</a:t>
          </a:r>
          <a:endParaRPr lang="es-MX" sz="1400" kern="1200" dirty="0"/>
        </a:p>
      </dsp:txBody>
      <dsp:txXfrm>
        <a:off x="2822101" y="0"/>
        <a:ext cx="1749182" cy="1049509"/>
      </dsp:txXfrm>
    </dsp:sp>
    <dsp:sp modelId="{980EAD30-0D92-45C1-BAFF-0760DBC21468}">
      <dsp:nvSpPr>
        <dsp:cNvPr id="0" name=""/>
        <dsp:cNvSpPr/>
      </dsp:nvSpPr>
      <dsp:spPr>
        <a:xfrm>
          <a:off x="4757921" y="350"/>
          <a:ext cx="1749182" cy="104950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AGROINDUSTRIAL</a:t>
          </a:r>
          <a:endParaRPr lang="es-MX" sz="1400" kern="1200" dirty="0"/>
        </a:p>
      </dsp:txBody>
      <dsp:txXfrm>
        <a:off x="4757921" y="350"/>
        <a:ext cx="1749182" cy="1049509"/>
      </dsp:txXfrm>
    </dsp:sp>
    <dsp:sp modelId="{7995C5E2-6CDB-4D55-A05F-6A510952299D}">
      <dsp:nvSpPr>
        <dsp:cNvPr id="0" name=""/>
        <dsp:cNvSpPr/>
      </dsp:nvSpPr>
      <dsp:spPr>
        <a:xfrm>
          <a:off x="1871770" y="1224778"/>
          <a:ext cx="1749182" cy="104950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TIC</a:t>
          </a:r>
          <a:endParaRPr lang="es-MX" sz="1400" kern="1200" dirty="0"/>
        </a:p>
      </dsp:txBody>
      <dsp:txXfrm>
        <a:off x="1871770" y="1224778"/>
        <a:ext cx="1749182" cy="1049509"/>
      </dsp:txXfrm>
    </dsp:sp>
    <dsp:sp modelId="{8585C87D-3D57-49B0-88D3-C283A3F0847E}">
      <dsp:nvSpPr>
        <dsp:cNvPr id="0" name=""/>
        <dsp:cNvSpPr/>
      </dsp:nvSpPr>
      <dsp:spPr>
        <a:xfrm>
          <a:off x="3795871" y="1224778"/>
          <a:ext cx="1749182" cy="104950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AERONÁUTICA</a:t>
          </a:r>
          <a:endParaRPr lang="es-MX" sz="1400" kern="1200" dirty="0"/>
        </a:p>
      </dsp:txBody>
      <dsp:txXfrm>
        <a:off x="3795871" y="1224778"/>
        <a:ext cx="1749182" cy="104950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57737-DA12-442F-B01D-E4FFE6BFFBFE}">
      <dsp:nvSpPr>
        <dsp:cNvPr id="0" name=""/>
        <dsp:cNvSpPr/>
      </dsp:nvSpPr>
      <dsp:spPr>
        <a:xfrm>
          <a:off x="70232" y="614"/>
          <a:ext cx="3156327" cy="189379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Becas Brasil: 100 Becas para estudiantes: Agronomía</a:t>
          </a:r>
          <a:endParaRPr lang="es-MX" sz="2400" kern="1200" dirty="0"/>
        </a:p>
      </dsp:txBody>
      <dsp:txXfrm>
        <a:off x="70232" y="614"/>
        <a:ext cx="3156327" cy="1893796"/>
      </dsp:txXfrm>
    </dsp:sp>
    <dsp:sp modelId="{4228CFF8-7990-4DBE-B645-930BA4195B10}">
      <dsp:nvSpPr>
        <dsp:cNvPr id="0" name=""/>
        <dsp:cNvSpPr/>
      </dsp:nvSpPr>
      <dsp:spPr>
        <a:xfrm>
          <a:off x="3542192" y="614"/>
          <a:ext cx="3156327" cy="189379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Becas CANIETI: 100 Becas para estudiantes: TIC</a:t>
          </a:r>
          <a:endParaRPr lang="es-MX" sz="2400" kern="1200" dirty="0"/>
        </a:p>
      </dsp:txBody>
      <dsp:txXfrm>
        <a:off x="3542192" y="614"/>
        <a:ext cx="3156327" cy="1893796"/>
      </dsp:txXfrm>
    </dsp:sp>
    <dsp:sp modelId="{1DB62F32-6419-4F6F-B264-93CB8C502C7D}">
      <dsp:nvSpPr>
        <dsp:cNvPr id="0" name=""/>
        <dsp:cNvSpPr/>
      </dsp:nvSpPr>
      <dsp:spPr>
        <a:xfrm>
          <a:off x="70232" y="2210043"/>
          <a:ext cx="3156327" cy="189379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Becas Harvard: 80 Becas para profesores: Ambiental</a:t>
          </a:r>
          <a:endParaRPr lang="es-MX" sz="2400" kern="1200" dirty="0"/>
        </a:p>
      </dsp:txBody>
      <dsp:txXfrm>
        <a:off x="70232" y="2210043"/>
        <a:ext cx="3156327" cy="1893796"/>
      </dsp:txXfrm>
    </dsp:sp>
    <dsp:sp modelId="{B3A9D026-6A13-4A9E-A7F7-A075897DD199}">
      <dsp:nvSpPr>
        <dsp:cNvPr id="0" name=""/>
        <dsp:cNvSpPr/>
      </dsp:nvSpPr>
      <dsp:spPr>
        <a:xfrm>
          <a:off x="3542192" y="2210043"/>
          <a:ext cx="3156327" cy="189379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Becas Brasil:  por definir. Energía y Aeronáutica</a:t>
          </a:r>
          <a:endParaRPr lang="es-MX" sz="2400" kern="1200" dirty="0"/>
        </a:p>
      </dsp:txBody>
      <dsp:txXfrm>
        <a:off x="3542192" y="2210043"/>
        <a:ext cx="3156327" cy="189379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60D99-F2CD-45F4-BA62-5C333C76C082}">
      <dsp:nvSpPr>
        <dsp:cNvPr id="0" name=""/>
        <dsp:cNvSpPr/>
      </dsp:nvSpPr>
      <dsp:spPr>
        <a:xfrm rot="5400000">
          <a:off x="4687741" y="-1768478"/>
          <a:ext cx="1117256" cy="493776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1" kern="1200" dirty="0" smtClean="0"/>
            <a:t>Edad.</a:t>
          </a:r>
          <a:r>
            <a:rPr lang="es-MX" sz="1400" kern="1200" dirty="0" smtClean="0"/>
            <a:t> No mayor a 40 años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1" kern="1200" smtClean="0"/>
            <a:t>Tipo de profesor.</a:t>
          </a:r>
          <a:r>
            <a:rPr lang="es-MX" sz="1400" kern="1200" smtClean="0"/>
            <a:t> Tiempo completo u horas sueltas</a:t>
          </a:r>
          <a:endParaRPr lang="es-ES_tradn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smtClean="0"/>
            <a:t>I</a:t>
          </a:r>
          <a:r>
            <a:rPr lang="es-MX" sz="1400" b="1" kern="1200" smtClean="0"/>
            <a:t>nglés</a:t>
          </a:r>
          <a:r>
            <a:rPr lang="es-MX" sz="1400" kern="1200" smtClean="0"/>
            <a:t>. 100% escrito, leído y hablado.</a:t>
          </a:r>
          <a:endParaRPr lang="es-MX" sz="1400" kern="1200" dirty="0" smtClean="0"/>
        </a:p>
      </dsp:txBody>
      <dsp:txXfrm rot="-5400000">
        <a:off x="2777489" y="196314"/>
        <a:ext cx="4883220" cy="1008176"/>
      </dsp:txXfrm>
    </dsp:sp>
    <dsp:sp modelId="{C262B03E-9F0C-42D9-8E47-95C3CD5C8369}">
      <dsp:nvSpPr>
        <dsp:cNvPr id="0" name=""/>
        <dsp:cNvSpPr/>
      </dsp:nvSpPr>
      <dsp:spPr>
        <a:xfrm>
          <a:off x="0" y="2116"/>
          <a:ext cx="2777490" cy="13965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>
              <a:solidFill>
                <a:srgbClr val="000000"/>
              </a:solidFill>
            </a:rPr>
            <a:t>Requisitos</a:t>
          </a:r>
          <a:endParaRPr lang="es-MX" sz="2900" kern="1200" dirty="0">
            <a:solidFill>
              <a:srgbClr val="000000"/>
            </a:solidFill>
          </a:endParaRPr>
        </a:p>
      </dsp:txBody>
      <dsp:txXfrm>
        <a:off x="68175" y="70291"/>
        <a:ext cx="2641140" cy="1260220"/>
      </dsp:txXfrm>
    </dsp:sp>
    <dsp:sp modelId="{9F5ADB80-3AD1-4752-89DB-B028348F4E7C}">
      <dsp:nvSpPr>
        <dsp:cNvPr id="0" name=""/>
        <dsp:cNvSpPr/>
      </dsp:nvSpPr>
      <dsp:spPr>
        <a:xfrm rot="5400000">
          <a:off x="4591735" y="-302079"/>
          <a:ext cx="1309268" cy="493776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Desarrollo Sustentable o similares; </a:t>
          </a:r>
          <a:r>
            <a:rPr lang="es-MX" sz="1200" b="1" u="sng" kern="1200" dirty="0" smtClean="0"/>
            <a:t>preferentemente ligada a los temas de cambio climático, energía renovable o eficiencia energética</a:t>
          </a:r>
          <a:r>
            <a:rPr lang="es-MX" sz="1200" kern="1200" dirty="0" smtClean="0"/>
            <a:t> o temas asociados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También serán considerados docentes que, por su trabajo, tengan conocimientos de primera mano de la problemática del país para desarrollar proyectos locales</a:t>
          </a:r>
          <a:endParaRPr lang="es-MX" sz="1200" kern="1200" dirty="0"/>
        </a:p>
      </dsp:txBody>
      <dsp:txXfrm rot="-5400000">
        <a:off x="2777490" y="1576079"/>
        <a:ext cx="4873847" cy="1181442"/>
      </dsp:txXfrm>
    </dsp:sp>
    <dsp:sp modelId="{CDA1FF7C-2294-4137-9998-0EF0AA004D89}">
      <dsp:nvSpPr>
        <dsp:cNvPr id="0" name=""/>
        <dsp:cNvSpPr/>
      </dsp:nvSpPr>
      <dsp:spPr>
        <a:xfrm>
          <a:off x="0" y="1468515"/>
          <a:ext cx="2777490" cy="13965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>
              <a:solidFill>
                <a:srgbClr val="000000"/>
              </a:solidFill>
            </a:rPr>
            <a:t>Especialidad</a:t>
          </a:r>
          <a:endParaRPr lang="es-MX" sz="2900" kern="1200" dirty="0">
            <a:solidFill>
              <a:srgbClr val="000000"/>
            </a:solidFill>
          </a:endParaRPr>
        </a:p>
      </dsp:txBody>
      <dsp:txXfrm>
        <a:off x="68175" y="1536690"/>
        <a:ext cx="2641140" cy="1260220"/>
      </dsp:txXfrm>
    </dsp:sp>
    <dsp:sp modelId="{EF20508C-5397-4ACB-BA24-E25566877929}">
      <dsp:nvSpPr>
        <dsp:cNvPr id="0" name=""/>
        <dsp:cNvSpPr/>
      </dsp:nvSpPr>
      <dsp:spPr>
        <a:xfrm rot="5400000">
          <a:off x="4687741" y="1164320"/>
          <a:ext cx="1117256" cy="493776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Que cuenten con proyectos a ser desarrollados durante el programa. Estos proyectos tienen que ser tangibles, ejecutables e idealmente en temas asociados al Desarrollo Sustentable y que tengan el objetivo de ser financiados</a:t>
          </a:r>
          <a:endParaRPr lang="es-MX" sz="1200" kern="1200" dirty="0"/>
        </a:p>
      </dsp:txBody>
      <dsp:txXfrm rot="-5400000">
        <a:off x="2777489" y="3129112"/>
        <a:ext cx="4883220" cy="1008176"/>
      </dsp:txXfrm>
    </dsp:sp>
    <dsp:sp modelId="{FF5DFD2A-CFBF-457D-A6C7-0AAC17CB2607}">
      <dsp:nvSpPr>
        <dsp:cNvPr id="0" name=""/>
        <dsp:cNvSpPr/>
      </dsp:nvSpPr>
      <dsp:spPr>
        <a:xfrm>
          <a:off x="0" y="2934915"/>
          <a:ext cx="2777490" cy="13965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b="0" kern="1200" dirty="0" smtClean="0">
              <a:solidFill>
                <a:srgbClr val="000000"/>
              </a:solidFill>
            </a:rPr>
            <a:t>Proyectos a Desarrollar</a:t>
          </a:r>
          <a:endParaRPr lang="es-MX" sz="2900" b="0" kern="1200" dirty="0">
            <a:solidFill>
              <a:srgbClr val="000000"/>
            </a:solidFill>
          </a:endParaRPr>
        </a:p>
      </dsp:txBody>
      <dsp:txXfrm>
        <a:off x="68175" y="3003090"/>
        <a:ext cx="2641140" cy="126022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50256-7915-4330-A3CF-3831CC2BAFBE}">
      <dsp:nvSpPr>
        <dsp:cNvPr id="0" name=""/>
        <dsp:cNvSpPr/>
      </dsp:nvSpPr>
      <dsp:spPr>
        <a:xfrm>
          <a:off x="2705496" y="2484276"/>
          <a:ext cx="618071" cy="1945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9035" y="0"/>
              </a:lnTo>
              <a:lnTo>
                <a:pt x="309035" y="1945968"/>
              </a:lnTo>
              <a:lnTo>
                <a:pt x="618071" y="194596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963488" y="3406216"/>
        <a:ext cx="102088" cy="102088"/>
      </dsp:txXfrm>
    </dsp:sp>
    <dsp:sp modelId="{526E1DE6-C86C-4C1A-9569-F7EABFBED4BF}">
      <dsp:nvSpPr>
        <dsp:cNvPr id="0" name=""/>
        <dsp:cNvSpPr/>
      </dsp:nvSpPr>
      <dsp:spPr>
        <a:xfrm>
          <a:off x="2705496" y="2484276"/>
          <a:ext cx="618071" cy="768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9035" y="0"/>
              </a:lnTo>
              <a:lnTo>
                <a:pt x="309035" y="768241"/>
              </a:lnTo>
              <a:lnTo>
                <a:pt x="618071" y="76824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989882" y="2843746"/>
        <a:ext cx="49300" cy="49300"/>
      </dsp:txXfrm>
    </dsp:sp>
    <dsp:sp modelId="{7215EADD-1178-484C-89C5-A136A6F8A816}">
      <dsp:nvSpPr>
        <dsp:cNvPr id="0" name=""/>
        <dsp:cNvSpPr/>
      </dsp:nvSpPr>
      <dsp:spPr>
        <a:xfrm>
          <a:off x="2705496" y="2055267"/>
          <a:ext cx="606884" cy="429008"/>
        </a:xfrm>
        <a:custGeom>
          <a:avLst/>
          <a:gdLst/>
          <a:ahLst/>
          <a:cxnLst/>
          <a:rect l="0" t="0" r="0" b="0"/>
          <a:pathLst>
            <a:path>
              <a:moveTo>
                <a:pt x="0" y="429008"/>
              </a:moveTo>
              <a:lnTo>
                <a:pt x="303442" y="429008"/>
              </a:lnTo>
              <a:lnTo>
                <a:pt x="303442" y="0"/>
              </a:lnTo>
              <a:lnTo>
                <a:pt x="606884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>
            <a:latin typeface="Soberana sans"/>
            <a:cs typeface="Soberana sans"/>
          </a:endParaRPr>
        </a:p>
      </dsp:txBody>
      <dsp:txXfrm>
        <a:off x="2990358" y="2251191"/>
        <a:ext cx="37160" cy="37160"/>
      </dsp:txXfrm>
    </dsp:sp>
    <dsp:sp modelId="{D6A8458C-044B-47EC-8389-05F15C9F0421}">
      <dsp:nvSpPr>
        <dsp:cNvPr id="0" name=""/>
        <dsp:cNvSpPr/>
      </dsp:nvSpPr>
      <dsp:spPr>
        <a:xfrm>
          <a:off x="2705496" y="717684"/>
          <a:ext cx="618071" cy="1766591"/>
        </a:xfrm>
        <a:custGeom>
          <a:avLst/>
          <a:gdLst/>
          <a:ahLst/>
          <a:cxnLst/>
          <a:rect l="0" t="0" r="0" b="0"/>
          <a:pathLst>
            <a:path>
              <a:moveTo>
                <a:pt x="0" y="1766591"/>
              </a:moveTo>
              <a:lnTo>
                <a:pt x="309035" y="1766591"/>
              </a:lnTo>
              <a:lnTo>
                <a:pt x="309035" y="0"/>
              </a:lnTo>
              <a:lnTo>
                <a:pt x="618071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>
            <a:latin typeface="Soberana sans"/>
            <a:cs typeface="Soberana sans"/>
          </a:endParaRPr>
        </a:p>
      </dsp:txBody>
      <dsp:txXfrm>
        <a:off x="2967742" y="1554190"/>
        <a:ext cx="93579" cy="93579"/>
      </dsp:txXfrm>
    </dsp:sp>
    <dsp:sp modelId="{BAFFBFCE-EB15-4C29-B92F-6203990FDC2D}">
      <dsp:nvSpPr>
        <dsp:cNvPr id="0" name=""/>
        <dsp:cNvSpPr/>
      </dsp:nvSpPr>
      <dsp:spPr>
        <a:xfrm rot="16200000">
          <a:off x="-245020" y="2013185"/>
          <a:ext cx="4958852" cy="9421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Soberana sans"/>
              <a:cs typeface="Soberana sans"/>
            </a:rPr>
            <a:t>CONVOCATORIAS INTERNAS</a:t>
          </a:r>
          <a:endParaRPr lang="es-MX" sz="1800" kern="1200" dirty="0">
            <a:latin typeface="Soberana sans"/>
            <a:cs typeface="Soberana sans"/>
          </a:endParaRPr>
        </a:p>
      </dsp:txBody>
      <dsp:txXfrm>
        <a:off x="-245020" y="2013185"/>
        <a:ext cx="4958852" cy="942181"/>
      </dsp:txXfrm>
    </dsp:sp>
    <dsp:sp modelId="{73A7F1A3-6702-4D88-8AF0-2345DA9BD773}">
      <dsp:nvSpPr>
        <dsp:cNvPr id="0" name=""/>
        <dsp:cNvSpPr/>
      </dsp:nvSpPr>
      <dsp:spPr>
        <a:xfrm>
          <a:off x="3323568" y="67216"/>
          <a:ext cx="3090356" cy="13009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latin typeface="Soberana sans"/>
              <a:cs typeface="Soberana sans"/>
            </a:rPr>
            <a:t>Programa Integral de Fortalecimiento Institucional (PIFIT). </a:t>
          </a:r>
          <a:endParaRPr lang="es-MX" sz="1800" b="0" kern="1200" dirty="0">
            <a:latin typeface="Soberana sans"/>
            <a:cs typeface="Soberana sans"/>
          </a:endParaRPr>
        </a:p>
      </dsp:txBody>
      <dsp:txXfrm>
        <a:off x="3323568" y="67216"/>
        <a:ext cx="3090356" cy="1300936"/>
      </dsp:txXfrm>
    </dsp:sp>
    <dsp:sp modelId="{E5A1801F-9954-4246-83A9-85FE5DC75E6A}">
      <dsp:nvSpPr>
        <dsp:cNvPr id="0" name=""/>
        <dsp:cNvSpPr/>
      </dsp:nvSpPr>
      <dsp:spPr>
        <a:xfrm>
          <a:off x="3312381" y="1584176"/>
          <a:ext cx="3090356" cy="9421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Soberana sans"/>
              <a:cs typeface="Soberana sans"/>
            </a:rPr>
            <a:t>Programa de infraestructura Social Educativa (K009)</a:t>
          </a:r>
          <a:endParaRPr lang="es-MX" sz="1800" kern="1200" dirty="0">
            <a:latin typeface="Soberana sans"/>
            <a:cs typeface="Soberana sans"/>
          </a:endParaRPr>
        </a:p>
      </dsp:txBody>
      <dsp:txXfrm>
        <a:off x="3312381" y="1584176"/>
        <a:ext cx="3090356" cy="942181"/>
      </dsp:txXfrm>
    </dsp:sp>
    <dsp:sp modelId="{DAFF2B1E-04E8-414C-875B-BE4C84F23436}">
      <dsp:nvSpPr>
        <dsp:cNvPr id="0" name=""/>
        <dsp:cNvSpPr/>
      </dsp:nvSpPr>
      <dsp:spPr>
        <a:xfrm>
          <a:off x="3323568" y="2781426"/>
          <a:ext cx="3090356" cy="9421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Soberana sans"/>
              <a:cs typeface="Soberana sans"/>
            </a:rPr>
            <a:t>Convocatoria de Investigación de la DGEST.</a:t>
          </a:r>
          <a:endParaRPr lang="es-MX" sz="1800" kern="1200" dirty="0">
            <a:latin typeface="Soberana sans"/>
            <a:cs typeface="Soberana sans"/>
          </a:endParaRPr>
        </a:p>
      </dsp:txBody>
      <dsp:txXfrm>
        <a:off x="3323568" y="2781426"/>
        <a:ext cx="3090356" cy="942181"/>
      </dsp:txXfrm>
    </dsp:sp>
    <dsp:sp modelId="{E3135AB7-0D0A-48EF-B16D-BA88A83CDC45}">
      <dsp:nvSpPr>
        <dsp:cNvPr id="0" name=""/>
        <dsp:cNvSpPr/>
      </dsp:nvSpPr>
      <dsp:spPr>
        <a:xfrm>
          <a:off x="3323568" y="3959153"/>
          <a:ext cx="3090356" cy="9421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3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Soberana sans"/>
              <a:cs typeface="Soberana sans"/>
            </a:rPr>
            <a:t>Fondo de Apoyos Múltiples (FAM)</a:t>
          </a:r>
          <a:endParaRPr lang="es-MX" sz="1800" kern="1200" dirty="0">
            <a:latin typeface="Soberana sans"/>
            <a:cs typeface="Soberana sans"/>
          </a:endParaRPr>
        </a:p>
      </dsp:txBody>
      <dsp:txXfrm>
        <a:off x="3323568" y="3959153"/>
        <a:ext cx="3090356" cy="94218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CD2E4-53A5-4AA8-9012-DB306566D4C5}">
      <dsp:nvSpPr>
        <dsp:cNvPr id="0" name=""/>
        <dsp:cNvSpPr/>
      </dsp:nvSpPr>
      <dsp:spPr>
        <a:xfrm rot="5400000">
          <a:off x="3829109" y="-884182"/>
          <a:ext cx="3459952" cy="5228322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>
              <a:latin typeface="Soberana sans"/>
              <a:cs typeface="Soberana sans"/>
            </a:rPr>
            <a:t>Ciencia</a:t>
          </a:r>
          <a:r>
            <a:rPr lang="es-ES" sz="1800" b="1" kern="1200" dirty="0" smtClean="0">
              <a:latin typeface="Soberana sans"/>
              <a:cs typeface="Soberana sans"/>
            </a:rPr>
            <a:t> </a:t>
          </a:r>
          <a:r>
            <a:rPr lang="es-ES" sz="1800" b="0" kern="1200" dirty="0" smtClean="0">
              <a:latin typeface="Soberana sans"/>
              <a:cs typeface="Soberana sans"/>
            </a:rPr>
            <a:t>Básica</a:t>
          </a:r>
          <a:endParaRPr lang="es-MX" sz="1800" b="0" kern="1200" dirty="0">
            <a:latin typeface="Soberana sans"/>
            <a:cs typeface="Soberana sans"/>
          </a:endParaRPr>
        </a:p>
        <a:p>
          <a:pPr marL="171450" lvl="1" indent="-171450" algn="l" defTabSz="80010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Soberana sans"/>
              <a:cs typeface="Soberana sans"/>
            </a:rPr>
            <a:t>Infraestructura</a:t>
          </a:r>
          <a:endParaRPr lang="es-MX" sz="1800" kern="1200" dirty="0">
            <a:latin typeface="Soberana sans"/>
            <a:cs typeface="Soberana sans"/>
          </a:endParaRPr>
        </a:p>
        <a:p>
          <a:pPr marL="171450" lvl="1" indent="-171450" algn="l" defTabSz="80010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>
              <a:latin typeface="Soberana sans"/>
              <a:cs typeface="Soberana sans"/>
            </a:rPr>
            <a:t>Programa de investigación, desarrollo tecnológico e innovación (PEI)</a:t>
          </a:r>
          <a:endParaRPr lang="es-MX" sz="1800" kern="1200" dirty="0">
            <a:latin typeface="Soberana sans"/>
            <a:cs typeface="Soberana sans"/>
          </a:endParaRPr>
        </a:p>
        <a:p>
          <a:pPr marL="171450" lvl="1" indent="-171450" algn="l" defTabSz="80010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>
              <a:latin typeface="Soberana sans"/>
              <a:cs typeface="Soberana sans"/>
            </a:rPr>
            <a:t>Cátedras Para jóvenes investigadores.</a:t>
          </a:r>
          <a:endParaRPr lang="es-MX" sz="1800" kern="1200" dirty="0">
            <a:latin typeface="Soberana sans"/>
            <a:cs typeface="Soberana sans"/>
          </a:endParaRPr>
        </a:p>
        <a:p>
          <a:pPr marL="171450" lvl="1" indent="-171450" algn="l" defTabSz="80010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>
              <a:latin typeface="Soberana sans"/>
              <a:cs typeface="Soberana sans"/>
            </a:rPr>
            <a:t>Problemas Nacionales.</a:t>
          </a:r>
          <a:endParaRPr lang="es-MX" sz="1800" kern="1200" dirty="0">
            <a:latin typeface="Soberana sans"/>
            <a:cs typeface="Soberana sans"/>
          </a:endParaRPr>
        </a:p>
        <a:p>
          <a:pPr marL="171450" lvl="1" indent="-171450" algn="l" defTabSz="80010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>
              <a:latin typeface="Soberana sans"/>
              <a:cs typeface="Soberana sans"/>
            </a:rPr>
            <a:t>Laboratorios Nacionales.</a:t>
          </a:r>
          <a:endParaRPr lang="es-MX" sz="1800" kern="1200" dirty="0">
            <a:latin typeface="Soberana sans"/>
            <a:cs typeface="Soberana sans"/>
          </a:endParaRPr>
        </a:p>
        <a:p>
          <a:pPr marL="171450" lvl="1" indent="-171450" algn="l" defTabSz="80010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>
              <a:latin typeface="Soberana sans"/>
              <a:cs typeface="Soberana sans"/>
            </a:rPr>
            <a:t>Fondos Mixtos</a:t>
          </a:r>
          <a:endParaRPr lang="es-MX" sz="1800" kern="1200" dirty="0">
            <a:latin typeface="Soberana sans"/>
            <a:cs typeface="Soberana sans"/>
          </a:endParaRPr>
        </a:p>
        <a:p>
          <a:pPr marL="171450" lvl="1" indent="-171450" algn="l" defTabSz="800100">
            <a:lnSpc>
              <a:spcPct val="13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>
              <a:latin typeface="Soberana sans"/>
              <a:cs typeface="Soberana sans"/>
            </a:rPr>
            <a:t>FORDECyT</a:t>
          </a:r>
          <a:endParaRPr lang="es-MX" sz="1800" kern="1200" dirty="0">
            <a:latin typeface="Soberana sans"/>
            <a:cs typeface="Soberana sans"/>
          </a:endParaRPr>
        </a:p>
      </dsp:txBody>
      <dsp:txXfrm rot="-5400000">
        <a:off x="2944925" y="168903"/>
        <a:ext cx="5059421" cy="3122150"/>
      </dsp:txXfrm>
    </dsp:sp>
    <dsp:sp modelId="{148C17AD-DC3F-4841-BAA3-7CB765A1C199}">
      <dsp:nvSpPr>
        <dsp:cNvPr id="0" name=""/>
        <dsp:cNvSpPr/>
      </dsp:nvSpPr>
      <dsp:spPr>
        <a:xfrm>
          <a:off x="0" y="3378"/>
          <a:ext cx="2940931" cy="3456579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Soberana sans"/>
              <a:cs typeface="Soberana sans"/>
            </a:rPr>
            <a:t>CONVOCATORIAS CONACYT</a:t>
          </a:r>
          <a:endParaRPr lang="es-MX" sz="1800" kern="1200" dirty="0">
            <a:latin typeface="Soberana sans"/>
            <a:cs typeface="Soberana sans"/>
          </a:endParaRPr>
        </a:p>
      </dsp:txBody>
      <dsp:txXfrm>
        <a:off x="143564" y="146942"/>
        <a:ext cx="2653803" cy="316945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71B1E-EE51-4977-95F8-F49014E335CA}">
      <dsp:nvSpPr>
        <dsp:cNvPr id="0" name=""/>
        <dsp:cNvSpPr/>
      </dsp:nvSpPr>
      <dsp:spPr>
        <a:xfrm>
          <a:off x="5144" y="983015"/>
          <a:ext cx="1505001" cy="3645190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/>
        </a:p>
      </dsp:txBody>
      <dsp:txXfrm rot="16200000">
        <a:off x="-1338883" y="2327043"/>
        <a:ext cx="2989056" cy="301000"/>
      </dsp:txXfrm>
    </dsp:sp>
    <dsp:sp modelId="{CD37E42D-6D3C-4D7B-98F0-A47427BC3C44}">
      <dsp:nvSpPr>
        <dsp:cNvPr id="0" name=""/>
        <dsp:cNvSpPr/>
      </dsp:nvSpPr>
      <dsp:spPr>
        <a:xfrm>
          <a:off x="323060" y="983015"/>
          <a:ext cx="1121225" cy="364519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Enviar los recursos educacionales abiertos preparados para los programas educativos a distancia.</a:t>
          </a:r>
          <a:endParaRPr lang="es-MX" sz="1600" kern="1200" dirty="0"/>
        </a:p>
      </dsp:txBody>
      <dsp:txXfrm>
        <a:off x="323060" y="983015"/>
        <a:ext cx="1121225" cy="3645190"/>
      </dsp:txXfrm>
    </dsp:sp>
    <dsp:sp modelId="{DEC1FEF2-4515-4987-8D6F-9BA4CBDC2E75}">
      <dsp:nvSpPr>
        <dsp:cNvPr id="0" name=""/>
        <dsp:cNvSpPr/>
      </dsp:nvSpPr>
      <dsp:spPr>
        <a:xfrm>
          <a:off x="1570986" y="983015"/>
          <a:ext cx="1738318" cy="3722601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 dirty="0"/>
        </a:p>
      </dsp:txBody>
      <dsp:txXfrm rot="16200000">
        <a:off x="218552" y="2335450"/>
        <a:ext cx="3052533" cy="347663"/>
      </dsp:txXfrm>
    </dsp:sp>
    <dsp:sp modelId="{4B06D1E7-B85A-49C0-8A6F-9422D7FD32E7}">
      <dsp:nvSpPr>
        <dsp:cNvPr id="0" name=""/>
        <dsp:cNvSpPr/>
      </dsp:nvSpPr>
      <dsp:spPr>
        <a:xfrm rot="5400000">
          <a:off x="1426321" y="2641805"/>
          <a:ext cx="306713" cy="26074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24A4C-962C-497C-91EF-6AD08FDF7F10}">
      <dsp:nvSpPr>
        <dsp:cNvPr id="0" name=""/>
        <dsp:cNvSpPr/>
      </dsp:nvSpPr>
      <dsp:spPr>
        <a:xfrm>
          <a:off x="1918650" y="983015"/>
          <a:ext cx="1295047" cy="37226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Participar en la preparación de </a:t>
          </a:r>
          <a:r>
            <a:rPr lang="es-ES" sz="1600" kern="1200" dirty="0" err="1" smtClean="0"/>
            <a:t>Massive</a:t>
          </a:r>
          <a:r>
            <a:rPr lang="es-ES" sz="1600" kern="1200" dirty="0" smtClean="0"/>
            <a:t> Open On-Line </a:t>
          </a:r>
          <a:r>
            <a:rPr lang="es-ES" sz="1600" kern="1200" dirty="0" err="1" smtClean="0"/>
            <a:t>Courses</a:t>
          </a:r>
          <a:r>
            <a:rPr lang="es-ES" sz="1600" kern="1200" dirty="0" smtClean="0"/>
            <a:t> (</a:t>
          </a:r>
          <a:r>
            <a:rPr lang="es-ES" sz="1600" kern="1200" dirty="0" err="1" smtClean="0"/>
            <a:t>MOOCs</a:t>
          </a:r>
          <a:r>
            <a:rPr lang="es-ES" sz="1600" kern="1200" dirty="0" smtClean="0"/>
            <a:t>).</a:t>
          </a:r>
          <a:endParaRPr lang="es-MX" sz="1600" kern="1200" dirty="0"/>
        </a:p>
      </dsp:txBody>
      <dsp:txXfrm>
        <a:off x="1918650" y="983015"/>
        <a:ext cx="1295047" cy="3722601"/>
      </dsp:txXfrm>
    </dsp:sp>
    <dsp:sp modelId="{E0102587-001E-42F8-9BB3-D78F55EBC0FF}">
      <dsp:nvSpPr>
        <dsp:cNvPr id="0" name=""/>
        <dsp:cNvSpPr/>
      </dsp:nvSpPr>
      <dsp:spPr>
        <a:xfrm>
          <a:off x="3370146" y="983015"/>
          <a:ext cx="1738318" cy="3645190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/>
        </a:p>
      </dsp:txBody>
      <dsp:txXfrm rot="16200000">
        <a:off x="2049449" y="2303711"/>
        <a:ext cx="2989056" cy="347663"/>
      </dsp:txXfrm>
    </dsp:sp>
    <dsp:sp modelId="{EC2C4080-92A9-48FE-AF7D-74452A40E788}">
      <dsp:nvSpPr>
        <dsp:cNvPr id="0" name=""/>
        <dsp:cNvSpPr/>
      </dsp:nvSpPr>
      <dsp:spPr>
        <a:xfrm rot="5400000">
          <a:off x="3225480" y="2641805"/>
          <a:ext cx="306713" cy="26074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7B4F3-A73C-4634-A1ED-BBCCAB1075B4}">
      <dsp:nvSpPr>
        <dsp:cNvPr id="0" name=""/>
        <dsp:cNvSpPr/>
      </dsp:nvSpPr>
      <dsp:spPr>
        <a:xfrm>
          <a:off x="3717809" y="983015"/>
          <a:ext cx="1295047" cy="364519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Usar el servicio que ofrece UNIVERSIA para subir materiales al </a:t>
          </a:r>
          <a:r>
            <a:rPr lang="es-ES" sz="1600" kern="1200" dirty="0" err="1" smtClean="0"/>
            <a:t>OpenCourseWare</a:t>
          </a:r>
          <a:r>
            <a:rPr lang="es-ES" sz="1800" kern="1200" dirty="0" smtClean="0"/>
            <a:t>.</a:t>
          </a:r>
          <a:endParaRPr lang="es-MX" sz="1800" kern="1200" dirty="0"/>
        </a:p>
      </dsp:txBody>
      <dsp:txXfrm>
        <a:off x="3717809" y="983015"/>
        <a:ext cx="1295047" cy="3645190"/>
      </dsp:txXfrm>
    </dsp:sp>
    <dsp:sp modelId="{1DC046F1-B6C7-4D19-8B05-C32804428D8C}">
      <dsp:nvSpPr>
        <dsp:cNvPr id="0" name=""/>
        <dsp:cNvSpPr/>
      </dsp:nvSpPr>
      <dsp:spPr>
        <a:xfrm>
          <a:off x="5149418" y="1057422"/>
          <a:ext cx="1738318" cy="3645190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/>
        </a:p>
      </dsp:txBody>
      <dsp:txXfrm rot="16200000">
        <a:off x="3828722" y="2378118"/>
        <a:ext cx="2989056" cy="347663"/>
      </dsp:txXfrm>
    </dsp:sp>
    <dsp:sp modelId="{89CB154F-8E32-4A02-AEC9-BB04D6A3F244}">
      <dsp:nvSpPr>
        <dsp:cNvPr id="0" name=""/>
        <dsp:cNvSpPr/>
      </dsp:nvSpPr>
      <dsp:spPr>
        <a:xfrm rot="5400000">
          <a:off x="5024639" y="2641805"/>
          <a:ext cx="306713" cy="26074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FB6CA-003D-45DE-81C1-A83B14B81722}">
      <dsp:nvSpPr>
        <dsp:cNvPr id="0" name=""/>
        <dsp:cNvSpPr/>
      </dsp:nvSpPr>
      <dsp:spPr>
        <a:xfrm>
          <a:off x="5497082" y="1057422"/>
          <a:ext cx="1295047" cy="364519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Aprovechar la plataforma que ofrece UNIVERSIA por medio de Miríada con materiales educativos</a:t>
          </a:r>
          <a:r>
            <a:rPr lang="es-ES" sz="1800" kern="1200" dirty="0" smtClean="0"/>
            <a:t>.</a:t>
          </a:r>
          <a:endParaRPr lang="es-MX" sz="1800" kern="1200" dirty="0"/>
        </a:p>
      </dsp:txBody>
      <dsp:txXfrm>
        <a:off x="5497082" y="1057422"/>
        <a:ext cx="1295047" cy="3645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9BB2B-6721-4235-A4A7-80937CA9B582}">
      <dsp:nvSpPr>
        <dsp:cNvPr id="0" name=""/>
        <dsp:cNvSpPr/>
      </dsp:nvSpPr>
      <dsp:spPr>
        <a:xfrm>
          <a:off x="4113" y="349500"/>
          <a:ext cx="2104176" cy="320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1" kern="1200" dirty="0" smtClean="0"/>
            <a:t>(61.7 vs 72%).</a:t>
          </a:r>
          <a:endParaRPr lang="es-MX" sz="1400" kern="1200" dirty="0"/>
        </a:p>
      </dsp:txBody>
      <dsp:txXfrm>
        <a:off x="4113" y="349500"/>
        <a:ext cx="2104176" cy="320512"/>
      </dsp:txXfrm>
    </dsp:sp>
    <dsp:sp modelId="{BDE0B741-DB79-4BE6-8179-6297B9BCE5AE}">
      <dsp:nvSpPr>
        <dsp:cNvPr id="0" name=""/>
        <dsp:cNvSpPr/>
      </dsp:nvSpPr>
      <dsp:spPr>
        <a:xfrm>
          <a:off x="2108290" y="209276"/>
          <a:ext cx="420835" cy="60096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58449F-6797-4614-A9E9-A0267CCB30EF}">
      <dsp:nvSpPr>
        <dsp:cNvPr id="0" name=""/>
        <dsp:cNvSpPr/>
      </dsp:nvSpPr>
      <dsp:spPr>
        <a:xfrm>
          <a:off x="2697459" y="209276"/>
          <a:ext cx="5723360" cy="60096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i="1" kern="1200" dirty="0" smtClean="0"/>
            <a:t>2.2 Porcentaje de estudiantes inscritos en programas de licenciatura reconocidos por su calidad  </a:t>
          </a:r>
          <a:r>
            <a:rPr lang="es-ES" sz="1400" b="1" i="1" kern="1200" dirty="0" smtClean="0">
              <a:solidFill>
                <a:srgbClr val="FF0000"/>
              </a:solidFill>
            </a:rPr>
            <a:t>(49%).</a:t>
          </a:r>
          <a:endParaRPr lang="es-MX" sz="1400" kern="1200" dirty="0">
            <a:solidFill>
              <a:srgbClr val="FF0000"/>
            </a:solidFill>
          </a:endParaRPr>
        </a:p>
      </dsp:txBody>
      <dsp:txXfrm>
        <a:off x="2697459" y="209276"/>
        <a:ext cx="5723360" cy="600960"/>
      </dsp:txXfrm>
    </dsp:sp>
    <dsp:sp modelId="{DA27C1FC-3E38-4901-8573-B4659DA061E0}">
      <dsp:nvSpPr>
        <dsp:cNvPr id="0" name=""/>
        <dsp:cNvSpPr/>
      </dsp:nvSpPr>
      <dsp:spPr>
        <a:xfrm>
          <a:off x="4113" y="1000861"/>
          <a:ext cx="2104176" cy="320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1" kern="1200" dirty="0" smtClean="0"/>
            <a:t>(62,359 vs 620,000).</a:t>
          </a:r>
          <a:endParaRPr lang="es-MX" sz="1400" kern="1200" dirty="0"/>
        </a:p>
      </dsp:txBody>
      <dsp:txXfrm>
        <a:off x="4113" y="1000861"/>
        <a:ext cx="2104176" cy="320512"/>
      </dsp:txXfrm>
    </dsp:sp>
    <dsp:sp modelId="{4D2BF54B-3F64-45AD-A7F1-5172067BDB05}">
      <dsp:nvSpPr>
        <dsp:cNvPr id="0" name=""/>
        <dsp:cNvSpPr/>
      </dsp:nvSpPr>
      <dsp:spPr>
        <a:xfrm>
          <a:off x="2108290" y="860637"/>
          <a:ext cx="420835" cy="60096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4F15B-F995-4493-BBC3-CF7C8E64F2C8}">
      <dsp:nvSpPr>
        <dsp:cNvPr id="0" name=""/>
        <dsp:cNvSpPr/>
      </dsp:nvSpPr>
      <dsp:spPr>
        <a:xfrm>
          <a:off x="2697459" y="860637"/>
          <a:ext cx="5723360" cy="600960"/>
        </a:xfrm>
        <a:prstGeom prst="rect">
          <a:avLst/>
        </a:prstGeom>
        <a:solidFill>
          <a:srgbClr val="9BBB59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i="1" kern="1200" dirty="0" smtClean="0"/>
            <a:t>2.3 Número de certificados de competencia laboral emitidos </a:t>
          </a:r>
          <a:r>
            <a:rPr lang="es-ES" sz="1400" b="1" i="1" kern="1200" dirty="0" smtClean="0">
              <a:solidFill>
                <a:srgbClr val="FF0000"/>
              </a:solidFill>
            </a:rPr>
            <a:t>(No existe).</a:t>
          </a:r>
          <a:endParaRPr lang="es-MX" sz="1400" kern="1200" dirty="0">
            <a:solidFill>
              <a:srgbClr val="FF0000"/>
            </a:solidFill>
          </a:endParaRPr>
        </a:p>
      </dsp:txBody>
      <dsp:txXfrm>
        <a:off x="2697459" y="860637"/>
        <a:ext cx="5723360" cy="600960"/>
      </dsp:txXfrm>
    </dsp:sp>
    <dsp:sp modelId="{4D6C2106-6BB7-4379-BE57-D31AB950D7BE}">
      <dsp:nvSpPr>
        <dsp:cNvPr id="0" name=""/>
        <dsp:cNvSpPr/>
      </dsp:nvSpPr>
      <dsp:spPr>
        <a:xfrm>
          <a:off x="4113" y="1652222"/>
          <a:ext cx="2104176" cy="320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1" kern="1200" smtClean="0"/>
            <a:t>(32.1 vs 40%).</a:t>
          </a:r>
          <a:endParaRPr lang="es-MX" sz="1400" kern="1200" dirty="0"/>
        </a:p>
      </dsp:txBody>
      <dsp:txXfrm>
        <a:off x="4113" y="1652222"/>
        <a:ext cx="2104176" cy="320512"/>
      </dsp:txXfrm>
    </dsp:sp>
    <dsp:sp modelId="{CDA62A63-B004-4A4B-9413-D897F652107A}">
      <dsp:nvSpPr>
        <dsp:cNvPr id="0" name=""/>
        <dsp:cNvSpPr/>
      </dsp:nvSpPr>
      <dsp:spPr>
        <a:xfrm>
          <a:off x="2108290" y="1511998"/>
          <a:ext cx="420835" cy="60096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3FF4C-A235-4103-8E3D-880DC902C54D}">
      <dsp:nvSpPr>
        <dsp:cNvPr id="0" name=""/>
        <dsp:cNvSpPr/>
      </dsp:nvSpPr>
      <dsp:spPr>
        <a:xfrm>
          <a:off x="2697459" y="1511998"/>
          <a:ext cx="5723360" cy="6009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i="1" kern="1200" dirty="0" smtClean="0"/>
            <a:t>3.1 Tasa bruta de escolarización de educación media superior y superior </a:t>
          </a:r>
          <a:endParaRPr lang="es-MX" sz="1400" kern="1200" dirty="0"/>
        </a:p>
      </dsp:txBody>
      <dsp:txXfrm>
        <a:off x="2697459" y="1511998"/>
        <a:ext cx="5723360" cy="600960"/>
      </dsp:txXfrm>
    </dsp:sp>
    <dsp:sp modelId="{EDEDF091-47BC-422E-9BAB-11917498C95B}">
      <dsp:nvSpPr>
        <dsp:cNvPr id="0" name=""/>
        <dsp:cNvSpPr/>
      </dsp:nvSpPr>
      <dsp:spPr>
        <a:xfrm>
          <a:off x="4113" y="2303583"/>
          <a:ext cx="2104176" cy="320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1" kern="1200" smtClean="0"/>
            <a:t>(38% vs 44%).</a:t>
          </a:r>
          <a:endParaRPr lang="es-MX" sz="1400" kern="1200" dirty="0"/>
        </a:p>
      </dsp:txBody>
      <dsp:txXfrm>
        <a:off x="4113" y="2303583"/>
        <a:ext cx="2104176" cy="320512"/>
      </dsp:txXfrm>
    </dsp:sp>
    <dsp:sp modelId="{F4C4E9A5-AC1B-4DF3-9619-93CC79F34EE1}">
      <dsp:nvSpPr>
        <dsp:cNvPr id="0" name=""/>
        <dsp:cNvSpPr/>
      </dsp:nvSpPr>
      <dsp:spPr>
        <a:xfrm>
          <a:off x="2108290" y="2163359"/>
          <a:ext cx="420835" cy="60096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09E88-A7EF-49BE-86CB-ABA85678B0BE}">
      <dsp:nvSpPr>
        <dsp:cNvPr id="0" name=""/>
        <dsp:cNvSpPr/>
      </dsp:nvSpPr>
      <dsp:spPr>
        <a:xfrm>
          <a:off x="2697459" y="2163359"/>
          <a:ext cx="5723360" cy="6009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/>
            <a:t>5.1 </a:t>
          </a:r>
          <a:r>
            <a:rPr lang="es-ES" sz="1400" b="1" i="1" kern="1200" dirty="0" smtClean="0"/>
            <a:t>Proporción de estudiantes beneficiados con los servicios y actividades artísticas y culturales </a:t>
          </a:r>
          <a:endParaRPr lang="es-MX" sz="1400" kern="1200" dirty="0"/>
        </a:p>
      </dsp:txBody>
      <dsp:txXfrm>
        <a:off x="2697459" y="2163359"/>
        <a:ext cx="5723360" cy="600960"/>
      </dsp:txXfrm>
    </dsp:sp>
    <dsp:sp modelId="{9C4F39DD-9F20-4D61-8FDE-5098C06B717C}">
      <dsp:nvSpPr>
        <dsp:cNvPr id="0" name=""/>
        <dsp:cNvSpPr/>
      </dsp:nvSpPr>
      <dsp:spPr>
        <a:xfrm>
          <a:off x="4113" y="3085152"/>
          <a:ext cx="2104176" cy="320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1" kern="1200" smtClean="0"/>
            <a:t>(0.12 vs 0.25%).</a:t>
          </a:r>
          <a:endParaRPr lang="es-MX" sz="1400" kern="1200" dirty="0"/>
        </a:p>
      </dsp:txBody>
      <dsp:txXfrm>
        <a:off x="4113" y="3085152"/>
        <a:ext cx="2104176" cy="320512"/>
      </dsp:txXfrm>
    </dsp:sp>
    <dsp:sp modelId="{F12E6D28-B36B-4686-8649-6984C83BBE13}">
      <dsp:nvSpPr>
        <dsp:cNvPr id="0" name=""/>
        <dsp:cNvSpPr/>
      </dsp:nvSpPr>
      <dsp:spPr>
        <a:xfrm>
          <a:off x="2108290" y="2814720"/>
          <a:ext cx="420835" cy="86137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AF9CE-A341-4BDF-B507-1F0FA687409E}">
      <dsp:nvSpPr>
        <dsp:cNvPr id="0" name=""/>
        <dsp:cNvSpPr/>
      </dsp:nvSpPr>
      <dsp:spPr>
        <a:xfrm>
          <a:off x="2697459" y="2814720"/>
          <a:ext cx="5723360" cy="86137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i="1" kern="1200" dirty="0" smtClean="0"/>
            <a:t>6.1 Gasto en Investigación Científica y Desarrollo Experimental (GIDE) ejecutado por la Instituciones de Educación Superior (IES) respecto al Producto Interno Bruto (PIB)</a:t>
          </a:r>
          <a:endParaRPr lang="es-MX" sz="1400" kern="1200" dirty="0"/>
        </a:p>
      </dsp:txBody>
      <dsp:txXfrm>
        <a:off x="2697459" y="2814720"/>
        <a:ext cx="5723360" cy="861377"/>
      </dsp:txXfrm>
    </dsp:sp>
    <dsp:sp modelId="{75A8F437-9816-498C-8A86-D57FDD88125A}">
      <dsp:nvSpPr>
        <dsp:cNvPr id="0" name=""/>
        <dsp:cNvSpPr/>
      </dsp:nvSpPr>
      <dsp:spPr>
        <a:xfrm>
          <a:off x="4113" y="3996930"/>
          <a:ext cx="2104176" cy="320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1" kern="1200" dirty="0" smtClean="0"/>
            <a:t>(63.5 vs 71.6%).</a:t>
          </a:r>
          <a:endParaRPr lang="es-MX" sz="1400" kern="1200" dirty="0"/>
        </a:p>
      </dsp:txBody>
      <dsp:txXfrm>
        <a:off x="4113" y="3996930"/>
        <a:ext cx="2104176" cy="320512"/>
      </dsp:txXfrm>
    </dsp:sp>
    <dsp:sp modelId="{4990DBCD-0681-4272-ABED-4CC61D8CA9A6}">
      <dsp:nvSpPr>
        <dsp:cNvPr id="0" name=""/>
        <dsp:cNvSpPr/>
      </dsp:nvSpPr>
      <dsp:spPr>
        <a:xfrm>
          <a:off x="2108290" y="3726497"/>
          <a:ext cx="420835" cy="86137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5A3ABE-1D82-4575-9EC7-C3CBD480EB72}">
      <dsp:nvSpPr>
        <dsp:cNvPr id="0" name=""/>
        <dsp:cNvSpPr/>
      </dsp:nvSpPr>
      <dsp:spPr>
        <a:xfrm>
          <a:off x="2697459" y="3726497"/>
          <a:ext cx="5723360" cy="861377"/>
        </a:xfrm>
        <a:prstGeom prst="rect">
          <a:avLst/>
        </a:prstGeom>
        <a:solidFill>
          <a:srgbClr val="9BBB59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i="1" kern="1200" dirty="0" smtClean="0"/>
            <a:t>6.2 Porcentaje de programas de doctorado escolarizados en </a:t>
          </a:r>
          <a:r>
            <a:rPr lang="es-ES" sz="1400" b="1" i="1" kern="1200" dirty="0" err="1" smtClean="0"/>
            <a:t>áreas</a:t>
          </a:r>
          <a:r>
            <a:rPr lang="es-ES" sz="1400" b="1" i="1" kern="1200" dirty="0" smtClean="0"/>
            <a:t> de Ciencia y </a:t>
          </a:r>
          <a:r>
            <a:rPr lang="es-ES" sz="1400" b="1" i="1" kern="1200" dirty="0" err="1" smtClean="0"/>
            <a:t>Tecnología</a:t>
          </a:r>
          <a:r>
            <a:rPr lang="es-ES" sz="1400" b="1" i="1" kern="1200" dirty="0" smtClean="0"/>
            <a:t> registrados en el Programa Nacional de Posgrados de Calidad (</a:t>
          </a:r>
          <a:r>
            <a:rPr lang="es-ES" sz="1400" b="1" i="1" kern="1200" dirty="0" smtClean="0">
              <a:solidFill>
                <a:srgbClr val="FF0000"/>
              </a:solidFill>
            </a:rPr>
            <a:t>65%).</a:t>
          </a:r>
          <a:endParaRPr lang="es-MX" sz="1400" kern="1200" dirty="0">
            <a:solidFill>
              <a:srgbClr val="FF0000"/>
            </a:solidFill>
          </a:endParaRPr>
        </a:p>
      </dsp:txBody>
      <dsp:txXfrm>
        <a:off x="2697459" y="3726497"/>
        <a:ext cx="5723360" cy="8613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E1C2A-C9D0-495B-BCE5-B5EF480A1865}">
      <dsp:nvSpPr>
        <dsp:cNvPr id="0" name=""/>
        <dsp:cNvSpPr/>
      </dsp:nvSpPr>
      <dsp:spPr>
        <a:xfrm>
          <a:off x="151563" y="482546"/>
          <a:ext cx="2533589" cy="4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latin typeface="Soberana sans"/>
              <a:cs typeface="Soberana sans"/>
            </a:rPr>
            <a:t>0.94 </a:t>
          </a:r>
          <a:r>
            <a:rPr lang="es-ES" sz="2500" i="1" kern="1200" dirty="0" smtClean="0">
              <a:latin typeface="Soberana sans"/>
              <a:cs typeface="Soberana sans"/>
            </a:rPr>
            <a:t>vs.</a:t>
          </a:r>
          <a:r>
            <a:rPr lang="es-ES" sz="2500" kern="1200" dirty="0" smtClean="0">
              <a:latin typeface="Soberana sans"/>
              <a:cs typeface="Soberana sans"/>
            </a:rPr>
            <a:t> 1.20</a:t>
          </a:r>
          <a:endParaRPr lang="es-MX" sz="2500" kern="1200" dirty="0">
            <a:latin typeface="Soberana sans"/>
            <a:cs typeface="Soberana sans"/>
          </a:endParaRPr>
        </a:p>
      </dsp:txBody>
      <dsp:txXfrm>
        <a:off x="151563" y="482546"/>
        <a:ext cx="2533589" cy="495000"/>
      </dsp:txXfrm>
    </dsp:sp>
    <dsp:sp modelId="{293230DC-AF7B-446F-B22F-F8B1B2B6D5D5}">
      <dsp:nvSpPr>
        <dsp:cNvPr id="0" name=""/>
        <dsp:cNvSpPr/>
      </dsp:nvSpPr>
      <dsp:spPr>
        <a:xfrm>
          <a:off x="2592287" y="226993"/>
          <a:ext cx="413438" cy="9281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2365F-A89F-47BE-8385-D0718E9FA792}">
      <dsp:nvSpPr>
        <dsp:cNvPr id="0" name=""/>
        <dsp:cNvSpPr/>
      </dsp:nvSpPr>
      <dsp:spPr>
        <a:xfrm>
          <a:off x="3117961" y="228863"/>
          <a:ext cx="5183226" cy="10031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>
              <a:latin typeface="Soberana sans"/>
              <a:cs typeface="Soberana sans"/>
            </a:rPr>
            <a:t>Investigadores por cada 1,000 personas de la PEA ocupada. </a:t>
          </a:r>
          <a:endParaRPr lang="es-MX" sz="2500" kern="1200" dirty="0">
            <a:latin typeface="Soberana sans"/>
            <a:cs typeface="Soberana sans"/>
          </a:endParaRPr>
        </a:p>
      </dsp:txBody>
      <dsp:txXfrm>
        <a:off x="3117961" y="228863"/>
        <a:ext cx="5183226" cy="1003126"/>
      </dsp:txXfrm>
    </dsp:sp>
    <dsp:sp modelId="{C508EA6C-0DBA-4F5A-A6B9-58DE13995F90}">
      <dsp:nvSpPr>
        <dsp:cNvPr id="0" name=""/>
        <dsp:cNvSpPr/>
      </dsp:nvSpPr>
      <dsp:spPr>
        <a:xfrm>
          <a:off x="605" y="1559194"/>
          <a:ext cx="2658658" cy="4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latin typeface="Soberana sans"/>
              <a:cs typeface="Soberana sans"/>
            </a:rPr>
            <a:t>94.4 </a:t>
          </a:r>
          <a:r>
            <a:rPr lang="es-ES" sz="2500" i="1" kern="1200" dirty="0" smtClean="0">
              <a:latin typeface="Soberana sans"/>
              <a:cs typeface="Soberana sans"/>
            </a:rPr>
            <a:t>vs.</a:t>
          </a:r>
          <a:r>
            <a:rPr lang="es-ES" sz="2500" kern="1200" dirty="0" smtClean="0">
              <a:latin typeface="Soberana sans"/>
              <a:cs typeface="Soberana sans"/>
            </a:rPr>
            <a:t> 115.0</a:t>
          </a:r>
          <a:endParaRPr lang="es-MX" sz="2500" kern="1200" dirty="0">
            <a:latin typeface="Soberana sans"/>
            <a:cs typeface="Soberana sans"/>
          </a:endParaRPr>
        </a:p>
      </dsp:txBody>
      <dsp:txXfrm>
        <a:off x="605" y="1559194"/>
        <a:ext cx="2658658" cy="495000"/>
      </dsp:txXfrm>
    </dsp:sp>
    <dsp:sp modelId="{57FB3F17-E43C-42D5-94F7-7E480B397D87}">
      <dsp:nvSpPr>
        <dsp:cNvPr id="0" name=""/>
        <dsp:cNvSpPr/>
      </dsp:nvSpPr>
      <dsp:spPr>
        <a:xfrm>
          <a:off x="2659263" y="1342632"/>
          <a:ext cx="375742" cy="9281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A40BC-B986-4FEE-8DD8-2E64591E3356}">
      <dsp:nvSpPr>
        <dsp:cNvPr id="0" name=""/>
        <dsp:cNvSpPr/>
      </dsp:nvSpPr>
      <dsp:spPr>
        <a:xfrm>
          <a:off x="3185302" y="1342632"/>
          <a:ext cx="5110094" cy="9281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>
              <a:latin typeface="Soberana sans"/>
              <a:cs typeface="Soberana sans"/>
            </a:rPr>
            <a:t>Artículos científicos publicados por cada millón de habitantes</a:t>
          </a:r>
          <a:endParaRPr lang="es-MX" sz="2500" kern="1200" dirty="0">
            <a:latin typeface="Soberana sans"/>
            <a:cs typeface="Soberana sans"/>
          </a:endParaRPr>
        </a:p>
      </dsp:txBody>
      <dsp:txXfrm>
        <a:off x="3185302" y="1342632"/>
        <a:ext cx="5110094" cy="928125"/>
      </dsp:txXfrm>
    </dsp:sp>
    <dsp:sp modelId="{58C387E4-9C65-47FF-A622-CFE2914DB5C4}">
      <dsp:nvSpPr>
        <dsp:cNvPr id="0" name=""/>
        <dsp:cNvSpPr/>
      </dsp:nvSpPr>
      <dsp:spPr>
        <a:xfrm>
          <a:off x="605" y="2933100"/>
          <a:ext cx="2615204" cy="4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latin typeface="Soberana sans"/>
              <a:cs typeface="Soberana sans"/>
            </a:rPr>
            <a:t>53.6 </a:t>
          </a:r>
          <a:r>
            <a:rPr lang="es-ES" sz="2500" i="1" kern="1200" dirty="0" smtClean="0">
              <a:latin typeface="Soberana sans"/>
              <a:cs typeface="Soberana sans"/>
            </a:rPr>
            <a:t>vs.</a:t>
          </a:r>
          <a:r>
            <a:rPr lang="es-ES" sz="2500" kern="1200" dirty="0" smtClean="0">
              <a:latin typeface="Soberana sans"/>
              <a:cs typeface="Soberana sans"/>
            </a:rPr>
            <a:t> 56.0%</a:t>
          </a:r>
          <a:endParaRPr lang="es-MX" sz="2500" kern="1200" dirty="0">
            <a:latin typeface="Soberana sans"/>
            <a:cs typeface="Soberana sans"/>
          </a:endParaRPr>
        </a:p>
      </dsp:txBody>
      <dsp:txXfrm>
        <a:off x="605" y="2933100"/>
        <a:ext cx="2615204" cy="495000"/>
      </dsp:txXfrm>
    </dsp:sp>
    <dsp:sp modelId="{A858BE39-41F8-4227-AE7C-EC72A86A21F1}">
      <dsp:nvSpPr>
        <dsp:cNvPr id="0" name=""/>
        <dsp:cNvSpPr/>
      </dsp:nvSpPr>
      <dsp:spPr>
        <a:xfrm>
          <a:off x="2615809" y="2360757"/>
          <a:ext cx="378984" cy="16396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0C15D-4144-4460-8A4B-0D44F02EC85D}">
      <dsp:nvSpPr>
        <dsp:cNvPr id="0" name=""/>
        <dsp:cNvSpPr/>
      </dsp:nvSpPr>
      <dsp:spPr>
        <a:xfrm>
          <a:off x="3146993" y="2303597"/>
          <a:ext cx="5154194" cy="16396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>
              <a:latin typeface="Soberana sans"/>
              <a:cs typeface="Soberana sans"/>
            </a:rPr>
            <a:t>Porcentaje de graduados de doctorado en ciencias e ingeniería respecto al total de graduados de doctorado</a:t>
          </a:r>
          <a:endParaRPr lang="es-MX" sz="2500" kern="1200" dirty="0">
            <a:latin typeface="Soberana sans"/>
            <a:cs typeface="Soberana sans"/>
          </a:endParaRPr>
        </a:p>
      </dsp:txBody>
      <dsp:txXfrm>
        <a:off x="3146993" y="2303597"/>
        <a:ext cx="5154194" cy="16396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A8B34-584E-4676-9DA5-8B129870C6BB}">
      <dsp:nvSpPr>
        <dsp:cNvPr id="0" name=""/>
        <dsp:cNvSpPr/>
      </dsp:nvSpPr>
      <dsp:spPr>
        <a:xfrm>
          <a:off x="3086100" y="0"/>
          <a:ext cx="4629150" cy="1222374"/>
        </a:xfrm>
        <a:prstGeom prst="rightArrow">
          <a:avLst>
            <a:gd name="adj1" fmla="val 75000"/>
            <a:gd name="adj2" fmla="val 50000"/>
          </a:avLst>
        </a:prstGeom>
        <a:solidFill>
          <a:srgbClr val="C3D69B">
            <a:alpha val="90000"/>
          </a:srgb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300" kern="1200" dirty="0" smtClean="0"/>
            <a:t>Base 2012 – 24%</a:t>
          </a:r>
          <a:endParaRPr lang="es-MX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300" kern="1200" dirty="0" smtClean="0"/>
            <a:t>Meta 2018 – 40%</a:t>
          </a:r>
          <a:endParaRPr lang="es-MX" sz="2300" kern="1200" dirty="0"/>
        </a:p>
      </dsp:txBody>
      <dsp:txXfrm>
        <a:off x="3086100" y="152797"/>
        <a:ext cx="4170760" cy="916780"/>
      </dsp:txXfrm>
    </dsp:sp>
    <dsp:sp modelId="{9C69930F-6E78-453B-A98E-7C5AD6010659}">
      <dsp:nvSpPr>
        <dsp:cNvPr id="0" name=""/>
        <dsp:cNvSpPr/>
      </dsp:nvSpPr>
      <dsp:spPr>
        <a:xfrm>
          <a:off x="0" y="0"/>
          <a:ext cx="3086100" cy="12223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Porcentaje de programas evaluados en el nivel 1 de los CIEES </a:t>
          </a:r>
          <a:endParaRPr lang="es-MX" sz="1400" kern="1200" dirty="0"/>
        </a:p>
      </dsp:txBody>
      <dsp:txXfrm>
        <a:off x="59671" y="59671"/>
        <a:ext cx="2966758" cy="1103032"/>
      </dsp:txXfrm>
    </dsp:sp>
    <dsp:sp modelId="{2EB7F8CF-29EE-4CE3-B5ED-6A0D264F1D84}">
      <dsp:nvSpPr>
        <dsp:cNvPr id="0" name=""/>
        <dsp:cNvSpPr/>
      </dsp:nvSpPr>
      <dsp:spPr>
        <a:xfrm>
          <a:off x="3086100" y="1344612"/>
          <a:ext cx="4629150" cy="1222374"/>
        </a:xfrm>
        <a:prstGeom prst="rightArrow">
          <a:avLst>
            <a:gd name="adj1" fmla="val 75000"/>
            <a:gd name="adj2" fmla="val 50000"/>
          </a:avLst>
        </a:prstGeom>
        <a:solidFill>
          <a:srgbClr val="C3D69B">
            <a:alpha val="90000"/>
          </a:srgb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300" kern="1200" dirty="0" smtClean="0"/>
            <a:t>Base 2012 – 42% </a:t>
          </a:r>
          <a:endParaRPr lang="es-MX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300" kern="1200" dirty="0" smtClean="0"/>
            <a:t>Meta 2018 – 84%</a:t>
          </a:r>
          <a:endParaRPr lang="es-MX" sz="2300" kern="1200" dirty="0"/>
        </a:p>
      </dsp:txBody>
      <dsp:txXfrm>
        <a:off x="3086100" y="1497409"/>
        <a:ext cx="4170760" cy="916780"/>
      </dsp:txXfrm>
    </dsp:sp>
    <dsp:sp modelId="{C3D2AFF7-5C35-4BAE-891B-E80C7DA3D0A6}">
      <dsp:nvSpPr>
        <dsp:cNvPr id="0" name=""/>
        <dsp:cNvSpPr/>
      </dsp:nvSpPr>
      <dsp:spPr>
        <a:xfrm>
          <a:off x="0" y="1344612"/>
          <a:ext cx="3086100" cy="12223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Porcentaje de programas acreditados por organismos reconocidos por el COPAES </a:t>
          </a:r>
          <a:endParaRPr lang="es-MX" sz="1400" kern="1200" dirty="0"/>
        </a:p>
      </dsp:txBody>
      <dsp:txXfrm>
        <a:off x="59671" y="1404283"/>
        <a:ext cx="2966758" cy="1103032"/>
      </dsp:txXfrm>
    </dsp:sp>
    <dsp:sp modelId="{B298D197-F959-4277-9DD6-6125DE0B9EBE}">
      <dsp:nvSpPr>
        <dsp:cNvPr id="0" name=""/>
        <dsp:cNvSpPr/>
      </dsp:nvSpPr>
      <dsp:spPr>
        <a:xfrm>
          <a:off x="3086100" y="2689224"/>
          <a:ext cx="4629150" cy="1222374"/>
        </a:xfrm>
        <a:prstGeom prst="rightArrow">
          <a:avLst>
            <a:gd name="adj1" fmla="val 75000"/>
            <a:gd name="adj2" fmla="val 50000"/>
          </a:avLst>
        </a:prstGeom>
        <a:solidFill>
          <a:srgbClr val="C3D69B">
            <a:alpha val="90000"/>
          </a:srgb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300" kern="1200" dirty="0" smtClean="0"/>
            <a:t>Base 2012 – 0%</a:t>
          </a:r>
          <a:endParaRPr lang="es-MX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300" kern="1200" dirty="0" smtClean="0"/>
            <a:t>Meta 2018 – 5%</a:t>
          </a:r>
          <a:endParaRPr lang="es-MX" sz="2300" kern="1200" dirty="0"/>
        </a:p>
      </dsp:txBody>
      <dsp:txXfrm>
        <a:off x="3086100" y="2842021"/>
        <a:ext cx="4170760" cy="916780"/>
      </dsp:txXfrm>
    </dsp:sp>
    <dsp:sp modelId="{1A073405-169A-47C4-9502-DC8B6837B9A6}">
      <dsp:nvSpPr>
        <dsp:cNvPr id="0" name=""/>
        <dsp:cNvSpPr/>
      </dsp:nvSpPr>
      <dsp:spPr>
        <a:xfrm>
          <a:off x="0" y="2689224"/>
          <a:ext cx="3086100" cy="12223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Porcentaje de programas registrados en el padrón de licenciatura de alto desempeño del CENEVAL  </a:t>
          </a:r>
          <a:endParaRPr lang="es-MX" sz="1400" kern="1200" dirty="0"/>
        </a:p>
      </dsp:txBody>
      <dsp:txXfrm>
        <a:off x="59671" y="2748895"/>
        <a:ext cx="2966758" cy="11030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56794-FFF6-4C8B-A4C7-56038DDD51B2}">
      <dsp:nvSpPr>
        <dsp:cNvPr id="0" name=""/>
        <dsp:cNvSpPr/>
      </dsp:nvSpPr>
      <dsp:spPr>
        <a:xfrm>
          <a:off x="3163636" y="0"/>
          <a:ext cx="4562062" cy="1350150"/>
        </a:xfrm>
        <a:prstGeom prst="rightArrow">
          <a:avLst>
            <a:gd name="adj1" fmla="val 75000"/>
            <a:gd name="adj2" fmla="val 50000"/>
          </a:avLst>
        </a:prstGeom>
        <a:solidFill>
          <a:srgbClr val="C3D69B">
            <a:alpha val="90000"/>
          </a:srgb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500" kern="1200" dirty="0" smtClean="0"/>
            <a:t>Base 2012 -43.75% </a:t>
          </a:r>
          <a:endParaRPr lang="es-MX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500" kern="1200" dirty="0" smtClean="0"/>
            <a:t>Meta 2018 – 70%</a:t>
          </a:r>
          <a:endParaRPr lang="es-MX" sz="2500" kern="1200" dirty="0"/>
        </a:p>
      </dsp:txBody>
      <dsp:txXfrm>
        <a:off x="3163636" y="168769"/>
        <a:ext cx="4055756" cy="1012612"/>
      </dsp:txXfrm>
    </dsp:sp>
    <dsp:sp modelId="{758DCDB7-0ECA-49CB-B8C6-F7A4068F0D9A}">
      <dsp:nvSpPr>
        <dsp:cNvPr id="0" name=""/>
        <dsp:cNvSpPr/>
      </dsp:nvSpPr>
      <dsp:spPr>
        <a:xfrm>
          <a:off x="73630" y="0"/>
          <a:ext cx="3139548" cy="13501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Porcentaje de matrícula inscrita en programas reconocidos en el PNPC  </a:t>
          </a:r>
          <a:endParaRPr lang="es-MX" sz="1300" kern="1200" dirty="0"/>
        </a:p>
      </dsp:txBody>
      <dsp:txXfrm>
        <a:off x="139539" y="65909"/>
        <a:ext cx="3007730" cy="1218332"/>
      </dsp:txXfrm>
    </dsp:sp>
    <dsp:sp modelId="{F328F028-A64A-49C3-B35C-AC2C5C1F968E}">
      <dsp:nvSpPr>
        <dsp:cNvPr id="0" name=""/>
        <dsp:cNvSpPr/>
      </dsp:nvSpPr>
      <dsp:spPr>
        <a:xfrm>
          <a:off x="3139548" y="1485164"/>
          <a:ext cx="4709323" cy="1350150"/>
        </a:xfrm>
        <a:prstGeom prst="rightArrow">
          <a:avLst>
            <a:gd name="adj1" fmla="val 75000"/>
            <a:gd name="adj2" fmla="val 50000"/>
          </a:avLst>
        </a:prstGeom>
        <a:solidFill>
          <a:srgbClr val="C3D69B">
            <a:alpha val="90000"/>
          </a:srgb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500" kern="1200" dirty="0" smtClean="0"/>
            <a:t>Base 2012 - 0</a:t>
          </a:r>
          <a:endParaRPr lang="es-MX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500" kern="1200" dirty="0" smtClean="0"/>
            <a:t>Meta 2018 – 10</a:t>
          </a:r>
          <a:endParaRPr lang="es-MX" sz="2500" kern="1200" dirty="0"/>
        </a:p>
      </dsp:txBody>
      <dsp:txXfrm>
        <a:off x="3139548" y="1653933"/>
        <a:ext cx="4203017" cy="1012612"/>
      </dsp:txXfrm>
    </dsp:sp>
    <dsp:sp modelId="{A0458EA5-9FD7-44B8-8CD2-995F203532AD}">
      <dsp:nvSpPr>
        <dsp:cNvPr id="0" name=""/>
        <dsp:cNvSpPr/>
      </dsp:nvSpPr>
      <dsp:spPr>
        <a:xfrm>
          <a:off x="0" y="1485164"/>
          <a:ext cx="3139548" cy="13501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Programas de posgrado que forman parte del Padrón Nacional de Posgrados de Calidad (PNPC) del CONACYT en la categoría de competente a nivel internacional</a:t>
          </a:r>
          <a:endParaRPr lang="es-MX" sz="1300" kern="1200" dirty="0"/>
        </a:p>
      </dsp:txBody>
      <dsp:txXfrm>
        <a:off x="65909" y="1551073"/>
        <a:ext cx="3007730" cy="1218332"/>
      </dsp:txXfrm>
    </dsp:sp>
    <dsp:sp modelId="{D185DD4D-7443-4C2D-882E-CB41CA8DF7A9}">
      <dsp:nvSpPr>
        <dsp:cNvPr id="0" name=""/>
        <dsp:cNvSpPr/>
      </dsp:nvSpPr>
      <dsp:spPr>
        <a:xfrm>
          <a:off x="3139548" y="2970329"/>
          <a:ext cx="4709323" cy="1350150"/>
        </a:xfrm>
        <a:prstGeom prst="rightArrow">
          <a:avLst>
            <a:gd name="adj1" fmla="val 75000"/>
            <a:gd name="adj2" fmla="val 50000"/>
          </a:avLst>
        </a:prstGeom>
        <a:solidFill>
          <a:srgbClr val="C3D69B">
            <a:alpha val="90000"/>
          </a:srgb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500" kern="1200" dirty="0" smtClean="0"/>
            <a:t>Base 2012 – 42%</a:t>
          </a:r>
          <a:endParaRPr lang="es-MX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500" kern="1200" dirty="0" smtClean="0"/>
            <a:t>Meta 2018 – 75%</a:t>
          </a:r>
          <a:endParaRPr lang="es-MX" sz="2500" kern="1200" dirty="0"/>
        </a:p>
      </dsp:txBody>
      <dsp:txXfrm>
        <a:off x="3139548" y="3139098"/>
        <a:ext cx="4203017" cy="1012612"/>
      </dsp:txXfrm>
    </dsp:sp>
    <dsp:sp modelId="{8F413EA9-B0DB-4201-BE58-15B0EEBBFB0E}">
      <dsp:nvSpPr>
        <dsp:cNvPr id="0" name=""/>
        <dsp:cNvSpPr/>
      </dsp:nvSpPr>
      <dsp:spPr>
        <a:xfrm>
          <a:off x="0" y="2970329"/>
          <a:ext cx="3139548" cy="13501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Porcentaje de programas de posgrado reconocidos en el PNPC  </a:t>
          </a:r>
          <a:endParaRPr lang="es-MX" sz="1300" kern="1200" dirty="0"/>
        </a:p>
      </dsp:txBody>
      <dsp:txXfrm>
        <a:off x="65909" y="3036238"/>
        <a:ext cx="3007730" cy="12183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55A7B-B17F-45EA-8E86-FDB6DF3EB63E}">
      <dsp:nvSpPr>
        <dsp:cNvPr id="0" name=""/>
        <dsp:cNvSpPr/>
      </dsp:nvSpPr>
      <dsp:spPr>
        <a:xfrm>
          <a:off x="3024335" y="0"/>
          <a:ext cx="4536503" cy="1305144"/>
        </a:xfrm>
        <a:prstGeom prst="rightArrow">
          <a:avLst>
            <a:gd name="adj1" fmla="val 75000"/>
            <a:gd name="adj2" fmla="val 50000"/>
          </a:avLst>
        </a:prstGeom>
        <a:solidFill>
          <a:srgbClr val="C3D69B">
            <a:alpha val="90000"/>
          </a:srgb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dirty="0" smtClean="0"/>
            <a:t>Base 2012 - 46%</a:t>
          </a:r>
          <a:endParaRPr lang="es-MX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dirty="0" smtClean="0"/>
            <a:t>Meta 2018 -70%</a:t>
          </a:r>
          <a:endParaRPr lang="es-MX" sz="2400" kern="1200" dirty="0"/>
        </a:p>
      </dsp:txBody>
      <dsp:txXfrm>
        <a:off x="3024335" y="163143"/>
        <a:ext cx="4047074" cy="978858"/>
      </dsp:txXfrm>
    </dsp:sp>
    <dsp:sp modelId="{718BC4CF-06B0-4461-93DC-33DA8263AD18}">
      <dsp:nvSpPr>
        <dsp:cNvPr id="0" name=""/>
        <dsp:cNvSpPr/>
      </dsp:nvSpPr>
      <dsp:spPr>
        <a:xfrm>
          <a:off x="0" y="0"/>
          <a:ext cx="3024335" cy="13051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Porcentaje de profesores de tiempo completo que cuentan con posgrado</a:t>
          </a:r>
          <a:endParaRPr lang="es-MX" sz="1500" kern="1200" dirty="0"/>
        </a:p>
      </dsp:txBody>
      <dsp:txXfrm>
        <a:off x="63712" y="63712"/>
        <a:ext cx="2896911" cy="1177720"/>
      </dsp:txXfrm>
    </dsp:sp>
    <dsp:sp modelId="{876DA0B2-DF6D-4E7A-A9C3-2D5CDE4C53C1}">
      <dsp:nvSpPr>
        <dsp:cNvPr id="0" name=""/>
        <dsp:cNvSpPr/>
      </dsp:nvSpPr>
      <dsp:spPr>
        <a:xfrm>
          <a:off x="3024335" y="1435659"/>
          <a:ext cx="4536503" cy="1305144"/>
        </a:xfrm>
        <a:prstGeom prst="rightArrow">
          <a:avLst>
            <a:gd name="adj1" fmla="val 75000"/>
            <a:gd name="adj2" fmla="val 50000"/>
          </a:avLst>
        </a:prstGeom>
        <a:solidFill>
          <a:srgbClr val="C3D69B">
            <a:alpha val="90000"/>
          </a:srgb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dirty="0" smtClean="0"/>
            <a:t>Base 2012 – 1%</a:t>
          </a:r>
          <a:endParaRPr lang="es-MX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dirty="0" smtClean="0"/>
            <a:t>Base 2018 – 10%</a:t>
          </a:r>
          <a:endParaRPr lang="es-MX" sz="2400" kern="1200" dirty="0"/>
        </a:p>
      </dsp:txBody>
      <dsp:txXfrm>
        <a:off x="3024335" y="1598802"/>
        <a:ext cx="4047074" cy="978858"/>
      </dsp:txXfrm>
    </dsp:sp>
    <dsp:sp modelId="{B96CD297-09B3-4B9C-8609-3048083EAD71}">
      <dsp:nvSpPr>
        <dsp:cNvPr id="0" name=""/>
        <dsp:cNvSpPr/>
      </dsp:nvSpPr>
      <dsp:spPr>
        <a:xfrm>
          <a:off x="0" y="1435659"/>
          <a:ext cx="3024335" cy="13051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Porcentaje de profesores de tiempo completo que cuentan con el reconocimiento al perfil deseable</a:t>
          </a:r>
          <a:endParaRPr lang="es-MX" sz="1500" kern="1200" dirty="0"/>
        </a:p>
      </dsp:txBody>
      <dsp:txXfrm>
        <a:off x="63712" y="1499371"/>
        <a:ext cx="2896911" cy="1177720"/>
      </dsp:txXfrm>
    </dsp:sp>
    <dsp:sp modelId="{4FE93FC6-734A-F748-BE18-87AF47068744}">
      <dsp:nvSpPr>
        <dsp:cNvPr id="0" name=""/>
        <dsp:cNvSpPr/>
      </dsp:nvSpPr>
      <dsp:spPr>
        <a:xfrm>
          <a:off x="3024335" y="2871319"/>
          <a:ext cx="4536503" cy="1305144"/>
        </a:xfrm>
        <a:prstGeom prst="rightArrow">
          <a:avLst>
            <a:gd name="adj1" fmla="val 75000"/>
            <a:gd name="adj2" fmla="val 50000"/>
          </a:avLst>
        </a:prstGeom>
        <a:solidFill>
          <a:srgbClr val="C3D69B">
            <a:alpha val="90000"/>
          </a:srgb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dirty="0" smtClean="0"/>
            <a:t>Base 2012 - 396 </a:t>
          </a:r>
          <a:endParaRPr lang="es-MX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dirty="0" smtClean="0"/>
            <a:t>Meta 2018 - 800</a:t>
          </a:r>
          <a:endParaRPr lang="es-MX" sz="2400" kern="1200" dirty="0"/>
        </a:p>
      </dsp:txBody>
      <dsp:txXfrm>
        <a:off x="3024335" y="3034462"/>
        <a:ext cx="4047074" cy="978858"/>
      </dsp:txXfrm>
    </dsp:sp>
    <dsp:sp modelId="{DA18097F-430F-4D4D-BCAD-ED97A5494557}">
      <dsp:nvSpPr>
        <dsp:cNvPr id="0" name=""/>
        <dsp:cNvSpPr/>
      </dsp:nvSpPr>
      <dsp:spPr>
        <a:xfrm>
          <a:off x="0" y="2871319"/>
          <a:ext cx="3024335" cy="13051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smtClean="0"/>
            <a:t>Miembros del Sistema Nacional de Investigadores</a:t>
          </a:r>
          <a:endParaRPr lang="es-ES" sz="1500" kern="1200"/>
        </a:p>
      </dsp:txBody>
      <dsp:txXfrm>
        <a:off x="63712" y="2935031"/>
        <a:ext cx="2896911" cy="11777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F6B6A-C07B-4347-99B9-1049CF18923D}">
      <dsp:nvSpPr>
        <dsp:cNvPr id="0" name=""/>
        <dsp:cNvSpPr/>
      </dsp:nvSpPr>
      <dsp:spPr>
        <a:xfrm>
          <a:off x="447375" y="939"/>
          <a:ext cx="1376070" cy="8256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Electrónica</a:t>
          </a:r>
          <a:endParaRPr lang="es-MX" sz="1600" kern="1200" dirty="0"/>
        </a:p>
      </dsp:txBody>
      <dsp:txXfrm>
        <a:off x="447375" y="939"/>
        <a:ext cx="1376070" cy="825642"/>
      </dsp:txXfrm>
    </dsp:sp>
    <dsp:sp modelId="{B47515E5-13B4-402E-87BF-FCD4E5D38464}">
      <dsp:nvSpPr>
        <dsp:cNvPr id="0" name=""/>
        <dsp:cNvSpPr/>
      </dsp:nvSpPr>
      <dsp:spPr>
        <a:xfrm>
          <a:off x="6480715" y="3816423"/>
          <a:ext cx="1376070" cy="8256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Civil</a:t>
          </a:r>
          <a:endParaRPr lang="es-MX" sz="1600" kern="1200" dirty="0"/>
        </a:p>
      </dsp:txBody>
      <dsp:txXfrm>
        <a:off x="6480715" y="3816423"/>
        <a:ext cx="1376070" cy="825642"/>
      </dsp:txXfrm>
    </dsp:sp>
    <dsp:sp modelId="{A9101C76-F9BB-46F1-AB45-BCC9A8640FA5}">
      <dsp:nvSpPr>
        <dsp:cNvPr id="0" name=""/>
        <dsp:cNvSpPr/>
      </dsp:nvSpPr>
      <dsp:spPr>
        <a:xfrm>
          <a:off x="3474730" y="939"/>
          <a:ext cx="1376070" cy="8256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Ambiental</a:t>
          </a:r>
          <a:endParaRPr lang="es-MX" sz="1600" kern="1200" dirty="0"/>
        </a:p>
      </dsp:txBody>
      <dsp:txXfrm>
        <a:off x="3474730" y="939"/>
        <a:ext cx="1376070" cy="825642"/>
      </dsp:txXfrm>
    </dsp:sp>
    <dsp:sp modelId="{4D9214BC-A797-4F04-94F6-E1F0EF6DCD02}">
      <dsp:nvSpPr>
        <dsp:cNvPr id="0" name=""/>
        <dsp:cNvSpPr/>
      </dsp:nvSpPr>
      <dsp:spPr>
        <a:xfrm>
          <a:off x="4988408" y="939"/>
          <a:ext cx="1376070" cy="8256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Sistemas</a:t>
          </a:r>
          <a:r>
            <a:rPr lang="es-MX" sz="1200" kern="1200" dirty="0" smtClean="0"/>
            <a:t> </a:t>
          </a:r>
          <a:r>
            <a:rPr lang="es-MX" sz="1400" kern="1200" dirty="0" smtClean="0"/>
            <a:t>Automotrices</a:t>
          </a:r>
          <a:endParaRPr lang="es-MX" sz="1400" kern="1200" dirty="0"/>
        </a:p>
      </dsp:txBody>
      <dsp:txXfrm>
        <a:off x="4988408" y="939"/>
        <a:ext cx="1376070" cy="825642"/>
      </dsp:txXfrm>
    </dsp:sp>
    <dsp:sp modelId="{C1F77933-F574-4C9F-BCC9-624BE190F400}">
      <dsp:nvSpPr>
        <dsp:cNvPr id="0" name=""/>
        <dsp:cNvSpPr/>
      </dsp:nvSpPr>
      <dsp:spPr>
        <a:xfrm>
          <a:off x="6502086" y="939"/>
          <a:ext cx="1376070" cy="8256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Aeronáutica</a:t>
          </a:r>
          <a:endParaRPr lang="es-MX" sz="1400" kern="1200" dirty="0"/>
        </a:p>
      </dsp:txBody>
      <dsp:txXfrm>
        <a:off x="6502086" y="939"/>
        <a:ext cx="1376070" cy="825642"/>
      </dsp:txXfrm>
    </dsp:sp>
    <dsp:sp modelId="{A91A8BF9-563F-49D8-BD9A-840836474502}">
      <dsp:nvSpPr>
        <dsp:cNvPr id="0" name=""/>
        <dsp:cNvSpPr/>
      </dsp:nvSpPr>
      <dsp:spPr>
        <a:xfrm>
          <a:off x="447375" y="964189"/>
          <a:ext cx="1376070" cy="8256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Petrolera</a:t>
          </a:r>
          <a:endParaRPr lang="es-MX" sz="1600" kern="1200" dirty="0"/>
        </a:p>
      </dsp:txBody>
      <dsp:txXfrm>
        <a:off x="447375" y="964189"/>
        <a:ext cx="1376070" cy="825642"/>
      </dsp:txXfrm>
    </dsp:sp>
    <dsp:sp modelId="{62F6CA50-88A7-43F3-A181-2F12BD166CFF}">
      <dsp:nvSpPr>
        <dsp:cNvPr id="0" name=""/>
        <dsp:cNvSpPr/>
      </dsp:nvSpPr>
      <dsp:spPr>
        <a:xfrm>
          <a:off x="3456387" y="2880323"/>
          <a:ext cx="1376070" cy="8256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Química</a:t>
          </a:r>
          <a:endParaRPr lang="es-MX" sz="1600" kern="1200" dirty="0"/>
        </a:p>
      </dsp:txBody>
      <dsp:txXfrm>
        <a:off x="3456387" y="2880323"/>
        <a:ext cx="1376070" cy="825642"/>
      </dsp:txXfrm>
    </dsp:sp>
    <dsp:sp modelId="{9672819A-DFEA-48A9-AEB2-80F277980201}">
      <dsp:nvSpPr>
        <dsp:cNvPr id="0" name=""/>
        <dsp:cNvSpPr/>
      </dsp:nvSpPr>
      <dsp:spPr>
        <a:xfrm>
          <a:off x="3474730" y="964189"/>
          <a:ext cx="1376070" cy="8256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Bioquímica</a:t>
          </a:r>
          <a:endParaRPr lang="es-MX" sz="1600" kern="1200" dirty="0"/>
        </a:p>
      </dsp:txBody>
      <dsp:txXfrm>
        <a:off x="3474730" y="964189"/>
        <a:ext cx="1376070" cy="825642"/>
      </dsp:txXfrm>
    </dsp:sp>
    <dsp:sp modelId="{72246D94-EADE-4C11-A155-8E160FD5A374}">
      <dsp:nvSpPr>
        <dsp:cNvPr id="0" name=""/>
        <dsp:cNvSpPr/>
      </dsp:nvSpPr>
      <dsp:spPr>
        <a:xfrm>
          <a:off x="4988408" y="964189"/>
          <a:ext cx="1376070" cy="8256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Industrial</a:t>
          </a:r>
          <a:endParaRPr lang="es-MX" sz="1600" kern="1200" dirty="0"/>
        </a:p>
      </dsp:txBody>
      <dsp:txXfrm>
        <a:off x="4988408" y="964189"/>
        <a:ext cx="1376070" cy="825642"/>
      </dsp:txXfrm>
    </dsp:sp>
    <dsp:sp modelId="{16401729-30EE-44EF-8C90-FED946953FC2}">
      <dsp:nvSpPr>
        <dsp:cNvPr id="0" name=""/>
        <dsp:cNvSpPr/>
      </dsp:nvSpPr>
      <dsp:spPr>
        <a:xfrm>
          <a:off x="4941154" y="2880323"/>
          <a:ext cx="1376070" cy="8256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Mecánica</a:t>
          </a:r>
          <a:endParaRPr lang="es-MX" sz="1600" kern="1200" dirty="0"/>
        </a:p>
      </dsp:txBody>
      <dsp:txXfrm>
        <a:off x="4941154" y="2880323"/>
        <a:ext cx="1376070" cy="825642"/>
      </dsp:txXfrm>
    </dsp:sp>
    <dsp:sp modelId="{3449A0BD-56D5-4F2A-8A95-6A6E805D51B2}">
      <dsp:nvSpPr>
        <dsp:cNvPr id="0" name=""/>
        <dsp:cNvSpPr/>
      </dsp:nvSpPr>
      <dsp:spPr>
        <a:xfrm>
          <a:off x="447375" y="1927438"/>
          <a:ext cx="1376070" cy="8256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Eléctrica</a:t>
          </a:r>
          <a:endParaRPr lang="es-MX" sz="1600" kern="1200" dirty="0"/>
        </a:p>
      </dsp:txBody>
      <dsp:txXfrm>
        <a:off x="447375" y="1927438"/>
        <a:ext cx="1376070" cy="825642"/>
      </dsp:txXfrm>
    </dsp:sp>
    <dsp:sp modelId="{08AE5C4B-23DB-4ACC-A9B6-0D376777E905}">
      <dsp:nvSpPr>
        <dsp:cNvPr id="0" name=""/>
        <dsp:cNvSpPr/>
      </dsp:nvSpPr>
      <dsp:spPr>
        <a:xfrm>
          <a:off x="6480715" y="936106"/>
          <a:ext cx="1376070" cy="8256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Logística</a:t>
          </a:r>
          <a:endParaRPr lang="es-MX" sz="1600" kern="1200" dirty="0"/>
        </a:p>
      </dsp:txBody>
      <dsp:txXfrm>
        <a:off x="6480715" y="936106"/>
        <a:ext cx="1376070" cy="825642"/>
      </dsp:txXfrm>
    </dsp:sp>
    <dsp:sp modelId="{6D0E86CF-99A1-4D72-BEFF-75EE1AF49BF8}">
      <dsp:nvSpPr>
        <dsp:cNvPr id="0" name=""/>
        <dsp:cNvSpPr/>
      </dsp:nvSpPr>
      <dsp:spPr>
        <a:xfrm>
          <a:off x="3474730" y="1927438"/>
          <a:ext cx="1376070" cy="8256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Electromecánica</a:t>
          </a:r>
          <a:endParaRPr lang="es-MX" sz="1200" kern="1200" dirty="0"/>
        </a:p>
      </dsp:txBody>
      <dsp:txXfrm>
        <a:off x="3474730" y="1927438"/>
        <a:ext cx="1376070" cy="825642"/>
      </dsp:txXfrm>
    </dsp:sp>
    <dsp:sp modelId="{6BD99B10-10F4-435F-B6BF-FD1CABD3479B}">
      <dsp:nvSpPr>
        <dsp:cNvPr id="0" name=""/>
        <dsp:cNvSpPr/>
      </dsp:nvSpPr>
      <dsp:spPr>
        <a:xfrm>
          <a:off x="1988822" y="1872211"/>
          <a:ext cx="1376070" cy="8256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Agronomía</a:t>
          </a:r>
          <a:endParaRPr lang="es-MX" sz="1600" kern="1200" dirty="0"/>
        </a:p>
      </dsp:txBody>
      <dsp:txXfrm>
        <a:off x="1988822" y="1872211"/>
        <a:ext cx="1376070" cy="825642"/>
      </dsp:txXfrm>
    </dsp:sp>
    <dsp:sp modelId="{3520D071-C49E-465F-8820-2BB0E0048A86}">
      <dsp:nvSpPr>
        <dsp:cNvPr id="0" name=""/>
        <dsp:cNvSpPr/>
      </dsp:nvSpPr>
      <dsp:spPr>
        <a:xfrm>
          <a:off x="476658" y="3816425"/>
          <a:ext cx="1376070" cy="8256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err="1" smtClean="0"/>
            <a:t>Geociencias</a:t>
          </a:r>
          <a:endParaRPr lang="es-MX" sz="1600" kern="1200" dirty="0"/>
        </a:p>
      </dsp:txBody>
      <dsp:txXfrm>
        <a:off x="476658" y="3816425"/>
        <a:ext cx="1376070" cy="825642"/>
      </dsp:txXfrm>
    </dsp:sp>
    <dsp:sp modelId="{A0C92D68-512A-4FCD-A9DA-A281BD8825AE}">
      <dsp:nvSpPr>
        <dsp:cNvPr id="0" name=""/>
        <dsp:cNvSpPr/>
      </dsp:nvSpPr>
      <dsp:spPr>
        <a:xfrm>
          <a:off x="4968551" y="1944213"/>
          <a:ext cx="1376070" cy="8256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err="1" smtClean="0"/>
            <a:t>Mecatrónica</a:t>
          </a:r>
          <a:endParaRPr lang="es-MX" sz="1600" kern="1200" dirty="0"/>
        </a:p>
      </dsp:txBody>
      <dsp:txXfrm>
        <a:off x="4968551" y="1944213"/>
        <a:ext cx="1376070" cy="825642"/>
      </dsp:txXfrm>
    </dsp:sp>
    <dsp:sp modelId="{6FE3EA0A-A028-4DF9-940E-575E0854F6A7}">
      <dsp:nvSpPr>
        <dsp:cNvPr id="0" name=""/>
        <dsp:cNvSpPr/>
      </dsp:nvSpPr>
      <dsp:spPr>
        <a:xfrm>
          <a:off x="6525327" y="2880318"/>
          <a:ext cx="1376070" cy="8256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Minería</a:t>
          </a:r>
          <a:endParaRPr lang="es-MX" sz="1600" kern="1200" dirty="0"/>
        </a:p>
      </dsp:txBody>
      <dsp:txXfrm>
        <a:off x="6525327" y="2880318"/>
        <a:ext cx="1376070" cy="825642"/>
      </dsp:txXfrm>
    </dsp:sp>
    <dsp:sp modelId="{DA78830A-693B-4DE9-B145-EFF1537C4E16}">
      <dsp:nvSpPr>
        <dsp:cNvPr id="0" name=""/>
        <dsp:cNvSpPr/>
      </dsp:nvSpPr>
      <dsp:spPr>
        <a:xfrm>
          <a:off x="476658" y="2880318"/>
          <a:ext cx="1376070" cy="8256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Energías</a:t>
          </a:r>
          <a:r>
            <a:rPr lang="es-MX" sz="1200" kern="1200" dirty="0" smtClean="0"/>
            <a:t> </a:t>
          </a:r>
          <a:r>
            <a:rPr lang="es-MX" sz="1400" kern="1200" dirty="0" smtClean="0"/>
            <a:t>Renovables</a:t>
          </a:r>
          <a:endParaRPr lang="es-MX" sz="1400" kern="1200" dirty="0"/>
        </a:p>
      </dsp:txBody>
      <dsp:txXfrm>
        <a:off x="476658" y="2880318"/>
        <a:ext cx="1376070" cy="825642"/>
      </dsp:txXfrm>
    </dsp:sp>
    <dsp:sp modelId="{618606E2-D61B-411D-941B-7099095D210E}">
      <dsp:nvSpPr>
        <dsp:cNvPr id="0" name=""/>
        <dsp:cNvSpPr/>
      </dsp:nvSpPr>
      <dsp:spPr>
        <a:xfrm>
          <a:off x="1988822" y="0"/>
          <a:ext cx="1376070" cy="8256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Industrias</a:t>
          </a:r>
          <a:r>
            <a:rPr lang="es-MX" sz="1200" kern="1200" dirty="0" smtClean="0"/>
            <a:t> A</a:t>
          </a:r>
          <a:r>
            <a:rPr lang="es-MX" sz="1400" kern="1200" dirty="0" smtClean="0"/>
            <a:t>limentarias</a:t>
          </a:r>
          <a:endParaRPr lang="es-MX" sz="1400" kern="1200" dirty="0"/>
        </a:p>
      </dsp:txBody>
      <dsp:txXfrm>
        <a:off x="1988822" y="0"/>
        <a:ext cx="1376070" cy="825642"/>
      </dsp:txXfrm>
    </dsp:sp>
    <dsp:sp modelId="{8716B03F-E751-4D0E-84BA-7990CE34B80E}">
      <dsp:nvSpPr>
        <dsp:cNvPr id="0" name=""/>
        <dsp:cNvSpPr/>
      </dsp:nvSpPr>
      <dsp:spPr>
        <a:xfrm>
          <a:off x="1988822" y="936103"/>
          <a:ext cx="1376070" cy="8256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Acuicultura</a:t>
          </a:r>
          <a:endParaRPr lang="es-MX" sz="1400" kern="1200" dirty="0"/>
        </a:p>
      </dsp:txBody>
      <dsp:txXfrm>
        <a:off x="1988822" y="936103"/>
        <a:ext cx="1376070" cy="825642"/>
      </dsp:txXfrm>
    </dsp:sp>
    <dsp:sp modelId="{00B6A765-7CA9-45B0-BC59-5BD03C282BB8}">
      <dsp:nvSpPr>
        <dsp:cNvPr id="0" name=""/>
        <dsp:cNvSpPr/>
      </dsp:nvSpPr>
      <dsp:spPr>
        <a:xfrm>
          <a:off x="6525327" y="1944218"/>
          <a:ext cx="1376070" cy="8256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Informática</a:t>
          </a:r>
          <a:endParaRPr lang="es-MX" sz="1600" kern="1200" dirty="0"/>
        </a:p>
      </dsp:txBody>
      <dsp:txXfrm>
        <a:off x="6525327" y="1944218"/>
        <a:ext cx="1376070" cy="825642"/>
      </dsp:txXfrm>
    </dsp:sp>
    <dsp:sp modelId="{56DDDF7D-8B26-4F8C-963B-393E95E4DDB4}">
      <dsp:nvSpPr>
        <dsp:cNvPr id="0" name=""/>
        <dsp:cNvSpPr/>
      </dsp:nvSpPr>
      <dsp:spPr>
        <a:xfrm>
          <a:off x="2016219" y="3816428"/>
          <a:ext cx="1376070" cy="8256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Biotecnología</a:t>
          </a:r>
          <a:endParaRPr lang="es-MX" sz="1400" kern="1200" dirty="0"/>
        </a:p>
      </dsp:txBody>
      <dsp:txXfrm>
        <a:off x="2016219" y="3816428"/>
        <a:ext cx="1376070" cy="825642"/>
      </dsp:txXfrm>
    </dsp:sp>
    <dsp:sp modelId="{1E5B754B-94D1-4C04-A166-7BE21EF4F153}">
      <dsp:nvSpPr>
        <dsp:cNvPr id="0" name=""/>
        <dsp:cNvSpPr/>
      </dsp:nvSpPr>
      <dsp:spPr>
        <a:xfrm>
          <a:off x="3500999" y="3816428"/>
          <a:ext cx="1376070" cy="8256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Hidrológica</a:t>
          </a:r>
          <a:endParaRPr lang="es-MX" sz="1400" kern="1200" dirty="0"/>
        </a:p>
      </dsp:txBody>
      <dsp:txXfrm>
        <a:off x="3500999" y="3816428"/>
        <a:ext cx="1376070" cy="825642"/>
      </dsp:txXfrm>
    </dsp:sp>
    <dsp:sp modelId="{70E6336A-DE25-4875-A605-870982B39F7F}">
      <dsp:nvSpPr>
        <dsp:cNvPr id="0" name=""/>
        <dsp:cNvSpPr/>
      </dsp:nvSpPr>
      <dsp:spPr>
        <a:xfrm>
          <a:off x="1988822" y="2880323"/>
          <a:ext cx="1376070" cy="8256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Innovación Agrícola Sustentable</a:t>
          </a:r>
          <a:endParaRPr lang="es-MX" sz="1200" kern="1200" dirty="0"/>
        </a:p>
      </dsp:txBody>
      <dsp:txXfrm>
        <a:off x="1988822" y="2880323"/>
        <a:ext cx="1376070" cy="825642"/>
      </dsp:txXfrm>
    </dsp:sp>
    <dsp:sp modelId="{2EF7941A-D164-4CAC-B048-21432A90183F}">
      <dsp:nvSpPr>
        <dsp:cNvPr id="0" name=""/>
        <dsp:cNvSpPr/>
      </dsp:nvSpPr>
      <dsp:spPr>
        <a:xfrm>
          <a:off x="4968551" y="3816420"/>
          <a:ext cx="1376070" cy="8256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Diseño</a:t>
          </a:r>
          <a:r>
            <a:rPr lang="es-MX" sz="1200" kern="1200" dirty="0" smtClean="0"/>
            <a:t> I</a:t>
          </a:r>
          <a:r>
            <a:rPr lang="es-MX" sz="1400" kern="1200" dirty="0" smtClean="0"/>
            <a:t>ndustrial</a:t>
          </a:r>
          <a:endParaRPr lang="es-MX" sz="1400" kern="1200" dirty="0"/>
        </a:p>
      </dsp:txBody>
      <dsp:txXfrm>
        <a:off x="4968551" y="3816420"/>
        <a:ext cx="1376070" cy="8256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11CDF-E857-4A01-A3F2-5577B0EBB2BB}">
      <dsp:nvSpPr>
        <dsp:cNvPr id="0" name=""/>
        <dsp:cNvSpPr/>
      </dsp:nvSpPr>
      <dsp:spPr>
        <a:xfrm>
          <a:off x="0" y="326"/>
          <a:ext cx="6643734" cy="461338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/>
              </a:solidFill>
              <a:latin typeface="Soberana Sans Light" pitchFamily="50" charset="0"/>
              <a:cs typeface="Arial" pitchFamily="34" charset="0"/>
            </a:rPr>
            <a:t>Programas de Posgrado en el PNPC  de CONACYT</a:t>
          </a:r>
          <a:endParaRPr lang="es-MX" sz="2000" b="1" kern="1200" dirty="0">
            <a:solidFill>
              <a:schemeClr val="tx1"/>
            </a:solidFill>
            <a:latin typeface="Soberana Sans Light" pitchFamily="50" charset="0"/>
            <a:cs typeface="Arial" pitchFamily="34" charset="0"/>
          </a:endParaRPr>
        </a:p>
      </dsp:txBody>
      <dsp:txXfrm>
        <a:off x="22521" y="22847"/>
        <a:ext cx="6598692" cy="416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B3C66C7-C4A3-4DFC-A104-232F2E89BFB2}" type="datetimeFigureOut">
              <a:rPr lang="es-MX" smtClean="0"/>
              <a:pPr/>
              <a:t>04/06/2014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71C0E38-7A69-407A-BB66-16B751ACD17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32697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8BCB6D0-510E-47A9-A866-0C0540E27F4B}" type="datetimeFigureOut">
              <a:rPr lang="es-MX" smtClean="0"/>
              <a:pPr/>
              <a:t>04/06/2014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9B08A26-5546-42F5-9E11-9B033379453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14561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08A26-5546-42F5-9E11-9B0333794539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756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>
              <a:latin typeface="Calibri" charset="0"/>
            </a:endParaRPr>
          </a:p>
        </p:txBody>
      </p:sp>
      <p:sp>
        <p:nvSpPr>
          <p:cNvPr id="21507" name="3 Marcador de número de diapositiva"/>
          <p:cNvSpPr txBox="1">
            <a:spLocks noGrp="1"/>
          </p:cNvSpPr>
          <p:nvPr/>
        </p:nvSpPr>
        <p:spPr bwMode="auto">
          <a:xfrm>
            <a:off x="3896508" y="8829967"/>
            <a:ext cx="2983712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0" tIns="46005" rIns="92010" bIns="4600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179B27B-5A3C-C642-9BC6-963DFA097336}" type="slidenum">
              <a:rPr lang="es-ES" sz="1200">
                <a:latin typeface="Calibri" charset="0"/>
              </a:rPr>
              <a:pPr algn="r" eaLnBrk="1" hangingPunct="1"/>
              <a:t>12</a:t>
            </a:fld>
            <a:endParaRPr lang="es-E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205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>
              <a:latin typeface="Calibri" charset="0"/>
            </a:endParaRPr>
          </a:p>
        </p:txBody>
      </p:sp>
      <p:sp>
        <p:nvSpPr>
          <p:cNvPr id="28675" name="3 Marcador de número de diapositiva"/>
          <p:cNvSpPr txBox="1">
            <a:spLocks noGrp="1"/>
          </p:cNvSpPr>
          <p:nvPr/>
        </p:nvSpPr>
        <p:spPr bwMode="auto">
          <a:xfrm>
            <a:off x="3896508" y="8829967"/>
            <a:ext cx="2983712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0" tIns="46005" rIns="92010" bIns="4600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33E48C8-247C-A946-A255-42820521807C}" type="slidenum">
              <a:rPr lang="es-ES" sz="1200">
                <a:latin typeface="Calibri" charset="0"/>
              </a:rPr>
              <a:pPr algn="r" eaLnBrk="1" hangingPunct="1"/>
              <a:t>20</a:t>
            </a:fld>
            <a:endParaRPr lang="es-E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61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08A26-5546-42F5-9E11-9B0333794539}" type="slidenum">
              <a:rPr lang="es-MX" smtClean="0"/>
              <a:pPr/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5637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208086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53344" y="383664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76" y="1254133"/>
            <a:ext cx="7872411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41177" y="2468579"/>
            <a:ext cx="7858180" cy="37687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74851" y="6356356"/>
            <a:ext cx="1460848" cy="24100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s-MX" smtClean="0"/>
              <a:t>1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1849" y="6356356"/>
            <a:ext cx="1982580" cy="24100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70851" y="6356356"/>
            <a:ext cx="1460848" cy="24100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1026D3E-8F2B-4792-BD44-CA339CCB2B6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122184" y="1268760"/>
            <a:ext cx="1906203" cy="4968552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41177" y="1268760"/>
            <a:ext cx="5577408" cy="496855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>
          <a:xfrm>
            <a:off x="374851" y="6356356"/>
            <a:ext cx="1460848" cy="24100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s-MX" smtClean="0"/>
              <a:t>1</a:t>
            </a:r>
            <a:endParaRPr lang="es-ES" dirty="0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1849" y="6356356"/>
            <a:ext cx="1982580" cy="24100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s-ES" dirty="0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70851" y="6356356"/>
            <a:ext cx="1460848" cy="24100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1026D3E-8F2B-4792-BD44-CA339CCB2B6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7" y="1268760"/>
            <a:ext cx="7729535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483207"/>
            <a:ext cx="7715304" cy="39116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Soberana Sans" pitchFamily="50" charset="0"/>
              </a:defRPr>
            </a:lvl1pPr>
            <a:lvl2pPr>
              <a:defRPr sz="1400">
                <a:solidFill>
                  <a:schemeClr val="tx1"/>
                </a:solidFill>
                <a:latin typeface="Soberana Sans" pitchFamily="50" charset="0"/>
              </a:defRPr>
            </a:lvl2pPr>
            <a:lvl3pPr>
              <a:defRPr sz="1400">
                <a:solidFill>
                  <a:schemeClr val="tx1"/>
                </a:solidFill>
                <a:latin typeface="Soberana Sans" pitchFamily="50" charset="0"/>
              </a:defRPr>
            </a:lvl3pPr>
            <a:lvl4pPr>
              <a:defRPr sz="1400">
                <a:solidFill>
                  <a:schemeClr val="tx1"/>
                </a:solidFill>
                <a:latin typeface="Soberana Sans" pitchFamily="50" charset="0"/>
              </a:defRPr>
            </a:lvl4pPr>
            <a:lvl5pPr>
              <a:defRPr sz="1400">
                <a:solidFill>
                  <a:schemeClr val="tx1"/>
                </a:solidFill>
                <a:latin typeface="Soberana Sans" pitchFamily="50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406905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412776"/>
            <a:ext cx="7872411" cy="80177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5536" y="2285994"/>
            <a:ext cx="3752848" cy="39116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Soberana Sans" pitchFamily="50" charset="0"/>
              </a:defRPr>
            </a:lvl1pPr>
            <a:lvl2pPr>
              <a:defRPr sz="1400">
                <a:solidFill>
                  <a:schemeClr val="tx1"/>
                </a:solidFill>
                <a:latin typeface="Soberana Sans" pitchFamily="50" charset="0"/>
              </a:defRPr>
            </a:lvl2pPr>
            <a:lvl3pPr>
              <a:defRPr sz="1400">
                <a:solidFill>
                  <a:schemeClr val="tx1"/>
                </a:solidFill>
                <a:latin typeface="Soberana Sans" pitchFamily="50" charset="0"/>
              </a:defRPr>
            </a:lvl3pPr>
            <a:lvl4pPr>
              <a:defRPr sz="1400">
                <a:solidFill>
                  <a:schemeClr val="tx1"/>
                </a:solidFill>
                <a:latin typeface="Soberana Sans" pitchFamily="50" charset="0"/>
              </a:defRPr>
            </a:lvl4pPr>
            <a:lvl5pPr>
              <a:defRPr sz="1400">
                <a:solidFill>
                  <a:schemeClr val="tx1"/>
                </a:solidFill>
                <a:latin typeface="Soberana Sans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38941" y="2285996"/>
            <a:ext cx="3714776" cy="384017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Soberana Sans" pitchFamily="50" charset="0"/>
              </a:defRPr>
            </a:lvl1pPr>
            <a:lvl2pPr>
              <a:defRPr sz="1400">
                <a:solidFill>
                  <a:schemeClr val="tx1"/>
                </a:solidFill>
                <a:latin typeface="Soberana Sans" pitchFamily="50" charset="0"/>
              </a:defRPr>
            </a:lvl2pPr>
            <a:lvl3pPr>
              <a:defRPr sz="1400">
                <a:solidFill>
                  <a:schemeClr val="tx1"/>
                </a:solidFill>
                <a:latin typeface="Soberana Sans" pitchFamily="50" charset="0"/>
              </a:defRPr>
            </a:lvl3pPr>
            <a:lvl4pPr>
              <a:defRPr sz="1400">
                <a:solidFill>
                  <a:schemeClr val="tx1"/>
                </a:solidFill>
                <a:latin typeface="Soberana Sans" pitchFamily="50" charset="0"/>
              </a:defRPr>
            </a:lvl4pPr>
            <a:lvl5pPr>
              <a:defRPr sz="1400">
                <a:solidFill>
                  <a:schemeClr val="tx1"/>
                </a:solidFill>
                <a:latin typeface="Soberana Sans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071546"/>
            <a:ext cx="7786743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5537" y="2357430"/>
            <a:ext cx="3682999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95536" y="3071814"/>
            <a:ext cx="3714776" cy="3054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253188" y="2357430"/>
            <a:ext cx="3929091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253192" y="3071814"/>
            <a:ext cx="3970337" cy="305435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528" y="1493912"/>
            <a:ext cx="794388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3454" y="126876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6726" y="1268764"/>
            <a:ext cx="4643471" cy="50546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95538" y="2483207"/>
            <a:ext cx="3008313" cy="38401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5081737"/>
            <a:ext cx="5486400" cy="5667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475656" y="1281244"/>
            <a:ext cx="5486400" cy="3727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475656" y="5648475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CuadroTexto"/>
          <p:cNvSpPr txBox="1"/>
          <p:nvPr/>
        </p:nvSpPr>
        <p:spPr>
          <a:xfrm>
            <a:off x="3929057" y="6500834"/>
            <a:ext cx="10715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bg1"/>
                </a:solidFill>
              </a:rPr>
              <a:t>Cd. Madero 2009</a:t>
            </a:r>
            <a:endParaRPr lang="es-ES" sz="800" dirty="0">
              <a:solidFill>
                <a:schemeClr val="bg1"/>
              </a:solidFill>
            </a:endParaRPr>
          </a:p>
        </p:txBody>
      </p:sp>
      <p:cxnSp>
        <p:nvCxnSpPr>
          <p:cNvPr id="28" name="27 Conector recto"/>
          <p:cNvCxnSpPr/>
          <p:nvPr/>
        </p:nvCxnSpPr>
        <p:spPr>
          <a:xfrm rot="5400000">
            <a:off x="3643319" y="6715139"/>
            <a:ext cx="28572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/>
        </p:nvSpPr>
        <p:spPr>
          <a:xfrm>
            <a:off x="8532440" y="1484784"/>
            <a:ext cx="484748" cy="432048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r"/>
            <a:r>
              <a:rPr lang="es-MX" sz="1050" b="1" baseline="0" dirty="0" smtClean="0">
                <a:solidFill>
                  <a:schemeClr val="bg1"/>
                </a:solidFill>
              </a:rPr>
              <a:t>Asamblea General Ordinaria del Consejo Nacional de Directores</a:t>
            </a:r>
          </a:p>
          <a:p>
            <a:pPr algn="r"/>
            <a:r>
              <a:rPr lang="es-MX" sz="900" b="1" baseline="0" dirty="0" smtClean="0">
                <a:solidFill>
                  <a:schemeClr val="bg1"/>
                </a:solidFill>
              </a:rPr>
              <a:t>Hermosillo 2010</a:t>
            </a:r>
            <a:endParaRPr lang="es-ES" sz="9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SEP_horizontal_ALTA-01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3" b="31199"/>
          <a:stretch/>
        </p:blipFill>
        <p:spPr bwMode="auto">
          <a:xfrm>
            <a:off x="0" y="116633"/>
            <a:ext cx="2304256" cy="87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plata 20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7" y="166862"/>
            <a:ext cx="886421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763688" y="692698"/>
            <a:ext cx="712879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defTabSz="914400" eaLnBrk="0" hangingPunct="0">
              <a:defRPr/>
            </a:pPr>
            <a:r>
              <a:rPr lang="es-MX" sz="1400" b="0" i="0" kern="1200" dirty="0" smtClean="0">
                <a:solidFill>
                  <a:srgbClr val="808080"/>
                </a:solidFill>
                <a:latin typeface="Soberana"/>
                <a:ea typeface="Times New Roman" charset="0"/>
              </a:rPr>
              <a:t>DIRECCIÓN GENERAL DE EDUCACIÓN SUPERIOR TECNOLÓGICA</a:t>
            </a:r>
            <a:endParaRPr lang="es-MX" sz="1400" b="0" i="0" kern="1200" dirty="0" smtClean="0">
              <a:latin typeface="Soberana"/>
              <a:ea typeface="Arial" charset="0"/>
              <a:cs typeface="Arial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 flipV="1">
            <a:off x="2" y="1174420"/>
            <a:ext cx="9143998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rgbClr val="008000"/>
            </a:solidFill>
            <a:miter lim="800000"/>
            <a:headEnd/>
            <a:tailEnd/>
          </a:ln>
        </p:spPr>
        <p:txBody>
          <a:bodyPr wrap="square" tIns="36000" bIns="36000" anchor="ctr">
            <a:noAutofit/>
          </a:bodyPr>
          <a:lstStyle/>
          <a:p>
            <a:pPr defTabSz="914400">
              <a:tabLst>
                <a:tab pos="2700338" algn="ctr"/>
                <a:tab pos="3059113" algn="ctr"/>
                <a:tab pos="5400675" algn="r"/>
              </a:tabLst>
            </a:pPr>
            <a:r>
              <a:rPr lang="es-MX" sz="1200" kern="1200" dirty="0">
                <a:latin typeface="Arial" charset="0"/>
                <a:cs typeface="Times New Roman" charset="0"/>
              </a:rPr>
              <a:t/>
            </a:r>
            <a:br>
              <a:rPr lang="es-MX" sz="1200" kern="1200" dirty="0">
                <a:latin typeface="Arial" charset="0"/>
                <a:cs typeface="Times New Roman" charset="0"/>
              </a:rPr>
            </a:br>
            <a:r>
              <a:rPr lang="es-MX" sz="1200" kern="1200" dirty="0">
                <a:latin typeface="Arial" charset="0"/>
                <a:cs typeface="Times New Roman" charset="0"/>
              </a:rPr>
              <a:t>	</a:t>
            </a:r>
            <a:endParaRPr lang="es-MX" sz="800" kern="1200" dirty="0">
              <a:latin typeface="Arial" charset="0"/>
              <a:cs typeface="Arial" charset="0"/>
            </a:endParaRPr>
          </a:p>
          <a:p>
            <a:pPr defTabSz="914400" eaLnBrk="0" hangingPunct="0">
              <a:tabLst>
                <a:tab pos="2700338" algn="ctr"/>
                <a:tab pos="3059113" algn="ctr"/>
                <a:tab pos="5400675" algn="r"/>
              </a:tabLst>
            </a:pPr>
            <a:endParaRPr lang="es-MX" kern="1200" dirty="0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5" Type="http://schemas.openxmlformats.org/officeDocument/2006/relationships/image" Target="../media/image4.emf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oleObject" Target="../embeddings/Hoja_de_c_lculo_de_Microsoft_Excel_97-20032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776864" cy="3672408"/>
          </a:xfrm>
        </p:spPr>
        <p:txBody>
          <a:bodyPr>
            <a:normAutofit lnSpcReduction="10000"/>
          </a:bodyPr>
          <a:lstStyle/>
          <a:p>
            <a:r>
              <a:rPr lang="es-MX" sz="3600" b="1" dirty="0" smtClean="0">
                <a:solidFill>
                  <a:srgbClr val="008000"/>
                </a:solidFill>
                <a:latin typeface="Soberana sans"/>
                <a:cs typeface="Soberana sans"/>
              </a:rPr>
              <a:t>Conclusiones y Compromisos</a:t>
            </a:r>
          </a:p>
          <a:p>
            <a:r>
              <a:rPr lang="es-MX" sz="3600" b="1" dirty="0" smtClean="0">
                <a:solidFill>
                  <a:srgbClr val="008000"/>
                </a:solidFill>
                <a:latin typeface="Soberana sans"/>
                <a:cs typeface="Soberana sans"/>
              </a:rPr>
              <a:t> </a:t>
            </a:r>
          </a:p>
          <a:p>
            <a:r>
              <a:rPr lang="es-MX" sz="2600" b="1" dirty="0" smtClean="0">
                <a:solidFill>
                  <a:schemeClr val="tx1"/>
                </a:solidFill>
                <a:latin typeface="Soberana sans"/>
                <a:cs typeface="Soberana sans"/>
              </a:rPr>
              <a:t>Dra. Ofelia Angulo Guerrero</a:t>
            </a:r>
          </a:p>
          <a:p>
            <a:r>
              <a:rPr lang="es-MX" sz="2600" b="1" dirty="0" smtClean="0">
                <a:solidFill>
                  <a:schemeClr val="tx1"/>
                </a:solidFill>
                <a:latin typeface="Soberana sans"/>
                <a:cs typeface="Soberana sans"/>
              </a:rPr>
              <a:t>Coordinadora Sectorial Académica</a:t>
            </a:r>
          </a:p>
          <a:p>
            <a:endParaRPr lang="es-MX" sz="2600" b="1" dirty="0" smtClean="0">
              <a:solidFill>
                <a:schemeClr val="tx1"/>
              </a:solidFill>
              <a:latin typeface="Soberana sans"/>
              <a:cs typeface="Soberana sans"/>
            </a:endParaRPr>
          </a:p>
          <a:p>
            <a:endParaRPr lang="es-MX" sz="2200" b="1" dirty="0" smtClean="0">
              <a:solidFill>
                <a:srgbClr val="008000"/>
              </a:solidFill>
              <a:latin typeface="Soberana sans"/>
              <a:cs typeface="Soberana sans"/>
            </a:endParaRPr>
          </a:p>
          <a:p>
            <a:endParaRPr lang="es-MX" sz="2200" b="1" dirty="0">
              <a:solidFill>
                <a:srgbClr val="008000"/>
              </a:solidFill>
              <a:latin typeface="Soberana sans"/>
              <a:cs typeface="Soberana sans"/>
            </a:endParaRPr>
          </a:p>
          <a:p>
            <a:r>
              <a:rPr lang="es-MX" sz="2200" b="1" dirty="0" smtClean="0">
                <a:solidFill>
                  <a:srgbClr val="008000"/>
                </a:solidFill>
                <a:latin typeface="Soberana sans"/>
                <a:cs typeface="Soberana sans"/>
              </a:rPr>
              <a:t>Reunión Nacional de Subdirectores Académicos</a:t>
            </a:r>
          </a:p>
          <a:p>
            <a:endParaRPr lang="es-MX" sz="2600" b="1" dirty="0">
              <a:solidFill>
                <a:schemeClr val="tx1"/>
              </a:solidFill>
              <a:latin typeface="Soberana sans"/>
              <a:cs typeface="Soberana san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364088" y="6211669"/>
            <a:ext cx="3532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008000"/>
                </a:solidFill>
                <a:latin typeface="Soberana sans"/>
                <a:cs typeface="Soberana sans"/>
              </a:rPr>
              <a:t>Querétaro, </a:t>
            </a:r>
            <a:r>
              <a:rPr lang="es-MX" b="1" dirty="0" smtClean="0">
                <a:solidFill>
                  <a:srgbClr val="008000"/>
                </a:solidFill>
                <a:latin typeface="Soberana sans"/>
                <a:cs typeface="Soberana sans"/>
              </a:rPr>
              <a:t>Qro. Junio 04, </a:t>
            </a:r>
            <a:r>
              <a:rPr lang="es-MX" b="1" dirty="0">
                <a:solidFill>
                  <a:srgbClr val="008000"/>
                </a:solidFill>
                <a:latin typeface="Soberana sans"/>
                <a:cs typeface="Soberana sans"/>
              </a:rPr>
              <a:t>2014</a:t>
            </a:r>
          </a:p>
          <a:p>
            <a:endParaRPr lang="es-ES" dirty="0">
              <a:latin typeface="Soberana sans"/>
              <a:cs typeface="Soberana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 Grupo"/>
          <p:cNvGrpSpPr/>
          <p:nvPr/>
        </p:nvGrpSpPr>
        <p:grpSpPr>
          <a:xfrm>
            <a:off x="984140" y="1599247"/>
            <a:ext cx="7175720" cy="461601"/>
            <a:chOff x="0" y="63"/>
            <a:chExt cx="7175720" cy="46160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5 Rectángulo redondeado"/>
            <p:cNvSpPr/>
            <p:nvPr/>
          </p:nvSpPr>
          <p:spPr>
            <a:xfrm>
              <a:off x="0" y="63"/>
              <a:ext cx="7175720" cy="46160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22534" y="22597"/>
              <a:ext cx="7130652" cy="4165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2000" b="1" dirty="0">
                  <a:solidFill>
                    <a:schemeClr val="tx1"/>
                  </a:solidFill>
                  <a:latin typeface="Soberana Sans Light" pitchFamily="50" charset="0"/>
                  <a:cs typeface="Arial" pitchFamily="34" charset="0"/>
                </a:rPr>
                <a:t>Programas Reconocidos por su Buena Calidad</a:t>
              </a:r>
            </a:p>
          </p:txBody>
        </p:sp>
      </p:grpSp>
      <p:graphicFrame>
        <p:nvGraphicFramePr>
          <p:cNvPr id="19458" name="Object 85"/>
          <p:cNvGraphicFramePr>
            <a:graphicFrameLocks noChangeAspect="1"/>
          </p:cNvGraphicFramePr>
          <p:nvPr/>
        </p:nvGraphicFramePr>
        <p:xfrm>
          <a:off x="1258888" y="2492375"/>
          <a:ext cx="6437312" cy="405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Hoja de cálculo" r:id="rId3" imgW="7458210" imgH="2924085" progId="Excel.Sheet.8">
                  <p:embed/>
                </p:oleObj>
              </mc:Choice>
              <mc:Fallback>
                <p:oleObj name="Hoja de cálculo" r:id="rId3" imgW="7458210" imgH="292408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492375"/>
                        <a:ext cx="6437312" cy="405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66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8890" y="1556792"/>
            <a:ext cx="7729534" cy="504056"/>
          </a:xfrm>
          <a:solidFill>
            <a:schemeClr val="bg1">
              <a:lumMod val="85000"/>
            </a:schemeClr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MX" b="1">
                <a:latin typeface="Soberana Sans Light" charset="0"/>
                <a:cs typeface="+mj-cs"/>
              </a:rPr>
              <a:t>Índice de Egreso</a:t>
            </a:r>
            <a:r>
              <a:rPr lang="es-MX">
                <a:latin typeface="Soberana Sans Light" charset="0"/>
                <a:cs typeface="+mj-cs"/>
              </a:rPr>
              <a:t/>
            </a:r>
            <a:br>
              <a:rPr lang="es-MX">
                <a:latin typeface="Soberana Sans Light" charset="0"/>
                <a:cs typeface="+mj-cs"/>
              </a:rPr>
            </a:br>
            <a:endParaRPr lang="es-MX">
              <a:latin typeface="Soberana Sans Light" charset="0"/>
              <a:cs typeface="+mj-cs"/>
            </a:endParaRPr>
          </a:p>
        </p:txBody>
      </p:sp>
      <p:graphicFrame>
        <p:nvGraphicFramePr>
          <p:cNvPr id="5" name="3 Gráfico"/>
          <p:cNvGraphicFramePr>
            <a:graphicFrameLocks/>
          </p:cNvGraphicFramePr>
          <p:nvPr/>
        </p:nvGraphicFramePr>
        <p:xfrm>
          <a:off x="589521" y="2420888"/>
          <a:ext cx="7964958" cy="3032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837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2397298" y="1539478"/>
          <a:ext cx="5143536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1173213" y="1539478"/>
          <a:ext cx="664373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483" name="Object 73"/>
          <p:cNvGraphicFramePr>
            <a:graphicFrameLocks/>
          </p:cNvGraphicFramePr>
          <p:nvPr/>
        </p:nvGraphicFramePr>
        <p:xfrm>
          <a:off x="1331913" y="2205038"/>
          <a:ext cx="6003925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Hoja de cálculo" r:id="rId14" imgW="6934140" imgH="2238285" progId="Excel.Sheet.8">
                  <p:embed/>
                </p:oleObj>
              </mc:Choice>
              <mc:Fallback>
                <p:oleObj name="Hoja de cálculo" r:id="rId14" imgW="6934140" imgH="223828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205038"/>
                        <a:ext cx="6003925" cy="287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455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611560" y="1412776"/>
            <a:ext cx="7786743" cy="5572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Posgrados en nivel consolidado</a:t>
            </a:r>
            <a:endParaRPr lang="es-ES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93653841"/>
              </p:ext>
            </p:extLst>
          </p:nvPr>
        </p:nvGraphicFramePr>
        <p:xfrm>
          <a:off x="611561" y="2204864"/>
          <a:ext cx="778674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476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611560" y="1412776"/>
            <a:ext cx="7786743" cy="5572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latin typeface="Soberana sans"/>
                <a:cs typeface="Soberana sans"/>
              </a:rPr>
              <a:t>Posgrados en nivel consolidado</a:t>
            </a:r>
            <a:endParaRPr lang="es-ES" dirty="0">
              <a:latin typeface="Soberana sans"/>
              <a:cs typeface="Soberana sans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34939367"/>
              </p:ext>
            </p:extLst>
          </p:nvPr>
        </p:nvGraphicFramePr>
        <p:xfrm>
          <a:off x="251520" y="2276872"/>
          <a:ext cx="842493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728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802906" y="1484784"/>
            <a:ext cx="7729534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s-MX" sz="2400" b="1" smtClean="0">
                <a:latin typeface="Soberana Sans Light" charset="0"/>
                <a:cs typeface="Arial" charset="0"/>
              </a:rPr>
              <a:t>Matrícula de Posgrado</a:t>
            </a:r>
          </a:p>
          <a:p>
            <a:pPr algn="ctr">
              <a:defRPr/>
            </a:pPr>
            <a:endParaRPr lang="es-MX" sz="2800" smtClean="0">
              <a:latin typeface="Soberana Sans Light" charset="0"/>
              <a:cs typeface="Arial" charset="0"/>
            </a:endParaRPr>
          </a:p>
        </p:txBody>
      </p:sp>
      <p:graphicFrame>
        <p:nvGraphicFramePr>
          <p:cNvPr id="4" name="7 Gráfico"/>
          <p:cNvGraphicFramePr>
            <a:graphicFrameLocks/>
          </p:cNvGraphicFramePr>
          <p:nvPr/>
        </p:nvGraphicFramePr>
        <p:xfrm>
          <a:off x="1305347" y="2420888"/>
          <a:ext cx="6724651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306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Object 166"/>
          <p:cNvGraphicFramePr>
            <a:graphicFrameLocks/>
          </p:cNvGraphicFramePr>
          <p:nvPr/>
        </p:nvGraphicFramePr>
        <p:xfrm>
          <a:off x="360363" y="2349500"/>
          <a:ext cx="8431212" cy="400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Hoja de cálculo" r:id="rId3" imgW="8401050" imgH="5191215" progId="Excel.Sheet.8">
                  <p:embed/>
                </p:oleObj>
              </mc:Choice>
              <mc:Fallback>
                <p:oleObj name="Hoja de cálculo" r:id="rId3" imgW="8401050" imgH="519121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2349500"/>
                        <a:ext cx="8431212" cy="400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7 Grupo"/>
          <p:cNvGrpSpPr/>
          <p:nvPr/>
        </p:nvGrpSpPr>
        <p:grpSpPr>
          <a:xfrm>
            <a:off x="962708" y="1556792"/>
            <a:ext cx="7218583" cy="431894"/>
            <a:chOff x="0" y="0"/>
            <a:chExt cx="7218583" cy="43189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8 Rectángulo redondeado"/>
            <p:cNvSpPr/>
            <p:nvPr/>
          </p:nvSpPr>
          <p:spPr>
            <a:xfrm>
              <a:off x="0" y="0"/>
              <a:ext cx="7218583" cy="431894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21083" y="21083"/>
              <a:ext cx="7176417" cy="3897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2000" b="1" dirty="0">
                  <a:solidFill>
                    <a:schemeClr val="tx1"/>
                  </a:solidFill>
                  <a:latin typeface="Soberana Sans" pitchFamily="50" charset="0"/>
                  <a:cs typeface="Arial" pitchFamily="34" charset="0"/>
                </a:rPr>
                <a:t>% de Profesores de Tiempo Completo con Posgrado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915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962708" y="1556792"/>
            <a:ext cx="7218583" cy="431894"/>
            <a:chOff x="0" y="0"/>
            <a:chExt cx="7218583" cy="43189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8 Rectángulo redondeado"/>
            <p:cNvSpPr/>
            <p:nvPr/>
          </p:nvSpPr>
          <p:spPr>
            <a:xfrm>
              <a:off x="0" y="0"/>
              <a:ext cx="7218583" cy="431894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21083" y="21083"/>
              <a:ext cx="7176417" cy="38972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b="1" kern="1200" dirty="0" smtClean="0">
                  <a:solidFill>
                    <a:schemeClr val="tx1"/>
                  </a:solidFill>
                  <a:latin typeface="Soberana sans"/>
                  <a:cs typeface="Soberana sans"/>
                </a:rPr>
                <a:t>Profesores de Tiempo Completo con posgrado</a:t>
              </a:r>
              <a:endParaRPr lang="es-MX" b="1" kern="1200" dirty="0">
                <a:solidFill>
                  <a:schemeClr val="tx1"/>
                </a:solidFill>
                <a:latin typeface="Soberana sans"/>
                <a:cs typeface="Soberana sans"/>
              </a:endParaRPr>
            </a:p>
          </p:txBody>
        </p:sp>
      </p:grp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109356"/>
              </p:ext>
            </p:extLst>
          </p:nvPr>
        </p:nvGraphicFramePr>
        <p:xfrm>
          <a:off x="1187624" y="2420888"/>
          <a:ext cx="66579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462357"/>
              </p:ext>
            </p:extLst>
          </p:nvPr>
        </p:nvGraphicFramePr>
        <p:xfrm>
          <a:off x="755576" y="2276872"/>
          <a:ext cx="6592961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7092280" y="2348880"/>
            <a:ext cx="1944216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1057 PTC con Licenciatura cursando estudios de maestría 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164288" y="4365104"/>
            <a:ext cx="1728192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908 PTC con Maestría cursando estudios de doctorado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558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6 Gráfico"/>
          <p:cNvGraphicFramePr>
            <a:graphicFrameLocks/>
          </p:cNvGraphicFramePr>
          <p:nvPr/>
        </p:nvGraphicFramePr>
        <p:xfrm>
          <a:off x="128588" y="2298700"/>
          <a:ext cx="8597900" cy="434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Gráfico" r:id="rId3" imgW="8602202" imgH="4352921" progId="Excel.Chart.8">
                  <p:embed/>
                </p:oleObj>
              </mc:Choice>
              <mc:Fallback>
                <p:oleObj name="Gráfico" r:id="rId3" imgW="8602202" imgH="435292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2298700"/>
                        <a:ext cx="8597900" cy="434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10 Grupo"/>
          <p:cNvGrpSpPr/>
          <p:nvPr/>
        </p:nvGrpSpPr>
        <p:grpSpPr>
          <a:xfrm>
            <a:off x="2699792" y="1718144"/>
            <a:ext cx="3714776" cy="486720"/>
            <a:chOff x="0" y="7243"/>
            <a:chExt cx="3714776" cy="486720"/>
          </a:xfrm>
          <a:solidFill>
            <a:schemeClr val="bg1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5 Rectángulo redondeado"/>
            <p:cNvSpPr/>
            <p:nvPr/>
          </p:nvSpPr>
          <p:spPr>
            <a:xfrm>
              <a:off x="0" y="7243"/>
              <a:ext cx="3714776" cy="486720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23760" y="31003"/>
              <a:ext cx="3667256" cy="439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MX" sz="2000" b="1" dirty="0">
                  <a:solidFill>
                    <a:schemeClr val="tx1"/>
                  </a:solidFill>
                  <a:latin typeface="Soberana Sans Light" pitchFamily="50" charset="0"/>
                  <a:cs typeface="Arial" pitchFamily="34" charset="0"/>
                </a:rPr>
                <a:t>Perfiles Deseables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841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 Grupo"/>
          <p:cNvGrpSpPr/>
          <p:nvPr/>
        </p:nvGrpSpPr>
        <p:grpSpPr>
          <a:xfrm>
            <a:off x="1763688" y="1268914"/>
            <a:ext cx="5616624" cy="431894"/>
            <a:chOff x="0" y="0"/>
            <a:chExt cx="7218583" cy="43189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7 Rectángulo redondeado"/>
            <p:cNvSpPr/>
            <p:nvPr/>
          </p:nvSpPr>
          <p:spPr>
            <a:xfrm>
              <a:off x="0" y="0"/>
              <a:ext cx="7218583" cy="431894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21083" y="21083"/>
              <a:ext cx="7176417" cy="3897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Cuerpos Académicos</a:t>
              </a:r>
            </a:p>
          </p:txBody>
        </p:sp>
      </p:grpSp>
      <p:graphicFrame>
        <p:nvGraphicFramePr>
          <p:cNvPr id="11" name="9 Gráfico"/>
          <p:cNvGraphicFramePr>
            <a:graphicFrameLocks/>
          </p:cNvGraphicFramePr>
          <p:nvPr/>
        </p:nvGraphicFramePr>
        <p:xfrm>
          <a:off x="611560" y="1935956"/>
          <a:ext cx="7992887" cy="329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148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38043725"/>
              </p:ext>
            </p:extLst>
          </p:nvPr>
        </p:nvGraphicFramePr>
        <p:xfrm>
          <a:off x="827584" y="1844824"/>
          <a:ext cx="7560840" cy="4336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1475656" y="1268760"/>
            <a:ext cx="61926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Asegurar la calidad de los aprendizajes en la educación básica y la formación integral de todos los grupos de la población</a:t>
            </a:r>
            <a:r>
              <a:rPr lang="es-MX" sz="1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</a:t>
            </a:r>
            <a:br>
              <a:rPr lang="es-MX" sz="14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endParaRPr lang="es-ES" sz="1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660232" y="2276872"/>
            <a:ext cx="2304256" cy="1815882"/>
          </a:xfrm>
          <a:prstGeom prst="rect">
            <a:avLst/>
          </a:prstGeom>
          <a:ln>
            <a:solidFill>
              <a:srgbClr val="9BBB59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s-MX" sz="1400" b="1" i="1" dirty="0">
                <a:solidFill>
                  <a:schemeClr val="accent3">
                    <a:lumMod val="50000"/>
                  </a:schemeClr>
                </a:solidFill>
                <a:latin typeface="Soberana sans"/>
                <a:cs typeface="Soberana sans"/>
              </a:rPr>
              <a:t>Fortalecer </a:t>
            </a:r>
            <a:r>
              <a:rPr lang="es-MX" sz="1400" b="1" i="1" dirty="0" smtClean="0">
                <a:solidFill>
                  <a:schemeClr val="accent3">
                    <a:lumMod val="50000"/>
                  </a:schemeClr>
                </a:solidFill>
                <a:latin typeface="Soberana sans"/>
                <a:cs typeface="Soberana sans"/>
              </a:rPr>
              <a:t>la calidad y la pertinencia de la </a:t>
            </a:r>
            <a:r>
              <a:rPr lang="es-MX" sz="1400" b="1" i="1" dirty="0">
                <a:solidFill>
                  <a:schemeClr val="accent3">
                    <a:lumMod val="50000"/>
                  </a:schemeClr>
                </a:solidFill>
                <a:latin typeface="Soberana sans"/>
                <a:cs typeface="Soberana sans"/>
              </a:rPr>
              <a:t>educación media superior, la educación superior y </a:t>
            </a:r>
            <a:r>
              <a:rPr lang="es-MX" sz="1400" b="1" i="1" dirty="0" smtClean="0">
                <a:solidFill>
                  <a:schemeClr val="accent3">
                    <a:lumMod val="50000"/>
                  </a:schemeClr>
                </a:solidFill>
                <a:latin typeface="Soberana sans"/>
                <a:cs typeface="Soberana sans"/>
              </a:rPr>
              <a:t>la formación para </a:t>
            </a:r>
            <a:r>
              <a:rPr lang="es-MX" sz="1400" b="1" i="1" dirty="0">
                <a:solidFill>
                  <a:schemeClr val="accent3">
                    <a:lumMod val="50000"/>
                  </a:schemeClr>
                </a:solidFill>
                <a:latin typeface="Soberana sans"/>
                <a:cs typeface="Soberana sans"/>
              </a:rPr>
              <a:t>el trabajo, a fin de que contribuyan al desarrollo de México</a:t>
            </a:r>
            <a:endParaRPr lang="es-ES" sz="1400" b="1" dirty="0">
              <a:solidFill>
                <a:schemeClr val="accent3">
                  <a:lumMod val="50000"/>
                </a:schemeClr>
              </a:solidFill>
              <a:latin typeface="Soberana sans"/>
              <a:cs typeface="Soberana san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732240" y="4365104"/>
            <a:ext cx="2267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i="1" dirty="0"/>
              <a:t>Asegurar mayor cobertura, inclusión y equidad educativa entre todos los grupos de la población para la construcción de una sociedad más justa</a:t>
            </a:r>
            <a:r>
              <a:rPr lang="es-ES_tradnl" sz="1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es-ES_tradnl" sz="1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endParaRPr lang="es-ES" sz="1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475656" y="6237312"/>
            <a:ext cx="61926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i="1" dirty="0"/>
              <a:t>Fortalecer la práctica de actividades físicas y deportivas como un componente de la educación integral</a:t>
            </a:r>
            <a:r>
              <a:rPr lang="es-ES_tradnl" sz="1400" i="1" dirty="0"/>
              <a:t/>
            </a:r>
            <a:br>
              <a:rPr lang="es-ES_tradnl" sz="1400" i="1" dirty="0"/>
            </a:br>
            <a:endParaRPr lang="es-ES" sz="1400" dirty="0"/>
          </a:p>
        </p:txBody>
      </p:sp>
      <p:sp>
        <p:nvSpPr>
          <p:cNvPr id="9" name="Rectángulo 8"/>
          <p:cNvSpPr/>
          <p:nvPr/>
        </p:nvSpPr>
        <p:spPr>
          <a:xfrm>
            <a:off x="179512" y="4420850"/>
            <a:ext cx="22322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i="1" dirty="0"/>
              <a:t>Promover y difundir el arte y la cultura como recursos formativos privilegiados para impulsar la educación integral</a:t>
            </a:r>
            <a:r>
              <a:rPr lang="es-ES_tradnl" sz="1400" i="1" dirty="0"/>
              <a:t/>
            </a:r>
            <a:br>
              <a:rPr lang="es-ES_tradnl" sz="1400" i="1" dirty="0"/>
            </a:br>
            <a:endParaRPr lang="es-ES" sz="1400" dirty="0"/>
          </a:p>
        </p:txBody>
      </p:sp>
      <p:sp>
        <p:nvSpPr>
          <p:cNvPr id="10" name="Rectángulo 9"/>
          <p:cNvSpPr/>
          <p:nvPr/>
        </p:nvSpPr>
        <p:spPr>
          <a:xfrm>
            <a:off x="107504" y="2368331"/>
            <a:ext cx="2358008" cy="1815882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s-MX" sz="1400" b="1" i="1" dirty="0">
                <a:solidFill>
                  <a:schemeClr val="accent3">
                    <a:lumMod val="50000"/>
                  </a:schemeClr>
                </a:solidFill>
                <a:latin typeface="Soberana sans"/>
                <a:cs typeface="Soberana sans"/>
              </a:rPr>
              <a:t>Impulsar la educación científica y tecnológica como elemento indispensable para la transformación de México en una sociedad del </a:t>
            </a:r>
            <a:r>
              <a:rPr lang="es-MX" sz="1400" b="1" i="1" dirty="0" smtClean="0">
                <a:solidFill>
                  <a:schemeClr val="accent3">
                    <a:lumMod val="50000"/>
                  </a:schemeClr>
                </a:solidFill>
                <a:latin typeface="Soberana sans"/>
                <a:cs typeface="Soberana sans"/>
              </a:rPr>
              <a:t>conocimiento</a:t>
            </a:r>
          </a:p>
          <a:p>
            <a:pPr algn="ctr"/>
            <a:endParaRPr lang="es-ES" sz="1400" b="1" dirty="0">
              <a:solidFill>
                <a:schemeClr val="accent3">
                  <a:lumMod val="50000"/>
                </a:schemeClr>
              </a:solidFill>
              <a:latin typeface="Soberana sans"/>
              <a:cs typeface="Soberana sans"/>
            </a:endParaRPr>
          </a:p>
        </p:txBody>
      </p:sp>
    </p:spTree>
    <p:extLst>
      <p:ext uri="{BB962C8B-B14F-4D97-AF65-F5344CB8AC3E}">
        <p14:creationId xmlns:p14="http://schemas.microsoft.com/office/powerpoint/2010/main" val="225675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/>
        </p:nvGraphicFramePr>
        <p:xfrm>
          <a:off x="1331640" y="1340768"/>
          <a:ext cx="6840760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2 Gráfico"/>
          <p:cNvGraphicFramePr>
            <a:graphicFrameLocks/>
          </p:cNvGraphicFramePr>
          <p:nvPr/>
        </p:nvGraphicFramePr>
        <p:xfrm>
          <a:off x="899592" y="2204864"/>
          <a:ext cx="741682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59915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55576" y="4077072"/>
            <a:ext cx="7945392" cy="2585323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s-ES" dirty="0" smtClean="0"/>
              <a:t>Establecer un Plan de Formación de Recursos Humanos por medio de </a:t>
            </a:r>
          </a:p>
          <a:p>
            <a:r>
              <a:rPr lang="es-ES" dirty="0" smtClean="0"/>
              <a:t>Programas Especiales de Posgrado del PRODEP.</a:t>
            </a:r>
          </a:p>
          <a:p>
            <a:endParaRPr lang="es-ES" dirty="0"/>
          </a:p>
          <a:p>
            <a:r>
              <a:rPr lang="es-ES" dirty="0" smtClean="0"/>
              <a:t>Establecer asociaciones estratégicas con los Centros Públicos de </a:t>
            </a:r>
          </a:p>
          <a:p>
            <a:r>
              <a:rPr lang="es-ES" dirty="0" smtClean="0"/>
              <a:t>Investigación del Consejo Nacional de Ciencia y Tecnología.</a:t>
            </a:r>
          </a:p>
          <a:p>
            <a:endParaRPr lang="es-ES" dirty="0"/>
          </a:p>
          <a:p>
            <a:r>
              <a:rPr lang="es-ES" dirty="0" smtClean="0"/>
              <a:t>Identificar los Posgrados </a:t>
            </a:r>
            <a:r>
              <a:rPr lang="es-ES" dirty="0"/>
              <a:t>de los CPI en </a:t>
            </a:r>
            <a:r>
              <a:rPr lang="es-ES" dirty="0" smtClean="0"/>
              <a:t>el PNPC.</a:t>
            </a:r>
          </a:p>
          <a:p>
            <a:endParaRPr lang="es-ES" dirty="0"/>
          </a:p>
          <a:p>
            <a:r>
              <a:rPr lang="es-ES" dirty="0" smtClean="0"/>
              <a:t>El 20% de los PTC podrán participar de este programa.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775944" y="134076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Á</a:t>
            </a:r>
            <a:r>
              <a:rPr lang="es-MX" sz="2400" dirty="0" smtClean="0"/>
              <a:t>REAS PRIORITARIAS DE FORMACIÓN</a:t>
            </a:r>
            <a:endParaRPr lang="es-MX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09750942"/>
              </p:ext>
            </p:extLst>
          </p:nvPr>
        </p:nvGraphicFramePr>
        <p:xfrm>
          <a:off x="755576" y="1802433"/>
          <a:ext cx="7416824" cy="2274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675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1412777"/>
            <a:ext cx="7772400" cy="1008112"/>
          </a:xfrm>
        </p:spPr>
        <p:txBody>
          <a:bodyPr/>
          <a:lstStyle/>
          <a:p>
            <a:r>
              <a:rPr lang="es-ES" sz="2400" dirty="0" smtClean="0"/>
              <a:t>Programas Especiales de Formación de Recursos Humanos</a:t>
            </a:r>
            <a:endParaRPr lang="es-ES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7128792" cy="1752600"/>
          </a:xfrm>
        </p:spPr>
        <p:txBody>
          <a:bodyPr>
            <a:normAutofit/>
          </a:bodyPr>
          <a:lstStyle/>
          <a:p>
            <a:pPr algn="l"/>
            <a:endParaRPr lang="es-ES" dirty="0" smtClean="0"/>
          </a:p>
          <a:p>
            <a:pPr algn="l"/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17587653"/>
              </p:ext>
            </p:extLst>
          </p:nvPr>
        </p:nvGraphicFramePr>
        <p:xfrm>
          <a:off x="1043608" y="2420888"/>
          <a:ext cx="6768752" cy="410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889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092630"/>
              </p:ext>
            </p:extLst>
          </p:nvPr>
        </p:nvGraphicFramePr>
        <p:xfrm>
          <a:off x="683568" y="2276872"/>
          <a:ext cx="7715250" cy="433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7729535" cy="504056"/>
          </a:xfrm>
        </p:spPr>
        <p:txBody>
          <a:bodyPr/>
          <a:lstStyle/>
          <a:p>
            <a:r>
              <a:rPr lang="es-ES" dirty="0" smtClean="0"/>
              <a:t>Becas Harvard (Secretaría de Energía)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62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608228"/>
              </p:ext>
            </p:extLst>
          </p:nvPr>
        </p:nvGraphicFramePr>
        <p:xfrm>
          <a:off x="539552" y="1556792"/>
          <a:ext cx="817724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756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866251"/>
              </p:ext>
            </p:extLst>
          </p:nvPr>
        </p:nvGraphicFramePr>
        <p:xfrm>
          <a:off x="571224" y="1337194"/>
          <a:ext cx="8177240" cy="3459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55576" y="4941168"/>
            <a:ext cx="79901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Estrategias: Difundir oportunamente las convocatorias</a:t>
            </a:r>
          </a:p>
          <a:p>
            <a:r>
              <a:rPr lang="es-ES" dirty="0" smtClean="0"/>
              <a:t>Establecer una plataforma en Office 365 para compartir los proyectos</a:t>
            </a:r>
          </a:p>
          <a:p>
            <a:r>
              <a:rPr lang="es-ES" dirty="0" smtClean="0"/>
              <a:t>15días antes del cierre de la convocatoria.</a:t>
            </a:r>
          </a:p>
          <a:p>
            <a:r>
              <a:rPr lang="es-ES" dirty="0" smtClean="0"/>
              <a:t>Una semana antes del cierre de la convocatoria se envía la carta de </a:t>
            </a:r>
          </a:p>
          <a:p>
            <a:r>
              <a:rPr lang="es-ES" dirty="0" smtClean="0"/>
              <a:t>Postulación y la retroalimentación del proyecto.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201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583107"/>
            <a:ext cx="7729535" cy="7200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s-ES" sz="2000" dirty="0" smtClean="0">
                <a:solidFill>
                  <a:schemeClr val="tx1"/>
                </a:solidFill>
                <a:latin typeface="Soberana sans"/>
                <a:cs typeface="Soberana sans"/>
              </a:rPr>
              <a:t>Programa de acompañamiento entre los propios institutos y centros con base en el nivel de desarrollo</a:t>
            </a:r>
            <a:endParaRPr lang="es-ES" sz="2000" dirty="0">
              <a:solidFill>
                <a:schemeClr val="tx1"/>
              </a:solidFill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2780928"/>
            <a:ext cx="7715304" cy="2673985"/>
          </a:xfrm>
        </p:spPr>
        <p:txBody>
          <a:bodyPr>
            <a:normAutofit/>
          </a:bodyPr>
          <a:lstStyle/>
          <a:p>
            <a:pPr algn="just"/>
            <a:r>
              <a:rPr lang="es-ES_tradnl" sz="2800" dirty="0" smtClean="0"/>
              <a:t>Acreditación de programas educativos.</a:t>
            </a:r>
            <a:endParaRPr lang="es-ES_tradnl" sz="2800" dirty="0"/>
          </a:p>
          <a:p>
            <a:r>
              <a:rPr lang="es-ES_tradnl" sz="2800" dirty="0" smtClean="0"/>
              <a:t>Preparar mejor los proyectos con los que se participa en las convocatorias.</a:t>
            </a:r>
            <a:endParaRPr lang="es-ES_tradnl" sz="2800" dirty="0"/>
          </a:p>
          <a:p>
            <a:pPr algn="just"/>
            <a:r>
              <a:rPr lang="es-ES_tradnl" sz="2800" dirty="0" smtClean="0"/>
              <a:t>Establecer programas de formación de RH.</a:t>
            </a:r>
            <a:endParaRPr lang="es-ES_tradnl" sz="2800" dirty="0"/>
          </a:p>
          <a:p>
            <a:pPr algn="just"/>
            <a:r>
              <a:rPr lang="es-ES_tradnl" sz="2800" dirty="0" smtClean="0"/>
              <a:t>Fortalecimiento del posgrado.</a:t>
            </a:r>
            <a:endParaRPr lang="es-ES_tradnl" sz="2800" dirty="0"/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370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729535" cy="504056"/>
          </a:xfrm>
        </p:spPr>
        <p:txBody>
          <a:bodyPr/>
          <a:lstStyle/>
          <a:p>
            <a:r>
              <a:rPr lang="es-ES" dirty="0" smtClean="0"/>
              <a:t>Estrategias MOOCS</a:t>
            </a: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5585721"/>
              </p:ext>
            </p:extLst>
          </p:nvPr>
        </p:nvGraphicFramePr>
        <p:xfrm>
          <a:off x="1475656" y="1340768"/>
          <a:ext cx="691276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563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4038" y="1556792"/>
            <a:ext cx="7729535" cy="576064"/>
          </a:xfrm>
        </p:spPr>
        <p:txBody>
          <a:bodyPr/>
          <a:lstStyle/>
          <a:p>
            <a:r>
              <a:rPr lang="es-ES" dirty="0" smtClean="0"/>
              <a:t>COMPROMISOS </a:t>
            </a:r>
            <a:r>
              <a:rPr lang="es-ES" dirty="0" smtClean="0">
                <a:solidFill>
                  <a:srgbClr val="FF0000"/>
                </a:solidFill>
              </a:rPr>
              <a:t>RNSA 1-2014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2564904"/>
            <a:ext cx="7715304" cy="3911609"/>
          </a:xfrm>
        </p:spPr>
        <p:txBody>
          <a:bodyPr>
            <a:noAutofit/>
          </a:bodyPr>
          <a:lstStyle/>
          <a:p>
            <a:pPr algn="just"/>
            <a:r>
              <a:rPr lang="es-ES" sz="2400" dirty="0" smtClean="0"/>
              <a:t>Establecer una estrategia para coadyuvar al cumplimiento de los indicadores del PSE y del PIID.</a:t>
            </a:r>
            <a:endParaRPr lang="es-ES" sz="2400" dirty="0"/>
          </a:p>
          <a:p>
            <a:pPr algn="just"/>
            <a:r>
              <a:rPr lang="es-ES" sz="2400" dirty="0" smtClean="0"/>
              <a:t>Fortalecer la capacidad académica en los sectores estratégicos (</a:t>
            </a:r>
            <a:r>
              <a:rPr lang="es-ES" sz="2400" i="1" dirty="0"/>
              <a:t>Energía, Automotriz, Aeronáutica, TIC y Agroindustrial</a:t>
            </a:r>
            <a:r>
              <a:rPr lang="es-ES" sz="2400" dirty="0"/>
              <a:t>)</a:t>
            </a:r>
          </a:p>
          <a:p>
            <a:pPr algn="just"/>
            <a:r>
              <a:rPr lang="es-ES" sz="2400" dirty="0" smtClean="0"/>
              <a:t>Evaluar la capacidad en infraestructura física con relación a los requerimientos establecidos por CACEI para cada programa educativo.</a:t>
            </a:r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22251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421904"/>
            <a:ext cx="7729535" cy="1143000"/>
          </a:xfrm>
        </p:spPr>
        <p:txBody>
          <a:bodyPr/>
          <a:lstStyle/>
          <a:p>
            <a:r>
              <a:rPr lang="es-ES" dirty="0" smtClean="0"/>
              <a:t>COMPROMISOS PROGRAMA 1000 JÓVENES EN LA CIENCIA </a:t>
            </a:r>
            <a:r>
              <a:rPr lang="es-ES" dirty="0" smtClean="0">
                <a:solidFill>
                  <a:srgbClr val="FF0000"/>
                </a:solidFill>
              </a:rPr>
              <a:t>RNSA 2-2014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2564904"/>
            <a:ext cx="7715304" cy="3911609"/>
          </a:xfrm>
        </p:spPr>
        <p:txBody>
          <a:bodyPr>
            <a:noAutofit/>
          </a:bodyPr>
          <a:lstStyle/>
          <a:p>
            <a:pPr algn="just"/>
            <a:r>
              <a:rPr lang="es-ES" sz="2400" dirty="0"/>
              <a:t>Dar amplia difusión al </a:t>
            </a:r>
            <a:r>
              <a:rPr lang="es-ES" sz="2400" dirty="0" smtClean="0"/>
              <a:t>Programa.</a:t>
            </a:r>
            <a:endParaRPr lang="es-ES" sz="2400" dirty="0"/>
          </a:p>
          <a:p>
            <a:pPr algn="just"/>
            <a:r>
              <a:rPr lang="es-ES" sz="2400" dirty="0"/>
              <a:t>Identificar los mejores promedios por carrera de los sectores estratégicos (</a:t>
            </a:r>
            <a:r>
              <a:rPr lang="es-ES" sz="2400" i="1" dirty="0"/>
              <a:t>Energía, Automotriz, Aeronáutica, TIC y Agroindustrial</a:t>
            </a:r>
            <a:r>
              <a:rPr lang="es-ES" sz="2400" dirty="0"/>
              <a:t>)</a:t>
            </a:r>
          </a:p>
          <a:p>
            <a:pPr algn="just"/>
            <a:r>
              <a:rPr lang="es-ES" sz="2400" dirty="0"/>
              <a:t>Proponer candidatos </a:t>
            </a:r>
            <a:r>
              <a:rPr lang="es-ES" sz="2400" dirty="0" smtClean="0"/>
              <a:t>SNI </a:t>
            </a:r>
            <a:r>
              <a:rPr lang="es-ES" sz="2400" dirty="0"/>
              <a:t>II y III para participar como conferencias motivacional en las sedes (</a:t>
            </a:r>
            <a:r>
              <a:rPr lang="es-ES" sz="2400" i="1" dirty="0"/>
              <a:t>Hermosillo, Chihuahua, Culiacán, Durango, León, Cd. Madero, Veracruz, Acapulco, Oaxaca, Villahermosa, Tuxtla Gutiérrez, Mérida</a:t>
            </a:r>
            <a:r>
              <a:rPr lang="es-ES" sz="2400" dirty="0"/>
              <a:t>).</a:t>
            </a:r>
          </a:p>
          <a:p>
            <a:pPr algn="just"/>
            <a:endParaRPr lang="es-ES" sz="2400" dirty="0" smtClean="0"/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5321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391113"/>
              </p:ext>
            </p:extLst>
          </p:nvPr>
        </p:nvGraphicFramePr>
        <p:xfrm>
          <a:off x="395537" y="1844824"/>
          <a:ext cx="8424934" cy="47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5"/>
          <p:cNvSpPr>
            <a:spLocks noGrp="1"/>
          </p:cNvSpPr>
          <p:nvPr>
            <p:ph type="title"/>
          </p:nvPr>
        </p:nvSpPr>
        <p:spPr>
          <a:xfrm>
            <a:off x="395537" y="1268760"/>
            <a:ext cx="8352927" cy="936104"/>
          </a:xfrm>
        </p:spPr>
        <p:txBody>
          <a:bodyPr/>
          <a:lstStyle/>
          <a:p>
            <a:r>
              <a:rPr lang="es-ES" sz="2000" dirty="0" smtClean="0"/>
              <a:t>INDICADORES Y METAS DEL PSE 2013-2018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99609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490255"/>
            <a:ext cx="7729535" cy="1143000"/>
          </a:xfrm>
        </p:spPr>
        <p:txBody>
          <a:bodyPr/>
          <a:lstStyle/>
          <a:p>
            <a:r>
              <a:rPr lang="es-ES" dirty="0" smtClean="0">
                <a:latin typeface="Soberana sans"/>
                <a:cs typeface="Soberana sans"/>
              </a:rPr>
              <a:t>COMPROMISOS RESTRUCTURACIÓN DEL POSGRADO </a:t>
            </a:r>
            <a:r>
              <a:rPr lang="es-ES" dirty="0">
                <a:solidFill>
                  <a:srgbClr val="FF0000"/>
                </a:solidFill>
              </a:rPr>
              <a:t>RNSA 3</a:t>
            </a:r>
            <a:r>
              <a:rPr lang="es-ES" dirty="0" smtClean="0">
                <a:solidFill>
                  <a:srgbClr val="FF0000"/>
                </a:solidFill>
              </a:rPr>
              <a:t>-</a:t>
            </a:r>
            <a:r>
              <a:rPr lang="es-ES" dirty="0">
                <a:solidFill>
                  <a:srgbClr val="FF0000"/>
                </a:solidFill>
              </a:rPr>
              <a:t>2014</a:t>
            </a:r>
            <a:endParaRPr lang="es-ES" dirty="0">
              <a:latin typeface="Soberana sans"/>
              <a:cs typeface="Soberana san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2636912"/>
            <a:ext cx="7715304" cy="3911609"/>
          </a:xfrm>
        </p:spPr>
        <p:txBody>
          <a:bodyPr>
            <a:noAutofit/>
          </a:bodyPr>
          <a:lstStyle/>
          <a:p>
            <a:pPr algn="just"/>
            <a:r>
              <a:rPr lang="es-ES" sz="2400" dirty="0" smtClean="0"/>
              <a:t>Realizar el autodiagnóstico de cada posgrado, usando los lineamientos del </a:t>
            </a:r>
            <a:r>
              <a:rPr lang="es-ES" sz="2400" dirty="0" err="1" smtClean="0"/>
              <a:t>CONACyT</a:t>
            </a:r>
            <a:r>
              <a:rPr lang="es-ES" sz="2400" dirty="0" smtClean="0"/>
              <a:t> </a:t>
            </a:r>
            <a:r>
              <a:rPr lang="es-ES" sz="2400" i="1" dirty="0" smtClean="0"/>
              <a:t>(Personal académico, estudiantes, infraestructura, resultados y vinculación</a:t>
            </a:r>
            <a:r>
              <a:rPr lang="es-ES" sz="2400" dirty="0" smtClean="0"/>
              <a:t>).</a:t>
            </a:r>
          </a:p>
          <a:p>
            <a:pPr algn="just"/>
            <a:r>
              <a:rPr lang="es-ES" sz="2400" dirty="0" smtClean="0"/>
              <a:t>Actualizar los planes de estudio con la guía vigente y atendiendo las áreas estratégicas (</a:t>
            </a:r>
            <a:r>
              <a:rPr lang="es-ES" sz="2400" i="1" dirty="0" smtClean="0"/>
              <a:t>Energía, Automotriz, Aeronáutica, TIC y Agroindustrial</a:t>
            </a:r>
            <a:r>
              <a:rPr lang="es-ES" sz="2400" dirty="0" smtClean="0"/>
              <a:t>)</a:t>
            </a:r>
          </a:p>
          <a:p>
            <a:pPr algn="just"/>
            <a:r>
              <a:rPr lang="es-ES" sz="2400" dirty="0" smtClean="0"/>
              <a:t>Evaluar la pertinencia de ofrecer posgrados con la industria.</a:t>
            </a:r>
          </a:p>
          <a:p>
            <a:pPr algn="just"/>
            <a:endParaRPr lang="es-ES" sz="2400" dirty="0" smtClean="0"/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09908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Reto </a:t>
            </a:r>
            <a:endParaRPr lang="es-ES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187624" y="2996952"/>
            <a:ext cx="6768752" cy="12961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tx1"/>
                </a:solidFill>
                <a:latin typeface="Soberana sans"/>
                <a:cs typeface="Soberana sans"/>
              </a:rPr>
              <a:t>Desarrollar una aplicación móvil para el seguimiento a egresados</a:t>
            </a:r>
            <a:endParaRPr lang="es-ES" dirty="0">
              <a:solidFill>
                <a:schemeClr val="tx1"/>
              </a:solidFill>
              <a:latin typeface="Soberana sans"/>
              <a:cs typeface="Soberana sans"/>
            </a:endParaRPr>
          </a:p>
        </p:txBody>
      </p:sp>
    </p:spTree>
    <p:extLst>
      <p:ext uri="{BB962C8B-B14F-4D97-AF65-F5344CB8AC3E}">
        <p14:creationId xmlns:p14="http://schemas.microsoft.com/office/powerpoint/2010/main" val="188396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673424"/>
            <a:ext cx="7873552" cy="5184576"/>
          </a:xfrm>
        </p:spPr>
        <p:txBody>
          <a:bodyPr/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u="sng" dirty="0" smtClean="0"/>
              <a:t>LLEVAR A MÉXICO A SU MÁXIMO POTENCIAL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LLEVAR A LA EDUCACIÓN SUPERIOR TECNOLÓGICA A SU MÁXIMO POTENCIAL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LLEVAR A LOS INSTITUTOS TECNOLÓGICOS Y A SUS CENTROS A SU MÁXIMO POTENCIAL</a:t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4190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776864" cy="3672408"/>
          </a:xfrm>
        </p:spPr>
        <p:txBody>
          <a:bodyPr>
            <a:normAutofit lnSpcReduction="10000"/>
          </a:bodyPr>
          <a:lstStyle/>
          <a:p>
            <a:r>
              <a:rPr lang="es-MX" sz="3600" b="1" dirty="0" smtClean="0">
                <a:solidFill>
                  <a:srgbClr val="008000"/>
                </a:solidFill>
                <a:latin typeface="Soberana sans"/>
                <a:cs typeface="Soberana sans"/>
              </a:rPr>
              <a:t>Conclusiones y Compromisos</a:t>
            </a:r>
          </a:p>
          <a:p>
            <a:r>
              <a:rPr lang="es-MX" sz="3600" b="1" dirty="0" smtClean="0">
                <a:solidFill>
                  <a:srgbClr val="008000"/>
                </a:solidFill>
                <a:latin typeface="Soberana sans"/>
                <a:cs typeface="Soberana sans"/>
              </a:rPr>
              <a:t> </a:t>
            </a:r>
          </a:p>
          <a:p>
            <a:r>
              <a:rPr lang="es-MX" sz="2600" b="1" dirty="0" smtClean="0">
                <a:solidFill>
                  <a:schemeClr val="tx1"/>
                </a:solidFill>
                <a:latin typeface="Soberana sans"/>
                <a:cs typeface="Soberana sans"/>
              </a:rPr>
              <a:t>Dra. Ofelia Angulo Guerrero</a:t>
            </a:r>
          </a:p>
          <a:p>
            <a:r>
              <a:rPr lang="es-MX" sz="2600" b="1" dirty="0" smtClean="0">
                <a:solidFill>
                  <a:schemeClr val="tx1"/>
                </a:solidFill>
                <a:latin typeface="Soberana sans"/>
                <a:cs typeface="Soberana sans"/>
              </a:rPr>
              <a:t>Coordinadora Sectorial Académica</a:t>
            </a:r>
          </a:p>
          <a:p>
            <a:endParaRPr lang="es-MX" sz="2600" b="1" dirty="0" smtClean="0">
              <a:solidFill>
                <a:schemeClr val="tx1"/>
              </a:solidFill>
              <a:latin typeface="Soberana sans"/>
              <a:cs typeface="Soberana sans"/>
            </a:endParaRPr>
          </a:p>
          <a:p>
            <a:endParaRPr lang="es-MX" sz="2200" b="1" dirty="0" smtClean="0">
              <a:solidFill>
                <a:srgbClr val="008000"/>
              </a:solidFill>
              <a:latin typeface="Soberana sans"/>
              <a:cs typeface="Soberana sans"/>
            </a:endParaRPr>
          </a:p>
          <a:p>
            <a:endParaRPr lang="es-MX" sz="2200" b="1" dirty="0">
              <a:solidFill>
                <a:srgbClr val="008000"/>
              </a:solidFill>
              <a:latin typeface="Soberana sans"/>
              <a:cs typeface="Soberana sans"/>
            </a:endParaRPr>
          </a:p>
          <a:p>
            <a:r>
              <a:rPr lang="es-MX" sz="2200" b="1" dirty="0" smtClean="0">
                <a:solidFill>
                  <a:srgbClr val="008000"/>
                </a:solidFill>
                <a:latin typeface="Soberana sans"/>
                <a:cs typeface="Soberana sans"/>
              </a:rPr>
              <a:t>Reunión Nacional de Subdirectores Académicos</a:t>
            </a:r>
          </a:p>
          <a:p>
            <a:endParaRPr lang="es-MX" sz="2600" b="1" dirty="0">
              <a:solidFill>
                <a:schemeClr val="tx1"/>
              </a:solidFill>
              <a:latin typeface="Soberana sans"/>
              <a:cs typeface="Soberana san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364088" y="6211669"/>
            <a:ext cx="3468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008000"/>
                </a:solidFill>
                <a:latin typeface="Soberana sans"/>
                <a:cs typeface="Soberana sans"/>
              </a:rPr>
              <a:t>Querétaro, </a:t>
            </a:r>
            <a:r>
              <a:rPr lang="es-MX" b="1" dirty="0" smtClean="0">
                <a:solidFill>
                  <a:srgbClr val="008000"/>
                </a:solidFill>
                <a:latin typeface="Soberana sans"/>
                <a:cs typeface="Soberana sans"/>
              </a:rPr>
              <a:t>Qro.Junio 04, </a:t>
            </a:r>
            <a:r>
              <a:rPr lang="es-MX" b="1" dirty="0">
                <a:solidFill>
                  <a:srgbClr val="008000"/>
                </a:solidFill>
                <a:latin typeface="Soberana sans"/>
                <a:cs typeface="Soberana sans"/>
              </a:rPr>
              <a:t>2014</a:t>
            </a:r>
          </a:p>
          <a:p>
            <a:endParaRPr lang="es-ES" dirty="0">
              <a:latin typeface="Soberana sans"/>
              <a:cs typeface="Soberana sans"/>
            </a:endParaRPr>
          </a:p>
        </p:txBody>
      </p:sp>
    </p:spTree>
    <p:extLst>
      <p:ext uri="{BB962C8B-B14F-4D97-AF65-F5344CB8AC3E}">
        <p14:creationId xmlns:p14="http://schemas.microsoft.com/office/powerpoint/2010/main" val="15902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7729535" cy="576064"/>
          </a:xfrm>
        </p:spPr>
        <p:txBody>
          <a:bodyPr/>
          <a:lstStyle/>
          <a:p>
            <a:r>
              <a:rPr lang="es-ES" dirty="0" smtClean="0"/>
              <a:t>INDICADORES Y METAS DEL </a:t>
            </a:r>
            <a:r>
              <a:rPr lang="es-ES" dirty="0" err="1" smtClean="0"/>
              <a:t>PECiTI</a:t>
            </a:r>
            <a:r>
              <a:rPr lang="es-ES" dirty="0" smtClean="0"/>
              <a:t> 2014-2018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96788520"/>
              </p:ext>
            </p:extLst>
          </p:nvPr>
        </p:nvGraphicFramePr>
        <p:xfrm>
          <a:off x="395536" y="2275394"/>
          <a:ext cx="8301188" cy="424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330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7729535" cy="504056"/>
          </a:xfrm>
        </p:spPr>
        <p:txBody>
          <a:bodyPr/>
          <a:lstStyle/>
          <a:p>
            <a:r>
              <a:rPr lang="es-MX" dirty="0" smtClean="0"/>
              <a:t>INDICADORES Y METAS DEL PIID 2014-2018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750836"/>
              </p:ext>
            </p:extLst>
          </p:nvPr>
        </p:nvGraphicFramePr>
        <p:xfrm>
          <a:off x="764261" y="2495679"/>
          <a:ext cx="771525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732240" y="61653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015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95536" y="1268760"/>
            <a:ext cx="7729535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INDICADORES Y METAS DEL PIID 2014-2018</a:t>
            </a:r>
            <a:endParaRPr lang="es-MX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29806947"/>
              </p:ext>
            </p:extLst>
          </p:nvPr>
        </p:nvGraphicFramePr>
        <p:xfrm>
          <a:off x="585642" y="2314268"/>
          <a:ext cx="78488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823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95536" y="1340768"/>
            <a:ext cx="7729535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INDICADORES Y METAS DEL PIID 2014-2018</a:t>
            </a:r>
            <a:endParaRPr lang="es-MX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70852513"/>
              </p:ext>
            </p:extLst>
          </p:nvPr>
        </p:nvGraphicFramePr>
        <p:xfrm>
          <a:off x="827584" y="2420888"/>
          <a:ext cx="7560839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839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729535" cy="1143000"/>
          </a:xfrm>
        </p:spPr>
        <p:txBody>
          <a:bodyPr/>
          <a:lstStyle/>
          <a:p>
            <a:r>
              <a:rPr lang="es-ES" dirty="0" smtClean="0"/>
              <a:t>Actualización de los planes de estudio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07504" y="6488668"/>
            <a:ext cx="9214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ESPECIALIDADES CON COMPETENCIAS ACORDE CON LAS TENDENCIAS ACTUALES</a:t>
            </a:r>
            <a:endParaRPr lang="es-ES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70712907"/>
              </p:ext>
            </p:extLst>
          </p:nvPr>
        </p:nvGraphicFramePr>
        <p:xfrm>
          <a:off x="395536" y="1844824"/>
          <a:ext cx="832553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82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124785"/>
              </p:ext>
            </p:extLst>
          </p:nvPr>
        </p:nvGraphicFramePr>
        <p:xfrm>
          <a:off x="457200" y="2420885"/>
          <a:ext cx="8229601" cy="2952330"/>
        </p:xfrm>
        <a:graphic>
          <a:graphicData uri="http://schemas.openxmlformats.org/drawingml/2006/table">
            <a:tbl>
              <a:tblPr/>
              <a:tblGrid>
                <a:gridCol w="1430248"/>
                <a:gridCol w="544856"/>
                <a:gridCol w="635666"/>
                <a:gridCol w="635666"/>
                <a:gridCol w="590261"/>
                <a:gridCol w="919445"/>
                <a:gridCol w="601612"/>
                <a:gridCol w="635666"/>
                <a:gridCol w="590261"/>
                <a:gridCol w="737826"/>
                <a:gridCol w="908094"/>
              </a:tblGrid>
              <a:tr h="22341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effectLst/>
                          <a:latin typeface="Arial"/>
                        </a:rPr>
                        <a:t>PROGRAMAS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effectLst/>
                          <a:latin typeface="Arial"/>
                        </a:rPr>
                        <a:t>MATRÍCULA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9497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CIEE</a:t>
                      </a:r>
                      <a:endParaRPr lang="es-E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effectLst/>
                          <a:latin typeface="Arial"/>
                        </a:rPr>
                        <a:t>COPAES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effectLst/>
                          <a:latin typeface="Arial"/>
                        </a:rPr>
                        <a:t>AMBOS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effectLst/>
                          <a:latin typeface="Arial"/>
                        </a:rPr>
                        <a:t>EVALUABLES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 smtClean="0">
                          <a:effectLst/>
                          <a:latin typeface="Arial"/>
                        </a:rPr>
                        <a:t>CIEES</a:t>
                      </a:r>
                      <a:endParaRPr lang="es-E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effectLst/>
                          <a:latin typeface="Arial"/>
                        </a:rPr>
                        <a:t>COPAES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effectLst/>
                          <a:latin typeface="Arial"/>
                        </a:rPr>
                        <a:t>AMBOS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effectLst/>
                          <a:latin typeface="Arial"/>
                        </a:rPr>
                        <a:t>EVALUABLES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97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effectLst/>
                          <a:latin typeface="Arial"/>
                        </a:rPr>
                        <a:t>TOTALES</a:t>
                      </a:r>
                      <a:endParaRPr lang="es-E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553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679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1,114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21,272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198,437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16,742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236,451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effectLst/>
                          <a:latin typeface="Arial"/>
                        </a:rPr>
                        <a:t>302,864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7797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effectLst/>
                          <a:latin typeface="Arial"/>
                        </a:rPr>
                        <a:t>DESCENTRALIZADOS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effectLst/>
                          <a:latin typeface="Arial"/>
                        </a:rPr>
                        <a:t>632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74,460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76,387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effectLst/>
                          <a:latin typeface="Arial"/>
                        </a:rPr>
                        <a:t>201,605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97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effectLst/>
                          <a:latin typeface="Arial"/>
                        </a:rPr>
                        <a:t>FEDERALES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effectLst/>
                          <a:latin typeface="Arial"/>
                        </a:rPr>
                        <a:t>482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123,977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15,976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160,064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effectLst/>
                          <a:latin typeface="Arial"/>
                        </a:rPr>
                        <a:t>101,259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971600" y="1484784"/>
            <a:ext cx="727280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BBB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PROGRAMAS EDUCATIVOS EVALUADOS POR CIEES Y ACREDITADOS POR ORGANISMOS RECONOCIDOS POR COPAES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539552" y="5744289"/>
            <a:ext cx="3384376" cy="646331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Número total de programas educativos 1641 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4716016" y="6021288"/>
            <a:ext cx="3916457" cy="369332"/>
          </a:xfrm>
          <a:prstGeom prst="rect">
            <a:avLst/>
          </a:prstGeom>
          <a:solidFill>
            <a:srgbClr val="9BBB59"/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Porcentaje de PE acreditados 42%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05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17911</TotalTime>
  <Words>1632</Words>
  <Application>Microsoft Office PowerPoint</Application>
  <PresentationFormat>Presentación en pantalla (4:3)</PresentationFormat>
  <Paragraphs>301</Paragraphs>
  <Slides>33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33</vt:i4>
      </vt:variant>
    </vt:vector>
  </HeadingPairs>
  <TitlesOfParts>
    <vt:vector size="46" baseType="lpstr">
      <vt:lpstr>ＭＳ Ｐゴシック</vt:lpstr>
      <vt:lpstr>Arial</vt:lpstr>
      <vt:lpstr>Calibri</vt:lpstr>
      <vt:lpstr>Lucida Sans Unicode</vt:lpstr>
      <vt:lpstr>Soberana</vt:lpstr>
      <vt:lpstr>Soberana sans</vt:lpstr>
      <vt:lpstr>Soberana sans</vt:lpstr>
      <vt:lpstr>Soberana Sans Light</vt:lpstr>
      <vt:lpstr>Tahoma</vt:lpstr>
      <vt:lpstr>Times New Roman</vt:lpstr>
      <vt:lpstr>Tema de Office</vt:lpstr>
      <vt:lpstr>Hoja de cálculo</vt:lpstr>
      <vt:lpstr>Gráfico</vt:lpstr>
      <vt:lpstr>Presentación de PowerPoint</vt:lpstr>
      <vt:lpstr>Presentación de PowerPoint</vt:lpstr>
      <vt:lpstr>INDICADORES Y METAS DEL PSE 2013-2018</vt:lpstr>
      <vt:lpstr>INDICADORES Y METAS DEL PECiTI 2014-2018 </vt:lpstr>
      <vt:lpstr>INDICADORES Y METAS DEL PIID 2014-2018</vt:lpstr>
      <vt:lpstr>Presentación de PowerPoint</vt:lpstr>
      <vt:lpstr>Presentación de PowerPoint</vt:lpstr>
      <vt:lpstr>Actualización de los planes de estudio</vt:lpstr>
      <vt:lpstr>Presentación de PowerPoint</vt:lpstr>
      <vt:lpstr>Presentación de PowerPoint</vt:lpstr>
      <vt:lpstr>Índice de Egreso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Programas Especiales de Formación de Recursos Humanos</vt:lpstr>
      <vt:lpstr>Becas Harvard (Secretaría de Energía)</vt:lpstr>
      <vt:lpstr>Presentación de PowerPoint</vt:lpstr>
      <vt:lpstr>Presentación de PowerPoint</vt:lpstr>
      <vt:lpstr>Programa de acompañamiento entre los propios institutos y centros con base en el nivel de desarrollo</vt:lpstr>
      <vt:lpstr>Estrategias MOOCS</vt:lpstr>
      <vt:lpstr>COMPROMISOS RNSA 1-2014</vt:lpstr>
      <vt:lpstr>COMPROMISOS PROGRAMA 1000 JÓVENES EN LA CIENCIA RNSA 2-2014</vt:lpstr>
      <vt:lpstr>COMPROMISOS RESTRUCTURACIÓN DEL POSGRADO RNSA 3-2014</vt:lpstr>
      <vt:lpstr>Reto </vt:lpstr>
      <vt:lpstr> LLEVAR A MÉXICO A SU MÁXIMO POTENCIAL   LLEVAR A LA EDUCACIÓN SUPERIOR TECNOLÓGICA A SU MÁXIMO POTENCIAL   LLEVAR A LOS INSTITUTOS TECNOLÓGICOS Y A SUS CENTROS A SU MÁXIMO POTENCIAL 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Carlos García Franchini</dc:creator>
  <cp:lastModifiedBy>Lic. Sandra Lucia Castro Ramírez</cp:lastModifiedBy>
  <cp:revision>576</cp:revision>
  <cp:lastPrinted>2014-04-30T18:40:53Z</cp:lastPrinted>
  <dcterms:created xsi:type="dcterms:W3CDTF">2009-09-09T21:24:42Z</dcterms:created>
  <dcterms:modified xsi:type="dcterms:W3CDTF">2014-06-04T17:52:20Z</dcterms:modified>
</cp:coreProperties>
</file>