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3" r:id="rId2"/>
    <p:sldId id="307" r:id="rId3"/>
    <p:sldId id="385" r:id="rId4"/>
    <p:sldId id="304" r:id="rId5"/>
    <p:sldId id="388" r:id="rId6"/>
    <p:sldId id="271" r:id="rId7"/>
    <p:sldId id="276" r:id="rId8"/>
    <p:sldId id="389" r:id="rId9"/>
    <p:sldId id="272" r:id="rId10"/>
    <p:sldId id="299" r:id="rId11"/>
    <p:sldId id="309" r:id="rId12"/>
    <p:sldId id="387" r:id="rId13"/>
    <p:sldId id="302" r:id="rId14"/>
    <p:sldId id="303" r:id="rId15"/>
    <p:sldId id="311" r:id="rId16"/>
    <p:sldId id="293" r:id="rId17"/>
    <p:sldId id="285" r:id="rId18"/>
    <p:sldId id="292" r:id="rId19"/>
    <p:sldId id="294" r:id="rId20"/>
    <p:sldId id="300" r:id="rId21"/>
    <p:sldId id="281" r:id="rId22"/>
    <p:sldId id="282" r:id="rId23"/>
    <p:sldId id="386" r:id="rId24"/>
    <p:sldId id="390" r:id="rId25"/>
    <p:sldId id="391" r:id="rId26"/>
    <p:sldId id="394" r:id="rId27"/>
    <p:sldId id="395" r:id="rId28"/>
    <p:sldId id="396" r:id="rId29"/>
    <p:sldId id="397" r:id="rId30"/>
    <p:sldId id="398" r:id="rId31"/>
    <p:sldId id="399" r:id="rId32"/>
    <p:sldId id="400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8F90"/>
    <a:srgbClr val="385395"/>
    <a:srgbClr val="BCA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9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9CDCB-985D-4D01-8C3E-36C27391D03D}" type="doc">
      <dgm:prSet loTypeId="urn:microsoft.com/office/officeart/2005/8/layout/vList3" loCatId="picture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C0BF25DD-0A8E-4D91-9E22-1C7EA457C2DE}">
      <dgm:prSet phldrT="[Texto]" custT="1"/>
      <dgm:spPr/>
      <dgm:t>
        <a:bodyPr/>
        <a:lstStyle/>
        <a:p>
          <a:r>
            <a:rPr lang="es-MX" sz="1500" dirty="0" smtClean="0">
              <a:latin typeface="Arial" panose="020B0604020202020204" pitchFamily="34" charset="0"/>
              <a:cs typeface="Arial" panose="020B0604020202020204" pitchFamily="34" charset="0"/>
            </a:rPr>
            <a:t>Establecimiento de la comisión de Directores de Institutos Tecnológicos</a:t>
          </a:r>
        </a:p>
        <a:p>
          <a:r>
            <a:rPr lang="es-MX" sz="1500" dirty="0" smtClean="0">
              <a:latin typeface="Arial" panose="020B0604020202020204" pitchFamily="34" charset="0"/>
              <a:cs typeface="Arial" panose="020B0604020202020204" pitchFamily="34" charset="0"/>
            </a:rPr>
            <a:t>(14 de agosto de 2013,</a:t>
          </a:r>
        </a:p>
        <a:p>
          <a:r>
            <a:rPr lang="es-MX" sz="15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MX" sz="1500" dirty="0" err="1" smtClean="0">
              <a:latin typeface="Arial" panose="020B0604020202020204" pitchFamily="34" charset="0"/>
              <a:cs typeface="Arial" panose="020B0604020202020204" pitchFamily="34" charset="0"/>
            </a:rPr>
            <a:t>TES</a:t>
          </a:r>
          <a:r>
            <a:rPr lang="es-MX" sz="1500" dirty="0" smtClean="0">
              <a:latin typeface="Arial" panose="020B0604020202020204" pitchFamily="34" charset="0"/>
              <a:cs typeface="Arial" panose="020B0604020202020204" pitchFamily="34" charset="0"/>
            </a:rPr>
            <a:t> de Ecatepec)</a:t>
          </a:r>
          <a:endParaRPr lang="es-MX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1303CE-B4A7-44C2-BF1E-4E370EC1C9A6}" type="parTrans" cxnId="{909B5D12-A2FF-44FF-A2AA-D3BD75CC6F38}">
      <dgm:prSet/>
      <dgm:spPr/>
      <dgm:t>
        <a:bodyPr/>
        <a:lstStyle/>
        <a:p>
          <a:endParaRPr lang="es-MX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1742F8-671D-4EE8-A6D1-FA61CD8621B1}" type="sibTrans" cxnId="{909B5D12-A2FF-44FF-A2AA-D3BD75CC6F38}">
      <dgm:prSet/>
      <dgm:spPr/>
      <dgm:t>
        <a:bodyPr/>
        <a:lstStyle/>
        <a:p>
          <a:endParaRPr lang="es-MX" sz="15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B0922E-9FB0-45F0-B43F-7BA7D1A30C31}" type="pres">
      <dgm:prSet presAssocID="{AC69CDCB-985D-4D01-8C3E-36C27391D03D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272442C-0A0A-4259-B53D-EDAA04EC8A61}" type="pres">
      <dgm:prSet presAssocID="{C0BF25DD-0A8E-4D91-9E22-1C7EA457C2DE}" presName="composite" presStyleCnt="0"/>
      <dgm:spPr/>
      <dgm:t>
        <a:bodyPr/>
        <a:lstStyle/>
        <a:p>
          <a:endParaRPr lang="es-MX"/>
        </a:p>
      </dgm:t>
    </dgm:pt>
    <dgm:pt modelId="{753C310D-EA88-407F-8C91-4D67AD502997}" type="pres">
      <dgm:prSet presAssocID="{C0BF25DD-0A8E-4D91-9E22-1C7EA457C2DE}" presName="imgShp" presStyleLbl="fgImgPlace1" presStyleIdx="0" presStyleCnt="1"/>
      <dgm:spPr/>
      <dgm:t>
        <a:bodyPr/>
        <a:lstStyle/>
        <a:p>
          <a:endParaRPr lang="es-MX"/>
        </a:p>
      </dgm:t>
    </dgm:pt>
    <dgm:pt modelId="{ED492976-8F9F-4EF7-91EA-8343D211ADB7}" type="pres">
      <dgm:prSet presAssocID="{C0BF25DD-0A8E-4D91-9E22-1C7EA457C2DE}" presName="txShp" presStyleLbl="node1" presStyleIdx="0" presStyleCnt="1" custScaleX="121024" custScaleY="128940" custLinFactNeighborX="7350" custLinFactNeighborY="81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C63FC8F-0A00-402D-B0CD-1431ED77D7ED}" type="presOf" srcId="{C0BF25DD-0A8E-4D91-9E22-1C7EA457C2DE}" destId="{ED492976-8F9F-4EF7-91EA-8343D211ADB7}" srcOrd="0" destOrd="0" presId="urn:microsoft.com/office/officeart/2005/8/layout/vList3"/>
    <dgm:cxn modelId="{909B5D12-A2FF-44FF-A2AA-D3BD75CC6F38}" srcId="{AC69CDCB-985D-4D01-8C3E-36C27391D03D}" destId="{C0BF25DD-0A8E-4D91-9E22-1C7EA457C2DE}" srcOrd="0" destOrd="0" parTransId="{3E1303CE-B4A7-44C2-BF1E-4E370EC1C9A6}" sibTransId="{DD1742F8-671D-4EE8-A6D1-FA61CD8621B1}"/>
    <dgm:cxn modelId="{9195542E-70C3-4242-9D90-DA3D93265FAF}" type="presOf" srcId="{AC69CDCB-985D-4D01-8C3E-36C27391D03D}" destId="{A1B0922E-9FB0-45F0-B43F-7BA7D1A30C31}" srcOrd="0" destOrd="0" presId="urn:microsoft.com/office/officeart/2005/8/layout/vList3"/>
    <dgm:cxn modelId="{5C71D11C-775C-4B0A-8A84-8EEE46CD66A2}" type="presParOf" srcId="{A1B0922E-9FB0-45F0-B43F-7BA7D1A30C31}" destId="{E272442C-0A0A-4259-B53D-EDAA04EC8A61}" srcOrd="0" destOrd="0" presId="urn:microsoft.com/office/officeart/2005/8/layout/vList3"/>
    <dgm:cxn modelId="{A608684F-E99B-43E1-93DA-983346D67A2C}" type="presParOf" srcId="{E272442C-0A0A-4259-B53D-EDAA04EC8A61}" destId="{753C310D-EA88-407F-8C91-4D67AD502997}" srcOrd="0" destOrd="0" presId="urn:microsoft.com/office/officeart/2005/8/layout/vList3"/>
    <dgm:cxn modelId="{B46E2ABC-1E69-4762-8E25-217F387C1A5F}" type="presParOf" srcId="{E272442C-0A0A-4259-B53D-EDAA04EC8A61}" destId="{ED492976-8F9F-4EF7-91EA-8343D211ADB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6C90821-B4C4-473F-B95D-4D6675009312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E0DC2D30-151E-4D67-ABF5-B7FCE058C5E0}">
      <dgm:prSet phldrT="[Texto]"/>
      <dgm:spPr/>
      <dgm:t>
        <a:bodyPr/>
        <a:lstStyle/>
        <a:p>
          <a:r>
            <a:rPr lang="es-MX" b="0" dirty="0" smtClean="0">
              <a:effectLst/>
            </a:rPr>
            <a:t>COMPRENSIÓN</a:t>
          </a:r>
          <a:r>
            <a:rPr lang="es-MX" b="0" baseline="0" dirty="0" smtClean="0">
              <a:effectLst/>
            </a:rPr>
            <a:t> AUDITIVA</a:t>
          </a:r>
          <a:endParaRPr lang="es-MX" dirty="0"/>
        </a:p>
      </dgm:t>
    </dgm:pt>
    <dgm:pt modelId="{00BA6004-30B2-481B-93FA-E846DC403DB6}" type="parTrans" cxnId="{189D1130-5F98-461A-A9F0-369B4F8D8498}">
      <dgm:prSet/>
      <dgm:spPr/>
      <dgm:t>
        <a:bodyPr/>
        <a:lstStyle/>
        <a:p>
          <a:endParaRPr lang="es-MX"/>
        </a:p>
      </dgm:t>
    </dgm:pt>
    <dgm:pt modelId="{9A25E245-C15B-4496-B703-773DE635A193}" type="sibTrans" cxnId="{189D1130-5F98-461A-A9F0-369B4F8D8498}">
      <dgm:prSet/>
      <dgm:spPr/>
      <dgm:t>
        <a:bodyPr/>
        <a:lstStyle/>
        <a:p>
          <a:endParaRPr lang="es-MX"/>
        </a:p>
      </dgm:t>
    </dgm:pt>
    <dgm:pt modelId="{FB70D0A9-C0B9-408C-AA36-996BEFA65793}">
      <dgm:prSet phldrT="[Texto]" custT="1"/>
      <dgm:spPr/>
      <dgm:t>
        <a:bodyPr/>
        <a:lstStyle/>
        <a:p>
          <a:pPr algn="just"/>
          <a:r>
            <a:rPr lang="es-MX" sz="1200" dirty="0" smtClean="0">
              <a:effectLst/>
            </a:rPr>
            <a:t>Comprendo discursos extensos incluso cuando no están estructurados con claridad y cuando las relaciones están sólo implícitas y no se señalan explícitamente. Comprendo sin mucho esfuerzo los programas de televisión y las películas</a:t>
          </a:r>
          <a:r>
            <a:rPr lang="es-MX" dirty="0" smtClean="0">
              <a:effectLst/>
            </a:rPr>
            <a:t>. </a:t>
          </a:r>
          <a:endParaRPr lang="es-MX" sz="1100" dirty="0"/>
        </a:p>
      </dgm:t>
    </dgm:pt>
    <dgm:pt modelId="{F4CAF389-E860-48E4-97BE-ECD073CA81CB}" type="parTrans" cxnId="{FFC21B3C-4ABF-4561-807D-7CC62388F379}">
      <dgm:prSet/>
      <dgm:spPr/>
      <dgm:t>
        <a:bodyPr/>
        <a:lstStyle/>
        <a:p>
          <a:endParaRPr lang="es-MX"/>
        </a:p>
      </dgm:t>
    </dgm:pt>
    <dgm:pt modelId="{A5AA8677-B90B-4E37-B0FD-149A8E8AD288}" type="sibTrans" cxnId="{FFC21B3C-4ABF-4561-807D-7CC62388F379}">
      <dgm:prSet/>
      <dgm:spPr/>
      <dgm:t>
        <a:bodyPr/>
        <a:lstStyle/>
        <a:p>
          <a:endParaRPr lang="es-MX"/>
        </a:p>
      </dgm:t>
    </dgm:pt>
    <dgm:pt modelId="{F789E6C0-4191-40F5-91FE-36FEA0AD31AC}">
      <dgm:prSet phldrT="[Texto]"/>
      <dgm:spPr/>
      <dgm:t>
        <a:bodyPr/>
        <a:lstStyle/>
        <a:p>
          <a:r>
            <a:rPr lang="es-MX" dirty="0" smtClean="0"/>
            <a:t>COMPRENSIÓN LECTORA</a:t>
          </a:r>
          <a:endParaRPr lang="es-MX" dirty="0"/>
        </a:p>
      </dgm:t>
    </dgm:pt>
    <dgm:pt modelId="{C0CBB039-7504-45D5-B861-8C50D407D48A}" type="parTrans" cxnId="{96F76CE4-F5F3-4F98-9A6E-E2D4885E64B7}">
      <dgm:prSet/>
      <dgm:spPr/>
      <dgm:t>
        <a:bodyPr/>
        <a:lstStyle/>
        <a:p>
          <a:endParaRPr lang="es-MX"/>
        </a:p>
      </dgm:t>
    </dgm:pt>
    <dgm:pt modelId="{F32263C9-B299-4C30-981B-B59E8F9E6C1A}" type="sibTrans" cxnId="{96F76CE4-F5F3-4F98-9A6E-E2D4885E64B7}">
      <dgm:prSet/>
      <dgm:spPr/>
      <dgm:t>
        <a:bodyPr/>
        <a:lstStyle/>
        <a:p>
          <a:endParaRPr lang="es-MX"/>
        </a:p>
      </dgm:t>
    </dgm:pt>
    <dgm:pt modelId="{888D0DE2-DC29-4B96-8DBA-C2F60DAD008A}">
      <dgm:prSet phldrT="[Texto]" custT="1"/>
      <dgm:spPr/>
      <dgm:t>
        <a:bodyPr/>
        <a:lstStyle/>
        <a:p>
          <a:pPr algn="just"/>
          <a:r>
            <a:rPr lang="es-MX" sz="1200" dirty="0" smtClean="0">
              <a:effectLst/>
            </a:rPr>
            <a:t>Comprendo textos largos y complejos de carácter literario o basado en hechos, apreciando distinciones de estilo.  Comprendo artículos especializados e instrucciones técnicas largas, aunque no se relacionen con mi especialidad. </a:t>
          </a:r>
          <a:endParaRPr lang="es-MX" sz="1200" dirty="0"/>
        </a:p>
      </dgm:t>
    </dgm:pt>
    <dgm:pt modelId="{FD7C5067-5E6F-46DA-8DF3-61D790F30D7B}" type="parTrans" cxnId="{650A453C-A053-444C-BD66-5EF8114A29F9}">
      <dgm:prSet/>
      <dgm:spPr/>
      <dgm:t>
        <a:bodyPr/>
        <a:lstStyle/>
        <a:p>
          <a:endParaRPr lang="es-MX"/>
        </a:p>
      </dgm:t>
    </dgm:pt>
    <dgm:pt modelId="{4B173D61-3FF5-43B7-8FB7-8BAA3E1D7BAA}" type="sibTrans" cxnId="{650A453C-A053-444C-BD66-5EF8114A29F9}">
      <dgm:prSet/>
      <dgm:spPr/>
      <dgm:t>
        <a:bodyPr/>
        <a:lstStyle/>
        <a:p>
          <a:endParaRPr lang="es-MX"/>
        </a:p>
      </dgm:t>
    </dgm:pt>
    <dgm:pt modelId="{BCF3A791-C616-4579-ACD2-2CB0690FFF67}">
      <dgm:prSet phldrT="[Texto]" custT="1"/>
      <dgm:spPr/>
      <dgm:t>
        <a:bodyPr/>
        <a:lstStyle/>
        <a:p>
          <a:pPr algn="just"/>
          <a:r>
            <a:rPr lang="es-MX" sz="1100" dirty="0" smtClean="0">
              <a:effectLst/>
            </a:rPr>
            <a:t>Me expreso con fluidez y espontaneidad sin tener que buscar de forma muy evidente las expresiones adecuadas. Utilizo el lenguaje con flexibilidad y eficacia para fines sociales y profesionales. Formulo ideas y opiniones con precisión y relaciono mis intervenciones hábilmente con las de otros hablantes. </a:t>
          </a:r>
          <a:endParaRPr lang="es-MX" sz="1100" dirty="0"/>
        </a:p>
      </dgm:t>
    </dgm:pt>
    <dgm:pt modelId="{A6076247-4AE4-4EC0-879B-20966557EA71}" type="parTrans" cxnId="{3A170A4A-6780-4251-8521-5E78F481E8C3}">
      <dgm:prSet/>
      <dgm:spPr/>
      <dgm:t>
        <a:bodyPr/>
        <a:lstStyle/>
        <a:p>
          <a:endParaRPr lang="es-MX"/>
        </a:p>
      </dgm:t>
    </dgm:pt>
    <dgm:pt modelId="{06BD819C-FD2C-4DDD-85DE-2B44A352F72A}" type="sibTrans" cxnId="{3A170A4A-6780-4251-8521-5E78F481E8C3}">
      <dgm:prSet/>
      <dgm:spPr/>
      <dgm:t>
        <a:bodyPr/>
        <a:lstStyle/>
        <a:p>
          <a:endParaRPr lang="es-MX"/>
        </a:p>
      </dgm:t>
    </dgm:pt>
    <dgm:pt modelId="{B96CD560-C51E-4DDD-8FC1-357622AE4A56}">
      <dgm:prSet phldrT="[Texto]"/>
      <dgm:spPr/>
      <dgm:t>
        <a:bodyPr/>
        <a:lstStyle/>
        <a:p>
          <a:r>
            <a:rPr lang="es-MX" dirty="0" smtClean="0"/>
            <a:t>INTERACCIÓN ORAL</a:t>
          </a:r>
          <a:endParaRPr lang="es-MX" dirty="0"/>
        </a:p>
      </dgm:t>
    </dgm:pt>
    <dgm:pt modelId="{A15465CD-0FBC-4FA9-B41C-B346097C6D08}" type="parTrans" cxnId="{B400EEA3-EE20-4104-A832-39F05B1625BD}">
      <dgm:prSet/>
      <dgm:spPr/>
      <dgm:t>
        <a:bodyPr/>
        <a:lstStyle/>
        <a:p>
          <a:endParaRPr lang="es-MX"/>
        </a:p>
      </dgm:t>
    </dgm:pt>
    <dgm:pt modelId="{1B2E5F7A-FDC4-4CE0-9D87-1B1CF6B78BB8}" type="sibTrans" cxnId="{B400EEA3-EE20-4104-A832-39F05B1625BD}">
      <dgm:prSet/>
      <dgm:spPr/>
      <dgm:t>
        <a:bodyPr/>
        <a:lstStyle/>
        <a:p>
          <a:endParaRPr lang="es-MX"/>
        </a:p>
      </dgm:t>
    </dgm:pt>
    <dgm:pt modelId="{BA3E12E2-40D3-45A4-9D23-381F5A2E603B}" type="pres">
      <dgm:prSet presAssocID="{B6C90821-B4C4-473F-B95D-4D667500931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5156670-A1BC-4DCF-B557-8755609284FC}" type="pres">
      <dgm:prSet presAssocID="{E0DC2D30-151E-4D67-ABF5-B7FCE058C5E0}" presName="linNode" presStyleCnt="0"/>
      <dgm:spPr/>
    </dgm:pt>
    <dgm:pt modelId="{869F6908-B6A7-4847-807B-1632B5315A33}" type="pres">
      <dgm:prSet presAssocID="{E0DC2D30-151E-4D67-ABF5-B7FCE058C5E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7C0A94-8769-4BF2-B9E5-D61DB3E4B1E0}" type="pres">
      <dgm:prSet presAssocID="{E0DC2D30-151E-4D67-ABF5-B7FCE058C5E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BD4E8D-F4C8-48E2-9B6C-060F1707FCC0}" type="pres">
      <dgm:prSet presAssocID="{9A25E245-C15B-4496-B703-773DE635A193}" presName="spacing" presStyleCnt="0"/>
      <dgm:spPr/>
    </dgm:pt>
    <dgm:pt modelId="{1FBEFA5B-E198-4FF3-90D8-89814AF73FC6}" type="pres">
      <dgm:prSet presAssocID="{F789E6C0-4191-40F5-91FE-36FEA0AD31AC}" presName="linNode" presStyleCnt="0"/>
      <dgm:spPr/>
    </dgm:pt>
    <dgm:pt modelId="{A3EBD87B-12DA-4937-B7D0-7919FBB0AA78}" type="pres">
      <dgm:prSet presAssocID="{F789E6C0-4191-40F5-91FE-36FEA0AD31A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D1986F-115F-41A5-AE45-85E2252A7CE4}" type="pres">
      <dgm:prSet presAssocID="{F789E6C0-4191-40F5-91FE-36FEA0AD31AC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383257-AED8-4E45-AF99-E30B1357C0FC}" type="pres">
      <dgm:prSet presAssocID="{F32263C9-B299-4C30-981B-B59E8F9E6C1A}" presName="spacing" presStyleCnt="0"/>
      <dgm:spPr/>
    </dgm:pt>
    <dgm:pt modelId="{F638FADC-DADB-4019-AF12-6F638AE840ED}" type="pres">
      <dgm:prSet presAssocID="{B96CD560-C51E-4DDD-8FC1-357622AE4A56}" presName="linNode" presStyleCnt="0"/>
      <dgm:spPr/>
    </dgm:pt>
    <dgm:pt modelId="{1E66A230-CDDE-4111-908A-808FDC3884D1}" type="pres">
      <dgm:prSet presAssocID="{B96CD560-C51E-4DDD-8FC1-357622AE4A5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C592F1-965D-4DEB-87FE-7F49A4682825}" type="pres">
      <dgm:prSet presAssocID="{B96CD560-C51E-4DDD-8FC1-357622AE4A5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170A4A-6780-4251-8521-5E78F481E8C3}" srcId="{B96CD560-C51E-4DDD-8FC1-357622AE4A56}" destId="{BCF3A791-C616-4579-ACD2-2CB0690FFF67}" srcOrd="0" destOrd="0" parTransId="{A6076247-4AE4-4EC0-879B-20966557EA71}" sibTransId="{06BD819C-FD2C-4DDD-85DE-2B44A352F72A}"/>
    <dgm:cxn modelId="{78D1301C-CB0C-43D9-8075-7EF74CC98A9E}" type="presOf" srcId="{E0DC2D30-151E-4D67-ABF5-B7FCE058C5E0}" destId="{869F6908-B6A7-4847-807B-1632B5315A33}" srcOrd="0" destOrd="0" presId="urn:microsoft.com/office/officeart/2005/8/layout/vList6"/>
    <dgm:cxn modelId="{96F76CE4-F5F3-4F98-9A6E-E2D4885E64B7}" srcId="{B6C90821-B4C4-473F-B95D-4D6675009312}" destId="{F789E6C0-4191-40F5-91FE-36FEA0AD31AC}" srcOrd="1" destOrd="0" parTransId="{C0CBB039-7504-45D5-B861-8C50D407D48A}" sibTransId="{F32263C9-B299-4C30-981B-B59E8F9E6C1A}"/>
    <dgm:cxn modelId="{367495D9-C854-4578-825C-2E3D42B5DC50}" type="presOf" srcId="{F789E6C0-4191-40F5-91FE-36FEA0AD31AC}" destId="{A3EBD87B-12DA-4937-B7D0-7919FBB0AA78}" srcOrd="0" destOrd="0" presId="urn:microsoft.com/office/officeart/2005/8/layout/vList6"/>
    <dgm:cxn modelId="{DD955E7F-B2BF-46C7-8C3A-E1A686DB2657}" type="presOf" srcId="{B96CD560-C51E-4DDD-8FC1-357622AE4A56}" destId="{1E66A230-CDDE-4111-908A-808FDC3884D1}" srcOrd="0" destOrd="0" presId="urn:microsoft.com/office/officeart/2005/8/layout/vList6"/>
    <dgm:cxn modelId="{650A453C-A053-444C-BD66-5EF8114A29F9}" srcId="{F789E6C0-4191-40F5-91FE-36FEA0AD31AC}" destId="{888D0DE2-DC29-4B96-8DBA-C2F60DAD008A}" srcOrd="0" destOrd="0" parTransId="{FD7C5067-5E6F-46DA-8DF3-61D790F30D7B}" sibTransId="{4B173D61-3FF5-43B7-8FB7-8BAA3E1D7BAA}"/>
    <dgm:cxn modelId="{FFC21B3C-4ABF-4561-807D-7CC62388F379}" srcId="{E0DC2D30-151E-4D67-ABF5-B7FCE058C5E0}" destId="{FB70D0A9-C0B9-408C-AA36-996BEFA65793}" srcOrd="0" destOrd="0" parTransId="{F4CAF389-E860-48E4-97BE-ECD073CA81CB}" sibTransId="{A5AA8677-B90B-4E37-B0FD-149A8E8AD288}"/>
    <dgm:cxn modelId="{238D015A-AFF4-478A-89C1-7A8335628619}" type="presOf" srcId="{FB70D0A9-C0B9-408C-AA36-996BEFA65793}" destId="{687C0A94-8769-4BF2-B9E5-D61DB3E4B1E0}" srcOrd="0" destOrd="0" presId="urn:microsoft.com/office/officeart/2005/8/layout/vList6"/>
    <dgm:cxn modelId="{F38A017A-ABE9-46A3-91D1-60C4227D5E9F}" type="presOf" srcId="{BCF3A791-C616-4579-ACD2-2CB0690FFF67}" destId="{64C592F1-965D-4DEB-87FE-7F49A4682825}" srcOrd="0" destOrd="0" presId="urn:microsoft.com/office/officeart/2005/8/layout/vList6"/>
    <dgm:cxn modelId="{A9581D24-B682-4FEF-A652-CF74BF843A3D}" type="presOf" srcId="{B6C90821-B4C4-473F-B95D-4D6675009312}" destId="{BA3E12E2-40D3-45A4-9D23-381F5A2E603B}" srcOrd="0" destOrd="0" presId="urn:microsoft.com/office/officeart/2005/8/layout/vList6"/>
    <dgm:cxn modelId="{B400EEA3-EE20-4104-A832-39F05B1625BD}" srcId="{B6C90821-B4C4-473F-B95D-4D6675009312}" destId="{B96CD560-C51E-4DDD-8FC1-357622AE4A56}" srcOrd="2" destOrd="0" parTransId="{A15465CD-0FBC-4FA9-B41C-B346097C6D08}" sibTransId="{1B2E5F7A-FDC4-4CE0-9D87-1B1CF6B78BB8}"/>
    <dgm:cxn modelId="{189D1130-5F98-461A-A9F0-369B4F8D8498}" srcId="{B6C90821-B4C4-473F-B95D-4D6675009312}" destId="{E0DC2D30-151E-4D67-ABF5-B7FCE058C5E0}" srcOrd="0" destOrd="0" parTransId="{00BA6004-30B2-481B-93FA-E846DC403DB6}" sibTransId="{9A25E245-C15B-4496-B703-773DE635A193}"/>
    <dgm:cxn modelId="{CBC892AD-65BD-41DA-A88C-1EA16E240EF6}" type="presOf" srcId="{888D0DE2-DC29-4B96-8DBA-C2F60DAD008A}" destId="{F5D1986F-115F-41A5-AE45-85E2252A7CE4}" srcOrd="0" destOrd="0" presId="urn:microsoft.com/office/officeart/2005/8/layout/vList6"/>
    <dgm:cxn modelId="{0442F87D-3136-471C-AC41-98F8A55318F5}" type="presParOf" srcId="{BA3E12E2-40D3-45A4-9D23-381F5A2E603B}" destId="{85156670-A1BC-4DCF-B557-8755609284FC}" srcOrd="0" destOrd="0" presId="urn:microsoft.com/office/officeart/2005/8/layout/vList6"/>
    <dgm:cxn modelId="{8E0EA2A2-DBFA-4E1B-AAF2-4DCD9EEC126C}" type="presParOf" srcId="{85156670-A1BC-4DCF-B557-8755609284FC}" destId="{869F6908-B6A7-4847-807B-1632B5315A33}" srcOrd="0" destOrd="0" presId="urn:microsoft.com/office/officeart/2005/8/layout/vList6"/>
    <dgm:cxn modelId="{A02330AB-D393-4F72-AF54-C83340C8433A}" type="presParOf" srcId="{85156670-A1BC-4DCF-B557-8755609284FC}" destId="{687C0A94-8769-4BF2-B9E5-D61DB3E4B1E0}" srcOrd="1" destOrd="0" presId="urn:microsoft.com/office/officeart/2005/8/layout/vList6"/>
    <dgm:cxn modelId="{CBCA3FD4-C3CC-4397-8079-AC278E51D641}" type="presParOf" srcId="{BA3E12E2-40D3-45A4-9D23-381F5A2E603B}" destId="{2DBD4E8D-F4C8-48E2-9B6C-060F1707FCC0}" srcOrd="1" destOrd="0" presId="urn:microsoft.com/office/officeart/2005/8/layout/vList6"/>
    <dgm:cxn modelId="{C7D98209-DD0F-4540-B563-46B3B94DEF60}" type="presParOf" srcId="{BA3E12E2-40D3-45A4-9D23-381F5A2E603B}" destId="{1FBEFA5B-E198-4FF3-90D8-89814AF73FC6}" srcOrd="2" destOrd="0" presId="urn:microsoft.com/office/officeart/2005/8/layout/vList6"/>
    <dgm:cxn modelId="{148BF272-1C01-4B7B-B0C6-9C165DC66E24}" type="presParOf" srcId="{1FBEFA5B-E198-4FF3-90D8-89814AF73FC6}" destId="{A3EBD87B-12DA-4937-B7D0-7919FBB0AA78}" srcOrd="0" destOrd="0" presId="urn:microsoft.com/office/officeart/2005/8/layout/vList6"/>
    <dgm:cxn modelId="{6D0BAC6D-E5A7-4F56-A811-7C02D27903B8}" type="presParOf" srcId="{1FBEFA5B-E198-4FF3-90D8-89814AF73FC6}" destId="{F5D1986F-115F-41A5-AE45-85E2252A7CE4}" srcOrd="1" destOrd="0" presId="urn:microsoft.com/office/officeart/2005/8/layout/vList6"/>
    <dgm:cxn modelId="{FFB8D3FB-0D1A-4F44-861B-7837702F648E}" type="presParOf" srcId="{BA3E12E2-40D3-45A4-9D23-381F5A2E603B}" destId="{67383257-AED8-4E45-AF99-E30B1357C0FC}" srcOrd="3" destOrd="0" presId="urn:microsoft.com/office/officeart/2005/8/layout/vList6"/>
    <dgm:cxn modelId="{0A556BB0-CE30-4111-B0C3-8D1D64DC74F4}" type="presParOf" srcId="{BA3E12E2-40D3-45A4-9D23-381F5A2E603B}" destId="{F638FADC-DADB-4019-AF12-6F638AE840ED}" srcOrd="4" destOrd="0" presId="urn:microsoft.com/office/officeart/2005/8/layout/vList6"/>
    <dgm:cxn modelId="{3BC98B72-46BE-4ED5-B053-363DE442F43E}" type="presParOf" srcId="{F638FADC-DADB-4019-AF12-6F638AE840ED}" destId="{1E66A230-CDDE-4111-908A-808FDC3884D1}" srcOrd="0" destOrd="0" presId="urn:microsoft.com/office/officeart/2005/8/layout/vList6"/>
    <dgm:cxn modelId="{FBD528B5-E1FC-4E1E-BEE6-C76C0639A295}" type="presParOf" srcId="{F638FADC-DADB-4019-AF12-6F638AE840ED}" destId="{64C592F1-965D-4DEB-87FE-7F49A468282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4324987-744F-40AF-9485-CCC929768871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BB273AE3-9F8D-41EA-8E48-6DBC6554E2F8}">
      <dgm:prSet phldrT="[Texto]"/>
      <dgm:spPr/>
      <dgm:t>
        <a:bodyPr/>
        <a:lstStyle/>
        <a:p>
          <a:r>
            <a:rPr lang="es-MX" dirty="0" smtClean="0"/>
            <a:t>EXPRESIÓN ORAL</a:t>
          </a:r>
          <a:endParaRPr lang="es-MX" dirty="0"/>
        </a:p>
      </dgm:t>
    </dgm:pt>
    <dgm:pt modelId="{9151A60D-3EED-4099-BAB2-AB1875D8A243}" type="parTrans" cxnId="{B561D6F8-670B-4B2F-B876-BB395DCF68FF}">
      <dgm:prSet/>
      <dgm:spPr/>
      <dgm:t>
        <a:bodyPr/>
        <a:lstStyle/>
        <a:p>
          <a:endParaRPr lang="es-MX"/>
        </a:p>
      </dgm:t>
    </dgm:pt>
    <dgm:pt modelId="{DE097318-2267-47F0-9BDF-43FBD4DA8759}" type="sibTrans" cxnId="{B561D6F8-670B-4B2F-B876-BB395DCF68FF}">
      <dgm:prSet/>
      <dgm:spPr/>
      <dgm:t>
        <a:bodyPr/>
        <a:lstStyle/>
        <a:p>
          <a:endParaRPr lang="es-MX"/>
        </a:p>
      </dgm:t>
    </dgm:pt>
    <dgm:pt modelId="{76BDA3C9-0CE9-443A-9651-6F1326924B02}">
      <dgm:prSet phldrT="[Texto]" custT="1"/>
      <dgm:spPr/>
      <dgm:t>
        <a:bodyPr anchor="ctr"/>
        <a:lstStyle/>
        <a:p>
          <a:pPr algn="just"/>
          <a:r>
            <a:rPr lang="es-MX" sz="1100" dirty="0" smtClean="0">
              <a:effectLst/>
            </a:rPr>
            <a:t>Presento descripciones claras y detalladas sobre temas complejos que incluyen otros temas, desarrollando ideas concretas y terminando con una conclusión apropiada. </a:t>
          </a:r>
          <a:endParaRPr lang="es-MX" sz="1100" dirty="0"/>
        </a:p>
      </dgm:t>
    </dgm:pt>
    <dgm:pt modelId="{FD90033A-EFE8-403C-A5C6-5B0D6C8870D0}" type="parTrans" cxnId="{72B43B7A-81E4-4FA8-B61F-E4BF60CD4EF1}">
      <dgm:prSet/>
      <dgm:spPr/>
      <dgm:t>
        <a:bodyPr/>
        <a:lstStyle/>
        <a:p>
          <a:endParaRPr lang="es-MX"/>
        </a:p>
      </dgm:t>
    </dgm:pt>
    <dgm:pt modelId="{7CBB57C8-5D6F-4F4D-B6BE-A570B3931D33}" type="sibTrans" cxnId="{72B43B7A-81E4-4FA8-B61F-E4BF60CD4EF1}">
      <dgm:prSet/>
      <dgm:spPr/>
      <dgm:t>
        <a:bodyPr/>
        <a:lstStyle/>
        <a:p>
          <a:endParaRPr lang="es-MX"/>
        </a:p>
      </dgm:t>
    </dgm:pt>
    <dgm:pt modelId="{1B010529-9D92-4E34-93A9-07ECB30EDF73}">
      <dgm:prSet phldrT="[Texto]"/>
      <dgm:spPr/>
      <dgm:t>
        <a:bodyPr/>
        <a:lstStyle/>
        <a:p>
          <a:r>
            <a:rPr lang="es-MX" dirty="0" smtClean="0"/>
            <a:t>EXPRESIÓN ESCRITA</a:t>
          </a:r>
          <a:endParaRPr lang="es-MX" dirty="0"/>
        </a:p>
      </dgm:t>
    </dgm:pt>
    <dgm:pt modelId="{9E62FBF2-796D-4B60-A527-BB15F8252AE5}" type="parTrans" cxnId="{64B779D9-757B-4C59-A25C-20A7B2B79E0B}">
      <dgm:prSet/>
      <dgm:spPr/>
      <dgm:t>
        <a:bodyPr/>
        <a:lstStyle/>
        <a:p>
          <a:endParaRPr lang="es-MX"/>
        </a:p>
      </dgm:t>
    </dgm:pt>
    <dgm:pt modelId="{4B11B283-21B1-44DE-9A17-AC9F57E61D0A}" type="sibTrans" cxnId="{64B779D9-757B-4C59-A25C-20A7B2B79E0B}">
      <dgm:prSet/>
      <dgm:spPr/>
      <dgm:t>
        <a:bodyPr/>
        <a:lstStyle/>
        <a:p>
          <a:endParaRPr lang="es-MX"/>
        </a:p>
      </dgm:t>
    </dgm:pt>
    <dgm:pt modelId="{EF38169E-1A42-47A8-B514-5E72823500FC}">
      <dgm:prSet phldrT="[Texto]" custT="1"/>
      <dgm:spPr/>
      <dgm:t>
        <a:bodyPr anchor="ctr"/>
        <a:lstStyle/>
        <a:p>
          <a:pPr algn="just"/>
          <a:r>
            <a:rPr lang="es-MX" sz="1200" dirty="0" smtClean="0">
              <a:effectLst/>
            </a:rPr>
            <a:t>Soy </a:t>
          </a:r>
          <a:r>
            <a:rPr lang="es-MX" sz="1200" dirty="0" smtClean="0">
              <a:effectLst/>
            </a:rPr>
            <a:t>capaz de expresarme en textos claros y bien estructurados exponiendo puntos de vista con cierta extensión. Puedo escribir sobre temas complejos en cartas, redacciones o informes resaltando lo que considero que son aspectos importantes. </a:t>
          </a:r>
          <a:endParaRPr lang="es-MX" sz="1200" dirty="0"/>
        </a:p>
      </dgm:t>
    </dgm:pt>
    <dgm:pt modelId="{AECCA0A9-1744-4B13-8799-2027F3D231AD}" type="parTrans" cxnId="{3D6B17A5-26C9-405E-9026-F4F89547CF5D}">
      <dgm:prSet/>
      <dgm:spPr/>
      <dgm:t>
        <a:bodyPr/>
        <a:lstStyle/>
        <a:p>
          <a:endParaRPr lang="es-MX"/>
        </a:p>
      </dgm:t>
    </dgm:pt>
    <dgm:pt modelId="{4D3DE6DC-97C6-4802-A2D4-DC5E3E03A96D}" type="sibTrans" cxnId="{3D6B17A5-26C9-405E-9026-F4F89547CF5D}">
      <dgm:prSet/>
      <dgm:spPr/>
      <dgm:t>
        <a:bodyPr/>
        <a:lstStyle/>
        <a:p>
          <a:endParaRPr lang="es-MX"/>
        </a:p>
      </dgm:t>
    </dgm:pt>
    <dgm:pt modelId="{0046D6A1-7521-414C-BAB0-F436F24BF182}" type="pres">
      <dgm:prSet presAssocID="{44324987-744F-40AF-9485-CCC92976887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B338DCA-A801-4221-9DBA-43D5B8CBA8BF}" type="pres">
      <dgm:prSet presAssocID="{BB273AE3-9F8D-41EA-8E48-6DBC6554E2F8}" presName="linNode" presStyleCnt="0"/>
      <dgm:spPr/>
    </dgm:pt>
    <dgm:pt modelId="{5BB86BD7-6E57-4B38-BEEE-8F5A6A0C16FD}" type="pres">
      <dgm:prSet presAssocID="{BB273AE3-9F8D-41EA-8E48-6DBC6554E2F8}" presName="parentShp" presStyleLbl="node1" presStyleIdx="0" presStyleCnt="2" custScaleY="968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CBAC4B-28D9-49EB-B417-B5C7B5DFBEFC}" type="pres">
      <dgm:prSet presAssocID="{BB273AE3-9F8D-41EA-8E48-6DBC6554E2F8}" presName="childShp" presStyleLbl="bgAccFollowNode1" presStyleIdx="0" presStyleCnt="2" custScaleY="9772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74DF5-D3A3-4964-A5CE-7BF839AB40B9}" type="pres">
      <dgm:prSet presAssocID="{DE097318-2267-47F0-9BDF-43FBD4DA8759}" presName="spacing" presStyleCnt="0"/>
      <dgm:spPr/>
    </dgm:pt>
    <dgm:pt modelId="{8ED3FCC9-E564-4D58-8CF3-EE673145964E}" type="pres">
      <dgm:prSet presAssocID="{1B010529-9D92-4E34-93A9-07ECB30EDF73}" presName="linNode" presStyleCnt="0"/>
      <dgm:spPr/>
    </dgm:pt>
    <dgm:pt modelId="{C36A07E3-E1DB-47D4-A5BA-5AA02A36E83B}" type="pres">
      <dgm:prSet presAssocID="{1B010529-9D92-4E34-93A9-07ECB30EDF7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D2A9B1-DBDB-4ED0-911F-BE7AC8AEBBFF}" type="pres">
      <dgm:prSet presAssocID="{1B010529-9D92-4E34-93A9-07ECB30EDF7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D6B17A5-26C9-405E-9026-F4F89547CF5D}" srcId="{1B010529-9D92-4E34-93A9-07ECB30EDF73}" destId="{EF38169E-1A42-47A8-B514-5E72823500FC}" srcOrd="0" destOrd="0" parTransId="{AECCA0A9-1744-4B13-8799-2027F3D231AD}" sibTransId="{4D3DE6DC-97C6-4802-A2D4-DC5E3E03A96D}"/>
    <dgm:cxn modelId="{B561D6F8-670B-4B2F-B876-BB395DCF68FF}" srcId="{44324987-744F-40AF-9485-CCC929768871}" destId="{BB273AE3-9F8D-41EA-8E48-6DBC6554E2F8}" srcOrd="0" destOrd="0" parTransId="{9151A60D-3EED-4099-BAB2-AB1875D8A243}" sibTransId="{DE097318-2267-47F0-9BDF-43FBD4DA8759}"/>
    <dgm:cxn modelId="{530B0C83-2A69-4280-AC81-2E9EC2004EEA}" type="presOf" srcId="{EF38169E-1A42-47A8-B514-5E72823500FC}" destId="{84D2A9B1-DBDB-4ED0-911F-BE7AC8AEBBFF}" srcOrd="0" destOrd="0" presId="urn:microsoft.com/office/officeart/2005/8/layout/vList6"/>
    <dgm:cxn modelId="{64B779D9-757B-4C59-A25C-20A7B2B79E0B}" srcId="{44324987-744F-40AF-9485-CCC929768871}" destId="{1B010529-9D92-4E34-93A9-07ECB30EDF73}" srcOrd="1" destOrd="0" parTransId="{9E62FBF2-796D-4B60-A527-BB15F8252AE5}" sibTransId="{4B11B283-21B1-44DE-9A17-AC9F57E61D0A}"/>
    <dgm:cxn modelId="{8466143D-5C59-45F0-892E-C13AC0C405ED}" type="presOf" srcId="{1B010529-9D92-4E34-93A9-07ECB30EDF73}" destId="{C36A07E3-E1DB-47D4-A5BA-5AA02A36E83B}" srcOrd="0" destOrd="0" presId="urn:microsoft.com/office/officeart/2005/8/layout/vList6"/>
    <dgm:cxn modelId="{D74B78DC-4F09-4145-B553-85FD46EEAE72}" type="presOf" srcId="{76BDA3C9-0CE9-443A-9651-6F1326924B02}" destId="{E7CBAC4B-28D9-49EB-B417-B5C7B5DFBEFC}" srcOrd="0" destOrd="0" presId="urn:microsoft.com/office/officeart/2005/8/layout/vList6"/>
    <dgm:cxn modelId="{72B43B7A-81E4-4FA8-B61F-E4BF60CD4EF1}" srcId="{BB273AE3-9F8D-41EA-8E48-6DBC6554E2F8}" destId="{76BDA3C9-0CE9-443A-9651-6F1326924B02}" srcOrd="0" destOrd="0" parTransId="{FD90033A-EFE8-403C-A5C6-5B0D6C8870D0}" sibTransId="{7CBB57C8-5D6F-4F4D-B6BE-A570B3931D33}"/>
    <dgm:cxn modelId="{3E1E0577-0ED7-441B-8BB4-C48B0D0F9203}" type="presOf" srcId="{44324987-744F-40AF-9485-CCC929768871}" destId="{0046D6A1-7521-414C-BAB0-F436F24BF182}" srcOrd="0" destOrd="0" presId="urn:microsoft.com/office/officeart/2005/8/layout/vList6"/>
    <dgm:cxn modelId="{B19DAD43-1912-41EE-9E08-38D983E5686E}" type="presOf" srcId="{BB273AE3-9F8D-41EA-8E48-6DBC6554E2F8}" destId="{5BB86BD7-6E57-4B38-BEEE-8F5A6A0C16FD}" srcOrd="0" destOrd="0" presId="urn:microsoft.com/office/officeart/2005/8/layout/vList6"/>
    <dgm:cxn modelId="{22314D94-25C2-48DE-92A1-ED52321BAE6A}" type="presParOf" srcId="{0046D6A1-7521-414C-BAB0-F436F24BF182}" destId="{8B338DCA-A801-4221-9DBA-43D5B8CBA8BF}" srcOrd="0" destOrd="0" presId="urn:microsoft.com/office/officeart/2005/8/layout/vList6"/>
    <dgm:cxn modelId="{E2A8B007-E22A-452B-86C2-3A28F6C2C254}" type="presParOf" srcId="{8B338DCA-A801-4221-9DBA-43D5B8CBA8BF}" destId="{5BB86BD7-6E57-4B38-BEEE-8F5A6A0C16FD}" srcOrd="0" destOrd="0" presId="urn:microsoft.com/office/officeart/2005/8/layout/vList6"/>
    <dgm:cxn modelId="{172386DE-1BEC-421A-80A3-A6B9926406DD}" type="presParOf" srcId="{8B338DCA-A801-4221-9DBA-43D5B8CBA8BF}" destId="{E7CBAC4B-28D9-49EB-B417-B5C7B5DFBEFC}" srcOrd="1" destOrd="0" presId="urn:microsoft.com/office/officeart/2005/8/layout/vList6"/>
    <dgm:cxn modelId="{40E2E2E1-4A15-462D-9F50-0670723E62FC}" type="presParOf" srcId="{0046D6A1-7521-414C-BAB0-F436F24BF182}" destId="{FE274DF5-D3A3-4964-A5CE-7BF839AB40B9}" srcOrd="1" destOrd="0" presId="urn:microsoft.com/office/officeart/2005/8/layout/vList6"/>
    <dgm:cxn modelId="{95A33B21-DA00-46D4-A9DA-889E7F2C4961}" type="presParOf" srcId="{0046D6A1-7521-414C-BAB0-F436F24BF182}" destId="{8ED3FCC9-E564-4D58-8CF3-EE673145964E}" srcOrd="2" destOrd="0" presId="urn:microsoft.com/office/officeart/2005/8/layout/vList6"/>
    <dgm:cxn modelId="{35F9BA4E-BE2F-4AEF-AD72-279823C2BC2B}" type="presParOf" srcId="{8ED3FCC9-E564-4D58-8CF3-EE673145964E}" destId="{C36A07E3-E1DB-47D4-A5BA-5AA02A36E83B}" srcOrd="0" destOrd="0" presId="urn:microsoft.com/office/officeart/2005/8/layout/vList6"/>
    <dgm:cxn modelId="{E0870FAF-5C7B-47E7-BC27-D5F338625C7E}" type="presParOf" srcId="{8ED3FCC9-E564-4D58-8CF3-EE673145964E}" destId="{84D2A9B1-DBDB-4ED0-911F-BE7AC8AEBB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6C90821-B4C4-473F-B95D-4D6675009312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E0DC2D30-151E-4D67-ABF5-B7FCE058C5E0}">
      <dgm:prSet phldrT="[Texto]"/>
      <dgm:spPr/>
      <dgm:t>
        <a:bodyPr/>
        <a:lstStyle/>
        <a:p>
          <a:r>
            <a:rPr lang="es-MX" b="0" dirty="0" smtClean="0">
              <a:effectLst/>
            </a:rPr>
            <a:t>COMPRENSIÓN</a:t>
          </a:r>
          <a:r>
            <a:rPr lang="es-MX" b="0" baseline="0" dirty="0" smtClean="0">
              <a:effectLst/>
            </a:rPr>
            <a:t> AUDITIVA</a:t>
          </a:r>
          <a:endParaRPr lang="es-MX" dirty="0"/>
        </a:p>
      </dgm:t>
    </dgm:pt>
    <dgm:pt modelId="{00BA6004-30B2-481B-93FA-E846DC403DB6}" type="parTrans" cxnId="{189D1130-5F98-461A-A9F0-369B4F8D8498}">
      <dgm:prSet/>
      <dgm:spPr/>
      <dgm:t>
        <a:bodyPr/>
        <a:lstStyle/>
        <a:p>
          <a:endParaRPr lang="es-MX"/>
        </a:p>
      </dgm:t>
    </dgm:pt>
    <dgm:pt modelId="{9A25E245-C15B-4496-B703-773DE635A193}" type="sibTrans" cxnId="{189D1130-5F98-461A-A9F0-369B4F8D8498}">
      <dgm:prSet/>
      <dgm:spPr/>
      <dgm:t>
        <a:bodyPr/>
        <a:lstStyle/>
        <a:p>
          <a:endParaRPr lang="es-MX"/>
        </a:p>
      </dgm:t>
    </dgm:pt>
    <dgm:pt modelId="{F789E6C0-4191-40F5-91FE-36FEA0AD31AC}">
      <dgm:prSet phldrT="[Texto]"/>
      <dgm:spPr/>
      <dgm:t>
        <a:bodyPr/>
        <a:lstStyle/>
        <a:p>
          <a:r>
            <a:rPr lang="es-MX" dirty="0" smtClean="0"/>
            <a:t>COMPRENSIÓN LECTORA</a:t>
          </a:r>
          <a:endParaRPr lang="es-MX" dirty="0"/>
        </a:p>
      </dgm:t>
    </dgm:pt>
    <dgm:pt modelId="{C0CBB039-7504-45D5-B861-8C50D407D48A}" type="parTrans" cxnId="{96F76CE4-F5F3-4F98-9A6E-E2D4885E64B7}">
      <dgm:prSet/>
      <dgm:spPr/>
      <dgm:t>
        <a:bodyPr/>
        <a:lstStyle/>
        <a:p>
          <a:endParaRPr lang="es-MX"/>
        </a:p>
      </dgm:t>
    </dgm:pt>
    <dgm:pt modelId="{F32263C9-B299-4C30-981B-B59E8F9E6C1A}" type="sibTrans" cxnId="{96F76CE4-F5F3-4F98-9A6E-E2D4885E64B7}">
      <dgm:prSet/>
      <dgm:spPr/>
      <dgm:t>
        <a:bodyPr/>
        <a:lstStyle/>
        <a:p>
          <a:endParaRPr lang="es-MX"/>
        </a:p>
      </dgm:t>
    </dgm:pt>
    <dgm:pt modelId="{888D0DE2-DC29-4B96-8DBA-C2F60DAD008A}">
      <dgm:prSet phldrT="[Texto]" custT="1"/>
      <dgm:spPr/>
      <dgm:t>
        <a:bodyPr/>
        <a:lstStyle/>
        <a:p>
          <a:pPr algn="just"/>
          <a:r>
            <a:rPr lang="es-MX" sz="1200" dirty="0" smtClean="0">
              <a:effectLst/>
            </a:rPr>
            <a:t>Soy capaz de leer con facilidad prácticamente todas las formas de lengua escrita, incluyendo textos abstractos estructurales o lingüísticamente complejos como, por ejemplo, manuales, artículos especializados y obras literarias. </a:t>
          </a:r>
          <a:endParaRPr lang="es-MX" sz="1200" dirty="0"/>
        </a:p>
      </dgm:t>
    </dgm:pt>
    <dgm:pt modelId="{FD7C5067-5E6F-46DA-8DF3-61D790F30D7B}" type="parTrans" cxnId="{650A453C-A053-444C-BD66-5EF8114A29F9}">
      <dgm:prSet/>
      <dgm:spPr/>
      <dgm:t>
        <a:bodyPr/>
        <a:lstStyle/>
        <a:p>
          <a:endParaRPr lang="es-MX"/>
        </a:p>
      </dgm:t>
    </dgm:pt>
    <dgm:pt modelId="{4B173D61-3FF5-43B7-8FB7-8BAA3E1D7BAA}" type="sibTrans" cxnId="{650A453C-A053-444C-BD66-5EF8114A29F9}">
      <dgm:prSet/>
      <dgm:spPr/>
      <dgm:t>
        <a:bodyPr/>
        <a:lstStyle/>
        <a:p>
          <a:endParaRPr lang="es-MX"/>
        </a:p>
      </dgm:t>
    </dgm:pt>
    <dgm:pt modelId="{BCF3A791-C616-4579-ACD2-2CB0690FFF67}">
      <dgm:prSet phldrT="[Texto]" custT="1"/>
      <dgm:spPr/>
      <dgm:t>
        <a:bodyPr/>
        <a:lstStyle/>
        <a:p>
          <a:pPr algn="just"/>
          <a:r>
            <a:rPr lang="es-MX" sz="1100" dirty="0" smtClean="0">
              <a:effectLst/>
            </a:rPr>
            <a:t>Tomo parte sin esfuerzo en cualquier conversación o debate y conozco bien modismos, frases hechas y expresiones coloquiales. Me expreso con fluidez y transmito matices sutiles de sentido con precisión. Si tengo un problema, sorteo la dificultad con tanta discreción que los demás apenas se dan cuenta. </a:t>
          </a:r>
          <a:endParaRPr lang="es-MX" sz="1100" dirty="0"/>
        </a:p>
      </dgm:t>
    </dgm:pt>
    <dgm:pt modelId="{A6076247-4AE4-4EC0-879B-20966557EA71}" type="parTrans" cxnId="{3A170A4A-6780-4251-8521-5E78F481E8C3}">
      <dgm:prSet/>
      <dgm:spPr/>
      <dgm:t>
        <a:bodyPr/>
        <a:lstStyle/>
        <a:p>
          <a:endParaRPr lang="es-MX"/>
        </a:p>
      </dgm:t>
    </dgm:pt>
    <dgm:pt modelId="{06BD819C-FD2C-4DDD-85DE-2B44A352F72A}" type="sibTrans" cxnId="{3A170A4A-6780-4251-8521-5E78F481E8C3}">
      <dgm:prSet/>
      <dgm:spPr/>
      <dgm:t>
        <a:bodyPr/>
        <a:lstStyle/>
        <a:p>
          <a:endParaRPr lang="es-MX"/>
        </a:p>
      </dgm:t>
    </dgm:pt>
    <dgm:pt modelId="{B96CD560-C51E-4DDD-8FC1-357622AE4A56}">
      <dgm:prSet phldrT="[Texto]"/>
      <dgm:spPr/>
      <dgm:t>
        <a:bodyPr/>
        <a:lstStyle/>
        <a:p>
          <a:r>
            <a:rPr lang="es-MX" dirty="0" smtClean="0"/>
            <a:t>INTERACCIÓN ORAL</a:t>
          </a:r>
          <a:endParaRPr lang="es-MX" dirty="0"/>
        </a:p>
      </dgm:t>
    </dgm:pt>
    <dgm:pt modelId="{A15465CD-0FBC-4FA9-B41C-B346097C6D08}" type="parTrans" cxnId="{B400EEA3-EE20-4104-A832-39F05B1625BD}">
      <dgm:prSet/>
      <dgm:spPr/>
      <dgm:t>
        <a:bodyPr/>
        <a:lstStyle/>
        <a:p>
          <a:endParaRPr lang="es-MX"/>
        </a:p>
      </dgm:t>
    </dgm:pt>
    <dgm:pt modelId="{1B2E5F7A-FDC4-4CE0-9D87-1B1CF6B78BB8}" type="sibTrans" cxnId="{B400EEA3-EE20-4104-A832-39F05B1625BD}">
      <dgm:prSet/>
      <dgm:spPr/>
      <dgm:t>
        <a:bodyPr/>
        <a:lstStyle/>
        <a:p>
          <a:endParaRPr lang="es-MX"/>
        </a:p>
      </dgm:t>
    </dgm:pt>
    <dgm:pt modelId="{5802BD50-D719-4E25-9572-F5E8CE9F1A0C}">
      <dgm:prSet phldrT="[Texto]" custT="1"/>
      <dgm:spPr/>
      <dgm:t>
        <a:bodyPr/>
        <a:lstStyle/>
        <a:p>
          <a:pPr algn="just"/>
          <a:r>
            <a:rPr lang="es-MX" sz="1200" dirty="0" smtClean="0">
              <a:solidFill>
                <a:schemeClr val="tx1"/>
              </a:solidFill>
              <a:effectLst/>
            </a:rPr>
            <a:t>No tengo ninguna dificultad para comprender cualquier tipo de lengua hablada, tanto en conversaciones en vivo como en discursos retransmitidos, aunque se produzcan a una velocidad de hablante nativo, siempre que tenga tiempo para familiarizarme con el acento. </a:t>
          </a:r>
          <a:endParaRPr lang="es-MX" sz="1200" dirty="0">
            <a:solidFill>
              <a:schemeClr val="tx1"/>
            </a:solidFill>
          </a:endParaRPr>
        </a:p>
      </dgm:t>
    </dgm:pt>
    <dgm:pt modelId="{3BA8AB27-31B8-4834-9A78-D94F069D3F42}" type="parTrans" cxnId="{B6C846BE-0834-4B6A-BB9B-A10122E79FF4}">
      <dgm:prSet/>
      <dgm:spPr/>
      <dgm:t>
        <a:bodyPr/>
        <a:lstStyle/>
        <a:p>
          <a:endParaRPr lang="es-MX"/>
        </a:p>
      </dgm:t>
    </dgm:pt>
    <dgm:pt modelId="{933D5967-3347-488E-8CDE-3202DDDCCDB6}" type="sibTrans" cxnId="{B6C846BE-0834-4B6A-BB9B-A10122E79FF4}">
      <dgm:prSet/>
      <dgm:spPr/>
      <dgm:t>
        <a:bodyPr/>
        <a:lstStyle/>
        <a:p>
          <a:endParaRPr lang="es-MX"/>
        </a:p>
      </dgm:t>
    </dgm:pt>
    <dgm:pt modelId="{BA3E12E2-40D3-45A4-9D23-381F5A2E603B}" type="pres">
      <dgm:prSet presAssocID="{B6C90821-B4C4-473F-B95D-4D667500931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5156670-A1BC-4DCF-B557-8755609284FC}" type="pres">
      <dgm:prSet presAssocID="{E0DC2D30-151E-4D67-ABF5-B7FCE058C5E0}" presName="linNode" presStyleCnt="0"/>
      <dgm:spPr/>
    </dgm:pt>
    <dgm:pt modelId="{869F6908-B6A7-4847-807B-1632B5315A33}" type="pres">
      <dgm:prSet presAssocID="{E0DC2D30-151E-4D67-ABF5-B7FCE058C5E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7C0A94-8769-4BF2-B9E5-D61DB3E4B1E0}" type="pres">
      <dgm:prSet presAssocID="{E0DC2D30-151E-4D67-ABF5-B7FCE058C5E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BD4E8D-F4C8-48E2-9B6C-060F1707FCC0}" type="pres">
      <dgm:prSet presAssocID="{9A25E245-C15B-4496-B703-773DE635A193}" presName="spacing" presStyleCnt="0"/>
      <dgm:spPr/>
    </dgm:pt>
    <dgm:pt modelId="{1FBEFA5B-E198-4FF3-90D8-89814AF73FC6}" type="pres">
      <dgm:prSet presAssocID="{F789E6C0-4191-40F5-91FE-36FEA0AD31AC}" presName="linNode" presStyleCnt="0"/>
      <dgm:spPr/>
    </dgm:pt>
    <dgm:pt modelId="{A3EBD87B-12DA-4937-B7D0-7919FBB0AA78}" type="pres">
      <dgm:prSet presAssocID="{F789E6C0-4191-40F5-91FE-36FEA0AD31A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D1986F-115F-41A5-AE45-85E2252A7CE4}" type="pres">
      <dgm:prSet presAssocID="{F789E6C0-4191-40F5-91FE-36FEA0AD31AC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383257-AED8-4E45-AF99-E30B1357C0FC}" type="pres">
      <dgm:prSet presAssocID="{F32263C9-B299-4C30-981B-B59E8F9E6C1A}" presName="spacing" presStyleCnt="0"/>
      <dgm:spPr/>
    </dgm:pt>
    <dgm:pt modelId="{F638FADC-DADB-4019-AF12-6F638AE840ED}" type="pres">
      <dgm:prSet presAssocID="{B96CD560-C51E-4DDD-8FC1-357622AE4A56}" presName="linNode" presStyleCnt="0"/>
      <dgm:spPr/>
    </dgm:pt>
    <dgm:pt modelId="{1E66A230-CDDE-4111-908A-808FDC3884D1}" type="pres">
      <dgm:prSet presAssocID="{B96CD560-C51E-4DDD-8FC1-357622AE4A5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C592F1-965D-4DEB-87FE-7F49A4682825}" type="pres">
      <dgm:prSet presAssocID="{B96CD560-C51E-4DDD-8FC1-357622AE4A5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F83B9DB-4DE0-428E-9098-6AEF8C059371}" type="presOf" srcId="{B6C90821-B4C4-473F-B95D-4D6675009312}" destId="{BA3E12E2-40D3-45A4-9D23-381F5A2E603B}" srcOrd="0" destOrd="0" presId="urn:microsoft.com/office/officeart/2005/8/layout/vList6"/>
    <dgm:cxn modelId="{229E9AA9-824E-4E5A-BB8F-B8838D997D46}" type="presOf" srcId="{F789E6C0-4191-40F5-91FE-36FEA0AD31AC}" destId="{A3EBD87B-12DA-4937-B7D0-7919FBB0AA78}" srcOrd="0" destOrd="0" presId="urn:microsoft.com/office/officeart/2005/8/layout/vList6"/>
    <dgm:cxn modelId="{B400EEA3-EE20-4104-A832-39F05B1625BD}" srcId="{B6C90821-B4C4-473F-B95D-4D6675009312}" destId="{B96CD560-C51E-4DDD-8FC1-357622AE4A56}" srcOrd="2" destOrd="0" parTransId="{A15465CD-0FBC-4FA9-B41C-B346097C6D08}" sibTransId="{1B2E5F7A-FDC4-4CE0-9D87-1B1CF6B78BB8}"/>
    <dgm:cxn modelId="{650A453C-A053-444C-BD66-5EF8114A29F9}" srcId="{F789E6C0-4191-40F5-91FE-36FEA0AD31AC}" destId="{888D0DE2-DC29-4B96-8DBA-C2F60DAD008A}" srcOrd="0" destOrd="0" parTransId="{FD7C5067-5E6F-46DA-8DF3-61D790F30D7B}" sibTransId="{4B173D61-3FF5-43B7-8FB7-8BAA3E1D7BAA}"/>
    <dgm:cxn modelId="{96F76CE4-F5F3-4F98-9A6E-E2D4885E64B7}" srcId="{B6C90821-B4C4-473F-B95D-4D6675009312}" destId="{F789E6C0-4191-40F5-91FE-36FEA0AD31AC}" srcOrd="1" destOrd="0" parTransId="{C0CBB039-7504-45D5-B861-8C50D407D48A}" sibTransId="{F32263C9-B299-4C30-981B-B59E8F9E6C1A}"/>
    <dgm:cxn modelId="{189D1130-5F98-461A-A9F0-369B4F8D8498}" srcId="{B6C90821-B4C4-473F-B95D-4D6675009312}" destId="{E0DC2D30-151E-4D67-ABF5-B7FCE058C5E0}" srcOrd="0" destOrd="0" parTransId="{00BA6004-30B2-481B-93FA-E846DC403DB6}" sibTransId="{9A25E245-C15B-4496-B703-773DE635A193}"/>
    <dgm:cxn modelId="{3A170A4A-6780-4251-8521-5E78F481E8C3}" srcId="{B96CD560-C51E-4DDD-8FC1-357622AE4A56}" destId="{BCF3A791-C616-4579-ACD2-2CB0690FFF67}" srcOrd="0" destOrd="0" parTransId="{A6076247-4AE4-4EC0-879B-20966557EA71}" sibTransId="{06BD819C-FD2C-4DDD-85DE-2B44A352F72A}"/>
    <dgm:cxn modelId="{DA3A3F77-6F53-4481-8F4D-D91BE84D54E4}" type="presOf" srcId="{B96CD560-C51E-4DDD-8FC1-357622AE4A56}" destId="{1E66A230-CDDE-4111-908A-808FDC3884D1}" srcOrd="0" destOrd="0" presId="urn:microsoft.com/office/officeart/2005/8/layout/vList6"/>
    <dgm:cxn modelId="{FE9DB801-532C-47D0-8FE3-43DFC3378070}" type="presOf" srcId="{E0DC2D30-151E-4D67-ABF5-B7FCE058C5E0}" destId="{869F6908-B6A7-4847-807B-1632B5315A33}" srcOrd="0" destOrd="0" presId="urn:microsoft.com/office/officeart/2005/8/layout/vList6"/>
    <dgm:cxn modelId="{4013E8A4-F930-486F-85B3-47AA38C05B6B}" type="presOf" srcId="{BCF3A791-C616-4579-ACD2-2CB0690FFF67}" destId="{64C592F1-965D-4DEB-87FE-7F49A4682825}" srcOrd="0" destOrd="0" presId="urn:microsoft.com/office/officeart/2005/8/layout/vList6"/>
    <dgm:cxn modelId="{B6C846BE-0834-4B6A-BB9B-A10122E79FF4}" srcId="{E0DC2D30-151E-4D67-ABF5-B7FCE058C5E0}" destId="{5802BD50-D719-4E25-9572-F5E8CE9F1A0C}" srcOrd="0" destOrd="0" parTransId="{3BA8AB27-31B8-4834-9A78-D94F069D3F42}" sibTransId="{933D5967-3347-488E-8CDE-3202DDDCCDB6}"/>
    <dgm:cxn modelId="{5094C78E-F4BE-40DA-94C9-27056AD98413}" type="presOf" srcId="{888D0DE2-DC29-4B96-8DBA-C2F60DAD008A}" destId="{F5D1986F-115F-41A5-AE45-85E2252A7CE4}" srcOrd="0" destOrd="0" presId="urn:microsoft.com/office/officeart/2005/8/layout/vList6"/>
    <dgm:cxn modelId="{9CD06ECD-ADB5-4916-8798-2294E10143E8}" type="presOf" srcId="{5802BD50-D719-4E25-9572-F5E8CE9F1A0C}" destId="{687C0A94-8769-4BF2-B9E5-D61DB3E4B1E0}" srcOrd="0" destOrd="0" presId="urn:microsoft.com/office/officeart/2005/8/layout/vList6"/>
    <dgm:cxn modelId="{65C40147-9367-44E8-8969-C9F03F3EC07F}" type="presParOf" srcId="{BA3E12E2-40D3-45A4-9D23-381F5A2E603B}" destId="{85156670-A1BC-4DCF-B557-8755609284FC}" srcOrd="0" destOrd="0" presId="urn:microsoft.com/office/officeart/2005/8/layout/vList6"/>
    <dgm:cxn modelId="{33A61C71-68FA-4E9B-B4E3-6FF0879B6037}" type="presParOf" srcId="{85156670-A1BC-4DCF-B557-8755609284FC}" destId="{869F6908-B6A7-4847-807B-1632B5315A33}" srcOrd="0" destOrd="0" presId="urn:microsoft.com/office/officeart/2005/8/layout/vList6"/>
    <dgm:cxn modelId="{8212DEEA-41AB-4E1F-BE0A-F32DA4660AEA}" type="presParOf" srcId="{85156670-A1BC-4DCF-B557-8755609284FC}" destId="{687C0A94-8769-4BF2-B9E5-D61DB3E4B1E0}" srcOrd="1" destOrd="0" presId="urn:microsoft.com/office/officeart/2005/8/layout/vList6"/>
    <dgm:cxn modelId="{9317ACEA-5F17-43CA-9E91-3D992CA0D0FE}" type="presParOf" srcId="{BA3E12E2-40D3-45A4-9D23-381F5A2E603B}" destId="{2DBD4E8D-F4C8-48E2-9B6C-060F1707FCC0}" srcOrd="1" destOrd="0" presId="urn:microsoft.com/office/officeart/2005/8/layout/vList6"/>
    <dgm:cxn modelId="{2D589F8B-9D0B-4962-B024-73C6F57AEC70}" type="presParOf" srcId="{BA3E12E2-40D3-45A4-9D23-381F5A2E603B}" destId="{1FBEFA5B-E198-4FF3-90D8-89814AF73FC6}" srcOrd="2" destOrd="0" presId="urn:microsoft.com/office/officeart/2005/8/layout/vList6"/>
    <dgm:cxn modelId="{EA7E34AA-F130-4B0F-8DAF-027D687E87EB}" type="presParOf" srcId="{1FBEFA5B-E198-4FF3-90D8-89814AF73FC6}" destId="{A3EBD87B-12DA-4937-B7D0-7919FBB0AA78}" srcOrd="0" destOrd="0" presId="urn:microsoft.com/office/officeart/2005/8/layout/vList6"/>
    <dgm:cxn modelId="{6308F398-E306-473F-BA33-96D52C77A6FD}" type="presParOf" srcId="{1FBEFA5B-E198-4FF3-90D8-89814AF73FC6}" destId="{F5D1986F-115F-41A5-AE45-85E2252A7CE4}" srcOrd="1" destOrd="0" presId="urn:microsoft.com/office/officeart/2005/8/layout/vList6"/>
    <dgm:cxn modelId="{46267DB9-40DF-4AED-855F-4A972AC948CE}" type="presParOf" srcId="{BA3E12E2-40D3-45A4-9D23-381F5A2E603B}" destId="{67383257-AED8-4E45-AF99-E30B1357C0FC}" srcOrd="3" destOrd="0" presId="urn:microsoft.com/office/officeart/2005/8/layout/vList6"/>
    <dgm:cxn modelId="{5EAE045A-E03F-466E-99AE-6FB595010A3E}" type="presParOf" srcId="{BA3E12E2-40D3-45A4-9D23-381F5A2E603B}" destId="{F638FADC-DADB-4019-AF12-6F638AE840ED}" srcOrd="4" destOrd="0" presId="urn:microsoft.com/office/officeart/2005/8/layout/vList6"/>
    <dgm:cxn modelId="{EE733803-A4ED-49C6-812E-8EA40D44869E}" type="presParOf" srcId="{F638FADC-DADB-4019-AF12-6F638AE840ED}" destId="{1E66A230-CDDE-4111-908A-808FDC3884D1}" srcOrd="0" destOrd="0" presId="urn:microsoft.com/office/officeart/2005/8/layout/vList6"/>
    <dgm:cxn modelId="{E1172CDC-C8A9-4BF6-99B6-305BE8B5E320}" type="presParOf" srcId="{F638FADC-DADB-4019-AF12-6F638AE840ED}" destId="{64C592F1-965D-4DEB-87FE-7F49A468282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4324987-744F-40AF-9485-CCC929768871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BB273AE3-9F8D-41EA-8E48-6DBC6554E2F8}">
      <dgm:prSet phldrT="[Texto]"/>
      <dgm:spPr/>
      <dgm:t>
        <a:bodyPr/>
        <a:lstStyle/>
        <a:p>
          <a:r>
            <a:rPr lang="es-MX" dirty="0" smtClean="0"/>
            <a:t>EXPRESIÓN ORAL</a:t>
          </a:r>
          <a:endParaRPr lang="es-MX" dirty="0"/>
        </a:p>
      </dgm:t>
    </dgm:pt>
    <dgm:pt modelId="{9151A60D-3EED-4099-BAB2-AB1875D8A243}" type="parTrans" cxnId="{B561D6F8-670B-4B2F-B876-BB395DCF68FF}">
      <dgm:prSet/>
      <dgm:spPr/>
      <dgm:t>
        <a:bodyPr/>
        <a:lstStyle/>
        <a:p>
          <a:endParaRPr lang="es-MX"/>
        </a:p>
      </dgm:t>
    </dgm:pt>
    <dgm:pt modelId="{DE097318-2267-47F0-9BDF-43FBD4DA8759}" type="sibTrans" cxnId="{B561D6F8-670B-4B2F-B876-BB395DCF68FF}">
      <dgm:prSet/>
      <dgm:spPr/>
      <dgm:t>
        <a:bodyPr/>
        <a:lstStyle/>
        <a:p>
          <a:endParaRPr lang="es-MX"/>
        </a:p>
      </dgm:t>
    </dgm:pt>
    <dgm:pt modelId="{76BDA3C9-0CE9-443A-9651-6F1326924B02}">
      <dgm:prSet phldrT="[Texto]" custT="1"/>
      <dgm:spPr/>
      <dgm:t>
        <a:bodyPr anchor="ctr"/>
        <a:lstStyle/>
        <a:p>
          <a:pPr algn="just"/>
          <a:r>
            <a:rPr lang="es-MX" sz="1100" dirty="0" smtClean="0">
              <a:effectLst/>
            </a:rPr>
            <a:t>Presento descripciones o argumentos de forma clara y fluida y con un estilo que es adecuado al contexto y con una estructura lógica y eficaz que ayuda al oyente a fijarse en las ideas importantes y a recordarlas. </a:t>
          </a:r>
          <a:endParaRPr lang="es-MX" sz="1100" dirty="0"/>
        </a:p>
      </dgm:t>
    </dgm:pt>
    <dgm:pt modelId="{FD90033A-EFE8-403C-A5C6-5B0D6C8870D0}" type="parTrans" cxnId="{72B43B7A-81E4-4FA8-B61F-E4BF60CD4EF1}">
      <dgm:prSet/>
      <dgm:spPr/>
      <dgm:t>
        <a:bodyPr/>
        <a:lstStyle/>
        <a:p>
          <a:endParaRPr lang="es-MX"/>
        </a:p>
      </dgm:t>
    </dgm:pt>
    <dgm:pt modelId="{7CBB57C8-5D6F-4F4D-B6BE-A570B3931D33}" type="sibTrans" cxnId="{72B43B7A-81E4-4FA8-B61F-E4BF60CD4EF1}">
      <dgm:prSet/>
      <dgm:spPr/>
      <dgm:t>
        <a:bodyPr/>
        <a:lstStyle/>
        <a:p>
          <a:endParaRPr lang="es-MX"/>
        </a:p>
      </dgm:t>
    </dgm:pt>
    <dgm:pt modelId="{1B010529-9D92-4E34-93A9-07ECB30EDF73}">
      <dgm:prSet phldrT="[Texto]"/>
      <dgm:spPr/>
      <dgm:t>
        <a:bodyPr/>
        <a:lstStyle/>
        <a:p>
          <a:r>
            <a:rPr lang="es-MX" dirty="0" smtClean="0"/>
            <a:t>EXPRESIÓN ESCRITA</a:t>
          </a:r>
          <a:endParaRPr lang="es-MX" dirty="0"/>
        </a:p>
      </dgm:t>
    </dgm:pt>
    <dgm:pt modelId="{9E62FBF2-796D-4B60-A527-BB15F8252AE5}" type="parTrans" cxnId="{64B779D9-757B-4C59-A25C-20A7B2B79E0B}">
      <dgm:prSet/>
      <dgm:spPr/>
      <dgm:t>
        <a:bodyPr/>
        <a:lstStyle/>
        <a:p>
          <a:endParaRPr lang="es-MX"/>
        </a:p>
      </dgm:t>
    </dgm:pt>
    <dgm:pt modelId="{4B11B283-21B1-44DE-9A17-AC9F57E61D0A}" type="sibTrans" cxnId="{64B779D9-757B-4C59-A25C-20A7B2B79E0B}">
      <dgm:prSet/>
      <dgm:spPr/>
      <dgm:t>
        <a:bodyPr/>
        <a:lstStyle/>
        <a:p>
          <a:endParaRPr lang="es-MX"/>
        </a:p>
      </dgm:t>
    </dgm:pt>
    <dgm:pt modelId="{EF38169E-1A42-47A8-B514-5E72823500FC}">
      <dgm:prSet phldrT="[Texto]" custT="1"/>
      <dgm:spPr/>
      <dgm:t>
        <a:bodyPr/>
        <a:lstStyle/>
        <a:p>
          <a:pPr algn="just"/>
          <a:r>
            <a:rPr lang="es-MX" sz="1200" dirty="0" smtClean="0">
              <a:effectLst/>
            </a:rPr>
            <a:t>Soy capaz de escribir textos claros y fluidos en un estilo apropiado. Puedo escribir cartas, informes o artículos complejos que presentan argumentos con una estructura lógica y eficaz que ayuda al oyente a fijarse en las ideas importantes y a recordarlas. Escribo resúmenes y reseñas de obras profesionales o literarias. </a:t>
          </a:r>
          <a:endParaRPr lang="es-MX" sz="1200" dirty="0"/>
        </a:p>
      </dgm:t>
    </dgm:pt>
    <dgm:pt modelId="{AECCA0A9-1744-4B13-8799-2027F3D231AD}" type="parTrans" cxnId="{3D6B17A5-26C9-405E-9026-F4F89547CF5D}">
      <dgm:prSet/>
      <dgm:spPr/>
      <dgm:t>
        <a:bodyPr/>
        <a:lstStyle/>
        <a:p>
          <a:endParaRPr lang="es-MX"/>
        </a:p>
      </dgm:t>
    </dgm:pt>
    <dgm:pt modelId="{4D3DE6DC-97C6-4802-A2D4-DC5E3E03A96D}" type="sibTrans" cxnId="{3D6B17A5-26C9-405E-9026-F4F89547CF5D}">
      <dgm:prSet/>
      <dgm:spPr/>
      <dgm:t>
        <a:bodyPr/>
        <a:lstStyle/>
        <a:p>
          <a:endParaRPr lang="es-MX"/>
        </a:p>
      </dgm:t>
    </dgm:pt>
    <dgm:pt modelId="{0046D6A1-7521-414C-BAB0-F436F24BF182}" type="pres">
      <dgm:prSet presAssocID="{44324987-744F-40AF-9485-CCC92976887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B338DCA-A801-4221-9DBA-43D5B8CBA8BF}" type="pres">
      <dgm:prSet presAssocID="{BB273AE3-9F8D-41EA-8E48-6DBC6554E2F8}" presName="linNode" presStyleCnt="0"/>
      <dgm:spPr/>
    </dgm:pt>
    <dgm:pt modelId="{5BB86BD7-6E57-4B38-BEEE-8F5A6A0C16FD}" type="pres">
      <dgm:prSet presAssocID="{BB273AE3-9F8D-41EA-8E48-6DBC6554E2F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CBAC4B-28D9-49EB-B417-B5C7B5DFBEFC}" type="pres">
      <dgm:prSet presAssocID="{BB273AE3-9F8D-41EA-8E48-6DBC6554E2F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74DF5-D3A3-4964-A5CE-7BF839AB40B9}" type="pres">
      <dgm:prSet presAssocID="{DE097318-2267-47F0-9BDF-43FBD4DA8759}" presName="spacing" presStyleCnt="0"/>
      <dgm:spPr/>
    </dgm:pt>
    <dgm:pt modelId="{8ED3FCC9-E564-4D58-8CF3-EE673145964E}" type="pres">
      <dgm:prSet presAssocID="{1B010529-9D92-4E34-93A9-07ECB30EDF73}" presName="linNode" presStyleCnt="0"/>
      <dgm:spPr/>
    </dgm:pt>
    <dgm:pt modelId="{C36A07E3-E1DB-47D4-A5BA-5AA02A36E83B}" type="pres">
      <dgm:prSet presAssocID="{1B010529-9D92-4E34-93A9-07ECB30EDF7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D2A9B1-DBDB-4ED0-911F-BE7AC8AEBBFF}" type="pres">
      <dgm:prSet presAssocID="{1B010529-9D92-4E34-93A9-07ECB30EDF7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3B25245-AFE0-4C50-8EA7-030FB72A58EB}" type="presOf" srcId="{44324987-744F-40AF-9485-CCC929768871}" destId="{0046D6A1-7521-414C-BAB0-F436F24BF182}" srcOrd="0" destOrd="0" presId="urn:microsoft.com/office/officeart/2005/8/layout/vList6"/>
    <dgm:cxn modelId="{0FFECA74-75E7-46D6-AC30-73C7D54F76FF}" type="presOf" srcId="{EF38169E-1A42-47A8-B514-5E72823500FC}" destId="{84D2A9B1-DBDB-4ED0-911F-BE7AC8AEBBFF}" srcOrd="0" destOrd="0" presId="urn:microsoft.com/office/officeart/2005/8/layout/vList6"/>
    <dgm:cxn modelId="{074B6F1B-04D4-477C-8648-4E21E64C3097}" type="presOf" srcId="{BB273AE3-9F8D-41EA-8E48-6DBC6554E2F8}" destId="{5BB86BD7-6E57-4B38-BEEE-8F5A6A0C16FD}" srcOrd="0" destOrd="0" presId="urn:microsoft.com/office/officeart/2005/8/layout/vList6"/>
    <dgm:cxn modelId="{A88256E5-37E4-4BD5-8737-6C7CAC168AFB}" type="presOf" srcId="{1B010529-9D92-4E34-93A9-07ECB30EDF73}" destId="{C36A07E3-E1DB-47D4-A5BA-5AA02A36E83B}" srcOrd="0" destOrd="0" presId="urn:microsoft.com/office/officeart/2005/8/layout/vList6"/>
    <dgm:cxn modelId="{B561D6F8-670B-4B2F-B876-BB395DCF68FF}" srcId="{44324987-744F-40AF-9485-CCC929768871}" destId="{BB273AE3-9F8D-41EA-8E48-6DBC6554E2F8}" srcOrd="0" destOrd="0" parTransId="{9151A60D-3EED-4099-BAB2-AB1875D8A243}" sibTransId="{DE097318-2267-47F0-9BDF-43FBD4DA8759}"/>
    <dgm:cxn modelId="{F096FDA4-E33A-4770-9105-1E9127E0795E}" type="presOf" srcId="{76BDA3C9-0CE9-443A-9651-6F1326924B02}" destId="{E7CBAC4B-28D9-49EB-B417-B5C7B5DFBEFC}" srcOrd="0" destOrd="0" presId="urn:microsoft.com/office/officeart/2005/8/layout/vList6"/>
    <dgm:cxn modelId="{3D6B17A5-26C9-405E-9026-F4F89547CF5D}" srcId="{1B010529-9D92-4E34-93A9-07ECB30EDF73}" destId="{EF38169E-1A42-47A8-B514-5E72823500FC}" srcOrd="0" destOrd="0" parTransId="{AECCA0A9-1744-4B13-8799-2027F3D231AD}" sibTransId="{4D3DE6DC-97C6-4802-A2D4-DC5E3E03A96D}"/>
    <dgm:cxn modelId="{72B43B7A-81E4-4FA8-B61F-E4BF60CD4EF1}" srcId="{BB273AE3-9F8D-41EA-8E48-6DBC6554E2F8}" destId="{76BDA3C9-0CE9-443A-9651-6F1326924B02}" srcOrd="0" destOrd="0" parTransId="{FD90033A-EFE8-403C-A5C6-5B0D6C8870D0}" sibTransId="{7CBB57C8-5D6F-4F4D-B6BE-A570B3931D33}"/>
    <dgm:cxn modelId="{64B779D9-757B-4C59-A25C-20A7B2B79E0B}" srcId="{44324987-744F-40AF-9485-CCC929768871}" destId="{1B010529-9D92-4E34-93A9-07ECB30EDF73}" srcOrd="1" destOrd="0" parTransId="{9E62FBF2-796D-4B60-A527-BB15F8252AE5}" sibTransId="{4B11B283-21B1-44DE-9A17-AC9F57E61D0A}"/>
    <dgm:cxn modelId="{ACFCF399-AA74-4D6E-9FD7-F673874AF319}" type="presParOf" srcId="{0046D6A1-7521-414C-BAB0-F436F24BF182}" destId="{8B338DCA-A801-4221-9DBA-43D5B8CBA8BF}" srcOrd="0" destOrd="0" presId="urn:microsoft.com/office/officeart/2005/8/layout/vList6"/>
    <dgm:cxn modelId="{D6BD1D74-B34A-444E-A785-6CFE97944710}" type="presParOf" srcId="{8B338DCA-A801-4221-9DBA-43D5B8CBA8BF}" destId="{5BB86BD7-6E57-4B38-BEEE-8F5A6A0C16FD}" srcOrd="0" destOrd="0" presId="urn:microsoft.com/office/officeart/2005/8/layout/vList6"/>
    <dgm:cxn modelId="{993A9752-72C3-459D-8083-72C709078CD5}" type="presParOf" srcId="{8B338DCA-A801-4221-9DBA-43D5B8CBA8BF}" destId="{E7CBAC4B-28D9-49EB-B417-B5C7B5DFBEFC}" srcOrd="1" destOrd="0" presId="urn:microsoft.com/office/officeart/2005/8/layout/vList6"/>
    <dgm:cxn modelId="{D6449C5D-2592-4507-A508-7137B0E6CB1F}" type="presParOf" srcId="{0046D6A1-7521-414C-BAB0-F436F24BF182}" destId="{FE274DF5-D3A3-4964-A5CE-7BF839AB40B9}" srcOrd="1" destOrd="0" presId="urn:microsoft.com/office/officeart/2005/8/layout/vList6"/>
    <dgm:cxn modelId="{B00F5619-8F0C-482C-AB24-8564109FD736}" type="presParOf" srcId="{0046D6A1-7521-414C-BAB0-F436F24BF182}" destId="{8ED3FCC9-E564-4D58-8CF3-EE673145964E}" srcOrd="2" destOrd="0" presId="urn:microsoft.com/office/officeart/2005/8/layout/vList6"/>
    <dgm:cxn modelId="{873A7280-54C2-4ADE-AEB2-47116C992E98}" type="presParOf" srcId="{8ED3FCC9-E564-4D58-8CF3-EE673145964E}" destId="{C36A07E3-E1DB-47D4-A5BA-5AA02A36E83B}" srcOrd="0" destOrd="0" presId="urn:microsoft.com/office/officeart/2005/8/layout/vList6"/>
    <dgm:cxn modelId="{B558F047-DC07-44F5-8237-95ECFA637B6F}" type="presParOf" srcId="{8ED3FCC9-E564-4D58-8CF3-EE673145964E}" destId="{84D2A9B1-DBDB-4ED0-911F-BE7AC8AEBB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191447-AAA9-4E51-A6BB-DB2E6CE693FD}" type="doc">
      <dgm:prSet loTypeId="urn:microsoft.com/office/officeart/2011/layout/HexagonRadial#1" loCatId="officeonlin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5420D524-5E16-452F-9660-468254D9E83D}">
      <dgm:prSet phldrT="[Texto]" custT="1"/>
      <dgm:spPr/>
      <dgm:t>
        <a:bodyPr/>
        <a:lstStyle/>
        <a:p>
          <a:r>
            <a:rPr lang="es-MX" sz="1200" b="1" dirty="0" smtClean="0">
              <a:latin typeface="Arial" panose="020B0604020202020204" pitchFamily="34" charset="0"/>
              <a:cs typeface="Arial" panose="020B0604020202020204" pitchFamily="34" charset="0"/>
            </a:rPr>
            <a:t>Módulos Extracurriculares</a:t>
          </a:r>
        </a:p>
      </dgm:t>
    </dgm:pt>
    <dgm:pt modelId="{FC32026B-4499-48EA-BAD2-29E05D90D1EF}" type="parTrans" cxnId="{DC1B05C0-0B47-495E-893D-089D063879E0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BE271C-E443-436F-8352-C8A68E6B182E}" type="sibTrans" cxnId="{DC1B05C0-0B47-495E-893D-089D063879E0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02008A-56C7-4272-824F-F4338FE39CF5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Desde el 1er semestre del plan de estudios</a:t>
          </a:r>
          <a:endParaRPr lang="es-MX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EDCE89-269E-4467-93B1-F9F925F05D86}" type="parTrans" cxnId="{2D940491-A6B4-4C4B-BA2A-0462021560F1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02F081-78C7-4F03-8FD9-F5A06AB15D00}" type="sibTrans" cxnId="{2D940491-A6B4-4C4B-BA2A-0462021560F1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527DAF-4831-429F-A4A3-483D3464CBFD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Estrategias didácticas actuales</a:t>
          </a:r>
          <a:endParaRPr lang="es-MX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43219C-3539-4684-A880-DE75CD076088}" type="parTrans" cxnId="{CD1A6FA2-97ED-494F-A50B-888894ED0AEE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C679F1-1031-4AC4-8AAB-9F6B4115FA05}" type="sibTrans" cxnId="{CD1A6FA2-97ED-494F-A50B-888894ED0AEE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5894EA-9290-4C01-9326-5FE43226B321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Evaluación por proyectos </a:t>
          </a:r>
          <a:endParaRPr lang="es-MX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60B6C8-3BBC-4A0E-8A38-7422CC5D086F}" type="parTrans" cxnId="{7E46DBE2-8C47-4EB5-A65D-EA66412A7B46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5D03BB-36BB-4B76-8B86-E70F47AAAB8B}" type="sibTrans" cxnId="{7E46DBE2-8C47-4EB5-A65D-EA66412A7B46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71A83-ED4A-4069-A8C8-D2F74BBE66A6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Utilización de las Tecnologías de la Información y comunicación </a:t>
          </a:r>
          <a:endParaRPr lang="es-MX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89D992-0F6B-4589-8352-752DEC4C80E9}" type="parTrans" cxnId="{4B1DB4BF-2C7C-461D-821B-299533C786E7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D2B7D1-B2B6-4904-950F-DE4D7BF97B9E}" type="sibTrans" cxnId="{4B1DB4BF-2C7C-461D-821B-299533C786E7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7F84CB-491B-4310-94B1-95CB47D731A1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Certificación de  las competencias de las lenguas extranjeras</a:t>
          </a:r>
          <a:endParaRPr lang="es-MX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61DDA-F9D1-45A1-B9DA-450EB96BB4C4}" type="parTrans" cxnId="{8FBDFA0C-524A-4602-95CD-7FC02009ADD8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691500-B461-422A-A3ED-FFA9B27C6F5D}" type="sibTrans" cxnId="{8FBDFA0C-524A-4602-95CD-7FC02009ADD8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237CF5-1949-4D10-AA35-9B6A28EB78E8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sz="1400" dirty="0" smtClean="0">
              <a:latin typeface="Arial" panose="020B0604020202020204" pitchFamily="34" charset="0"/>
              <a:cs typeface="Arial" panose="020B0604020202020204" pitchFamily="34" charset="0"/>
            </a:rPr>
            <a:t>apegado a los estándares internacionales (MCER)</a:t>
          </a:r>
          <a:endParaRPr lang="es-MX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69B0F9-62E9-4E3F-B71E-8D0DEDD69787}" type="parTrans" cxnId="{9DA2889B-E4A9-4D82-B2BF-D629EC2F8B58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0355BF-D060-468D-9211-2DF005E3AE12}" type="sibTrans" cxnId="{9DA2889B-E4A9-4D82-B2BF-D629EC2F8B58}">
      <dgm:prSet/>
      <dgm:spPr/>
      <dgm:t>
        <a:bodyPr/>
        <a:lstStyle/>
        <a:p>
          <a:endParaRPr lang="es-MX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DEDE9B-1D33-4492-B967-1792565E0197}" type="pres">
      <dgm:prSet presAssocID="{11191447-AAA9-4E51-A6BB-DB2E6CE693F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05DD02FD-E008-4FDA-B157-1A5FDC25C948}" type="pres">
      <dgm:prSet presAssocID="{5420D524-5E16-452F-9660-468254D9E83D}" presName="Parent" presStyleLbl="node0" presStyleIdx="0" presStyleCnt="1" custLinFactNeighborX="118" custLinFactNeighborY="-7179">
        <dgm:presLayoutVars>
          <dgm:chMax val="6"/>
          <dgm:chPref val="6"/>
        </dgm:presLayoutVars>
      </dgm:prSet>
      <dgm:spPr/>
      <dgm:t>
        <a:bodyPr/>
        <a:lstStyle/>
        <a:p>
          <a:endParaRPr lang="es-MX"/>
        </a:p>
      </dgm:t>
    </dgm:pt>
    <dgm:pt modelId="{58E891A0-AA70-4899-A8F9-3C59D3907CBD}" type="pres">
      <dgm:prSet presAssocID="{DB02008A-56C7-4272-824F-F4338FE39CF5}" presName="Accent1" presStyleCnt="0"/>
      <dgm:spPr/>
      <dgm:t>
        <a:bodyPr/>
        <a:lstStyle/>
        <a:p>
          <a:endParaRPr lang="es-MX"/>
        </a:p>
      </dgm:t>
    </dgm:pt>
    <dgm:pt modelId="{092D79DE-3F22-4E87-8D7D-38F397FA7CB8}" type="pres">
      <dgm:prSet presAssocID="{DB02008A-56C7-4272-824F-F4338FE39CF5}" presName="Accent" presStyleLbl="bgShp" presStyleIdx="0" presStyleCnt="6"/>
      <dgm:spPr/>
      <dgm:t>
        <a:bodyPr/>
        <a:lstStyle/>
        <a:p>
          <a:endParaRPr lang="es-MX"/>
        </a:p>
      </dgm:t>
    </dgm:pt>
    <dgm:pt modelId="{1333EC07-AE42-4F49-B291-DBE868294DFE}" type="pres">
      <dgm:prSet presAssocID="{DB02008A-56C7-4272-824F-F4338FE39CF5}" presName="Child1" presStyleLbl="node1" presStyleIdx="0" presStyleCnt="6" custLinFactNeighborX="-247" custLinFactNeighborY="-52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4582C1-8D48-4ACB-9648-99D47FAE34C3}" type="pres">
      <dgm:prSet presAssocID="{7A527DAF-4831-429F-A4A3-483D3464CBFD}" presName="Accent2" presStyleCnt="0"/>
      <dgm:spPr/>
      <dgm:t>
        <a:bodyPr/>
        <a:lstStyle/>
        <a:p>
          <a:endParaRPr lang="es-MX"/>
        </a:p>
      </dgm:t>
    </dgm:pt>
    <dgm:pt modelId="{271E4B68-E88F-4A58-BD01-A64C8C560BE8}" type="pres">
      <dgm:prSet presAssocID="{7A527DAF-4831-429F-A4A3-483D3464CBFD}" presName="Accent" presStyleLbl="bgShp" presStyleIdx="1" presStyleCnt="6"/>
      <dgm:spPr>
        <a:solidFill>
          <a:srgbClr val="C3D69B"/>
        </a:solidFill>
      </dgm:spPr>
      <dgm:t>
        <a:bodyPr/>
        <a:lstStyle/>
        <a:p>
          <a:endParaRPr lang="es-MX"/>
        </a:p>
      </dgm:t>
    </dgm:pt>
    <dgm:pt modelId="{748C8295-0F28-4C5E-ADCC-61DA11B93616}" type="pres">
      <dgm:prSet presAssocID="{7A527DAF-4831-429F-A4A3-483D3464CBFD}" presName="Child2" presStyleLbl="node1" presStyleIdx="1" presStyleCnt="6" custLinFactNeighborX="10714" custLinFactNeighborY="-148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FC8CDC-6CEB-4D44-A605-E2E000E02334}" type="pres">
      <dgm:prSet presAssocID="{865894EA-9290-4C01-9326-5FE43226B321}" presName="Accent3" presStyleCnt="0"/>
      <dgm:spPr/>
      <dgm:t>
        <a:bodyPr/>
        <a:lstStyle/>
        <a:p>
          <a:endParaRPr lang="es-MX"/>
        </a:p>
      </dgm:t>
    </dgm:pt>
    <dgm:pt modelId="{F1554880-113C-4309-81DA-BD7A2A2A57B1}" type="pres">
      <dgm:prSet presAssocID="{865894EA-9290-4C01-9326-5FE43226B321}" presName="Accent" presStyleLbl="bgShp" presStyleIdx="2" presStyleCnt="6" custLinFactNeighborX="59043" custLinFactNeighborY="20314"/>
      <dgm:spPr>
        <a:solidFill>
          <a:srgbClr val="C3D69B"/>
        </a:solidFill>
      </dgm:spPr>
      <dgm:t>
        <a:bodyPr/>
        <a:lstStyle/>
        <a:p>
          <a:endParaRPr lang="es-MX"/>
        </a:p>
      </dgm:t>
    </dgm:pt>
    <dgm:pt modelId="{BC10A1C2-1397-4B71-B670-F190517825B5}" type="pres">
      <dgm:prSet presAssocID="{865894EA-9290-4C01-9326-5FE43226B321}" presName="Child3" presStyleLbl="node1" presStyleIdx="2" presStyleCnt="6" custLinFactNeighborX="28179" custLinFactNeighborY="106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FD0818-3B9A-44B5-A903-B468420C62B7}" type="pres">
      <dgm:prSet presAssocID="{06A71A83-ED4A-4069-A8C8-D2F74BBE66A6}" presName="Accent4" presStyleCnt="0"/>
      <dgm:spPr/>
      <dgm:t>
        <a:bodyPr/>
        <a:lstStyle/>
        <a:p>
          <a:endParaRPr lang="es-MX"/>
        </a:p>
      </dgm:t>
    </dgm:pt>
    <dgm:pt modelId="{FA2C0E48-39D6-4781-8191-8F823F8B364D}" type="pres">
      <dgm:prSet presAssocID="{06A71A83-ED4A-4069-A8C8-D2F74BBE66A6}" presName="Accent" presStyleLbl="bgShp" presStyleIdx="3" presStyleCnt="6" custLinFactNeighborX="26314" custLinFactNeighborY="51427"/>
      <dgm:spPr>
        <a:solidFill>
          <a:srgbClr val="C3D69B"/>
        </a:solidFill>
      </dgm:spPr>
      <dgm:t>
        <a:bodyPr/>
        <a:lstStyle/>
        <a:p>
          <a:endParaRPr lang="es-MX"/>
        </a:p>
      </dgm:t>
    </dgm:pt>
    <dgm:pt modelId="{97FB50F9-20C1-4BE1-A49A-6B252967E9B4}" type="pres">
      <dgm:prSet presAssocID="{06A71A83-ED4A-4069-A8C8-D2F74BBE66A6}" presName="Child4" presStyleLbl="node1" presStyleIdx="3" presStyleCnt="6" custScaleY="122063" custLinFactNeighborX="-2364" custLinFactNeighborY="-551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3286AFA-6889-4D89-BC6F-AF3037438B16}" type="pres">
      <dgm:prSet presAssocID="{557F84CB-491B-4310-94B1-95CB47D731A1}" presName="Accent5" presStyleCnt="0"/>
      <dgm:spPr/>
      <dgm:t>
        <a:bodyPr/>
        <a:lstStyle/>
        <a:p>
          <a:endParaRPr lang="es-MX"/>
        </a:p>
      </dgm:t>
    </dgm:pt>
    <dgm:pt modelId="{EAE01BBC-8E94-4230-9A13-857DF4D5B46B}" type="pres">
      <dgm:prSet presAssocID="{557F84CB-491B-4310-94B1-95CB47D731A1}" presName="Accent" presStyleLbl="bgShp" presStyleIdx="4" presStyleCnt="6" custLinFactNeighborX="-38113" custLinFactNeighborY="18515"/>
      <dgm:spPr>
        <a:solidFill>
          <a:srgbClr val="C3D69B"/>
        </a:solidFill>
      </dgm:spPr>
      <dgm:t>
        <a:bodyPr/>
        <a:lstStyle/>
        <a:p>
          <a:endParaRPr lang="es-MX"/>
        </a:p>
      </dgm:t>
    </dgm:pt>
    <dgm:pt modelId="{F2EFD621-593A-44F5-9D28-A7D135371D67}" type="pres">
      <dgm:prSet presAssocID="{557F84CB-491B-4310-94B1-95CB47D731A1}" presName="Child5" presStyleLbl="node1" presStyleIdx="4" presStyleCnt="6" custScaleX="112566" custScaleY="153297" custLinFactNeighborX="-17465" custLinFactNeighborY="69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3FBEA5-60C5-428D-B6D6-209433260158}" type="pres">
      <dgm:prSet presAssocID="{EC237CF5-1949-4D10-AA35-9B6A28EB78E8}" presName="Accent6" presStyleCnt="0"/>
      <dgm:spPr/>
      <dgm:t>
        <a:bodyPr/>
        <a:lstStyle/>
        <a:p>
          <a:endParaRPr lang="es-MX"/>
        </a:p>
      </dgm:t>
    </dgm:pt>
    <dgm:pt modelId="{72230801-5404-4288-B0F7-1C6648C538D1}" type="pres">
      <dgm:prSet presAssocID="{EC237CF5-1949-4D10-AA35-9B6A28EB78E8}" presName="Accent" presStyleLbl="bgShp" presStyleIdx="5" presStyleCnt="6" custLinFactNeighborX="-42780" custLinFactNeighborY="-36754"/>
      <dgm:spPr>
        <a:solidFill>
          <a:srgbClr val="C3D69B"/>
        </a:solidFill>
      </dgm:spPr>
      <dgm:t>
        <a:bodyPr/>
        <a:lstStyle/>
        <a:p>
          <a:endParaRPr lang="es-MX"/>
        </a:p>
      </dgm:t>
    </dgm:pt>
    <dgm:pt modelId="{A47CA7E4-E9EC-498D-A616-1BD79F51CDAE}" type="pres">
      <dgm:prSet presAssocID="{EC237CF5-1949-4D10-AA35-9B6A28EB78E8}" presName="Child6" presStyleLbl="node1" presStyleIdx="5" presStyleCnt="6" custScaleY="129344" custLinFactNeighborX="-19382" custLinFactNeighborY="-252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637867E-06AD-4999-AE93-E1EBE40DB80C}" type="presOf" srcId="{5420D524-5E16-452F-9660-468254D9E83D}" destId="{05DD02FD-E008-4FDA-B157-1A5FDC25C948}" srcOrd="0" destOrd="0" presId="urn:microsoft.com/office/officeart/2011/layout/HexagonRadial#1"/>
    <dgm:cxn modelId="{DECC5869-3239-4F6D-A410-5275933DADFB}" type="presOf" srcId="{865894EA-9290-4C01-9326-5FE43226B321}" destId="{BC10A1C2-1397-4B71-B670-F190517825B5}" srcOrd="0" destOrd="0" presId="urn:microsoft.com/office/officeart/2011/layout/HexagonRadial#1"/>
    <dgm:cxn modelId="{7E46DBE2-8C47-4EB5-A65D-EA66412A7B46}" srcId="{5420D524-5E16-452F-9660-468254D9E83D}" destId="{865894EA-9290-4C01-9326-5FE43226B321}" srcOrd="2" destOrd="0" parTransId="{5060B6C8-3BBC-4A0E-8A38-7422CC5D086F}" sibTransId="{655D03BB-36BB-4B76-8B86-E70F47AAAB8B}"/>
    <dgm:cxn modelId="{9DA2889B-E4A9-4D82-B2BF-D629EC2F8B58}" srcId="{5420D524-5E16-452F-9660-468254D9E83D}" destId="{EC237CF5-1949-4D10-AA35-9B6A28EB78E8}" srcOrd="5" destOrd="0" parTransId="{5669B0F9-62E9-4E3F-B71E-8D0DEDD69787}" sibTransId="{8D0355BF-D060-468D-9211-2DF005E3AE12}"/>
    <dgm:cxn modelId="{80334F56-0477-4496-A43D-89CA4D9DD953}" type="presOf" srcId="{7A527DAF-4831-429F-A4A3-483D3464CBFD}" destId="{748C8295-0F28-4C5E-ADCC-61DA11B93616}" srcOrd="0" destOrd="0" presId="urn:microsoft.com/office/officeart/2011/layout/HexagonRadial#1"/>
    <dgm:cxn modelId="{5C030A9A-AB9B-4AF9-BCF7-B44220FDBA34}" type="presOf" srcId="{06A71A83-ED4A-4069-A8C8-D2F74BBE66A6}" destId="{97FB50F9-20C1-4BE1-A49A-6B252967E9B4}" srcOrd="0" destOrd="0" presId="urn:microsoft.com/office/officeart/2011/layout/HexagonRadial#1"/>
    <dgm:cxn modelId="{E2140549-2057-48F7-859B-2615626A0D0B}" type="presOf" srcId="{11191447-AAA9-4E51-A6BB-DB2E6CE693FD}" destId="{58DEDE9B-1D33-4492-B967-1792565E0197}" srcOrd="0" destOrd="0" presId="urn:microsoft.com/office/officeart/2011/layout/HexagonRadial#1"/>
    <dgm:cxn modelId="{6C2C5564-48F4-43F7-8C4D-F3F1FFA11AFF}" type="presOf" srcId="{EC237CF5-1949-4D10-AA35-9B6A28EB78E8}" destId="{A47CA7E4-E9EC-498D-A616-1BD79F51CDAE}" srcOrd="0" destOrd="0" presId="urn:microsoft.com/office/officeart/2011/layout/HexagonRadial#1"/>
    <dgm:cxn modelId="{FA1832DA-C3CF-4EA1-97D2-FEAE89D3909C}" type="presOf" srcId="{557F84CB-491B-4310-94B1-95CB47D731A1}" destId="{F2EFD621-593A-44F5-9D28-A7D135371D67}" srcOrd="0" destOrd="0" presId="urn:microsoft.com/office/officeart/2011/layout/HexagonRadial#1"/>
    <dgm:cxn modelId="{2D940491-A6B4-4C4B-BA2A-0462021560F1}" srcId="{5420D524-5E16-452F-9660-468254D9E83D}" destId="{DB02008A-56C7-4272-824F-F4338FE39CF5}" srcOrd="0" destOrd="0" parTransId="{18EDCE89-269E-4467-93B1-F9F925F05D86}" sibTransId="{DF02F081-78C7-4F03-8FD9-F5A06AB15D00}"/>
    <dgm:cxn modelId="{ABA8B2AF-FA01-4F50-9564-26E8A013CED0}" type="presOf" srcId="{DB02008A-56C7-4272-824F-F4338FE39CF5}" destId="{1333EC07-AE42-4F49-B291-DBE868294DFE}" srcOrd="0" destOrd="0" presId="urn:microsoft.com/office/officeart/2011/layout/HexagonRadial#1"/>
    <dgm:cxn modelId="{8FBDFA0C-524A-4602-95CD-7FC02009ADD8}" srcId="{5420D524-5E16-452F-9660-468254D9E83D}" destId="{557F84CB-491B-4310-94B1-95CB47D731A1}" srcOrd="4" destOrd="0" parTransId="{F3F61DDA-F9D1-45A1-B9DA-450EB96BB4C4}" sibTransId="{64691500-B461-422A-A3ED-FFA9B27C6F5D}"/>
    <dgm:cxn modelId="{4B1DB4BF-2C7C-461D-821B-299533C786E7}" srcId="{5420D524-5E16-452F-9660-468254D9E83D}" destId="{06A71A83-ED4A-4069-A8C8-D2F74BBE66A6}" srcOrd="3" destOrd="0" parTransId="{C989D992-0F6B-4589-8352-752DEC4C80E9}" sibTransId="{D4D2B7D1-B2B6-4904-950F-DE4D7BF97B9E}"/>
    <dgm:cxn modelId="{DC1B05C0-0B47-495E-893D-089D063879E0}" srcId="{11191447-AAA9-4E51-A6BB-DB2E6CE693FD}" destId="{5420D524-5E16-452F-9660-468254D9E83D}" srcOrd="0" destOrd="0" parTransId="{FC32026B-4499-48EA-BAD2-29E05D90D1EF}" sibTransId="{4DBE271C-E443-436F-8352-C8A68E6B182E}"/>
    <dgm:cxn modelId="{CD1A6FA2-97ED-494F-A50B-888894ED0AEE}" srcId="{5420D524-5E16-452F-9660-468254D9E83D}" destId="{7A527DAF-4831-429F-A4A3-483D3464CBFD}" srcOrd="1" destOrd="0" parTransId="{4643219C-3539-4684-A880-DE75CD076088}" sibTransId="{AFC679F1-1031-4AC4-8AAB-9F6B4115FA05}"/>
    <dgm:cxn modelId="{BC95C0A3-41B9-4485-9324-9E7DD181913A}" type="presParOf" srcId="{58DEDE9B-1D33-4492-B967-1792565E0197}" destId="{05DD02FD-E008-4FDA-B157-1A5FDC25C948}" srcOrd="0" destOrd="0" presId="urn:microsoft.com/office/officeart/2011/layout/HexagonRadial#1"/>
    <dgm:cxn modelId="{ADD326F5-0B0B-4C49-AAF5-374C40E78BD0}" type="presParOf" srcId="{58DEDE9B-1D33-4492-B967-1792565E0197}" destId="{58E891A0-AA70-4899-A8F9-3C59D3907CBD}" srcOrd="1" destOrd="0" presId="urn:microsoft.com/office/officeart/2011/layout/HexagonRadial#1"/>
    <dgm:cxn modelId="{D41D333F-06CE-442F-9B1F-115BCAAC95AC}" type="presParOf" srcId="{58E891A0-AA70-4899-A8F9-3C59D3907CBD}" destId="{092D79DE-3F22-4E87-8D7D-38F397FA7CB8}" srcOrd="0" destOrd="0" presId="urn:microsoft.com/office/officeart/2011/layout/HexagonRadial#1"/>
    <dgm:cxn modelId="{87760519-DB21-4DEF-95F6-AFCF2C14EE12}" type="presParOf" srcId="{58DEDE9B-1D33-4492-B967-1792565E0197}" destId="{1333EC07-AE42-4F49-B291-DBE868294DFE}" srcOrd="2" destOrd="0" presId="urn:microsoft.com/office/officeart/2011/layout/HexagonRadial#1"/>
    <dgm:cxn modelId="{6E682253-4587-4B53-B5BD-B8B8A9B42C54}" type="presParOf" srcId="{58DEDE9B-1D33-4492-B967-1792565E0197}" destId="{6C4582C1-8D48-4ACB-9648-99D47FAE34C3}" srcOrd="3" destOrd="0" presId="urn:microsoft.com/office/officeart/2011/layout/HexagonRadial#1"/>
    <dgm:cxn modelId="{E4F69B83-32AF-40BC-8D78-D74AD6A2946B}" type="presParOf" srcId="{6C4582C1-8D48-4ACB-9648-99D47FAE34C3}" destId="{271E4B68-E88F-4A58-BD01-A64C8C560BE8}" srcOrd="0" destOrd="0" presId="urn:microsoft.com/office/officeart/2011/layout/HexagonRadial#1"/>
    <dgm:cxn modelId="{44B94931-4C74-4381-911E-B4E0F2E5AC9E}" type="presParOf" srcId="{58DEDE9B-1D33-4492-B967-1792565E0197}" destId="{748C8295-0F28-4C5E-ADCC-61DA11B93616}" srcOrd="4" destOrd="0" presId="urn:microsoft.com/office/officeart/2011/layout/HexagonRadial#1"/>
    <dgm:cxn modelId="{9FEAC461-BE18-40EF-B40C-2777B819945D}" type="presParOf" srcId="{58DEDE9B-1D33-4492-B967-1792565E0197}" destId="{86FC8CDC-6CEB-4D44-A605-E2E000E02334}" srcOrd="5" destOrd="0" presId="urn:microsoft.com/office/officeart/2011/layout/HexagonRadial#1"/>
    <dgm:cxn modelId="{4A85BAA8-EACA-4A07-9627-0C984343DEED}" type="presParOf" srcId="{86FC8CDC-6CEB-4D44-A605-E2E000E02334}" destId="{F1554880-113C-4309-81DA-BD7A2A2A57B1}" srcOrd="0" destOrd="0" presId="urn:microsoft.com/office/officeart/2011/layout/HexagonRadial#1"/>
    <dgm:cxn modelId="{12A36412-1C31-431F-9CB0-A7F38DB02E58}" type="presParOf" srcId="{58DEDE9B-1D33-4492-B967-1792565E0197}" destId="{BC10A1C2-1397-4B71-B670-F190517825B5}" srcOrd="6" destOrd="0" presId="urn:microsoft.com/office/officeart/2011/layout/HexagonRadial#1"/>
    <dgm:cxn modelId="{42CEAFD8-68C6-4BD7-AAE9-B0F22AECF018}" type="presParOf" srcId="{58DEDE9B-1D33-4492-B967-1792565E0197}" destId="{E2FD0818-3B9A-44B5-A903-B468420C62B7}" srcOrd="7" destOrd="0" presId="urn:microsoft.com/office/officeart/2011/layout/HexagonRadial#1"/>
    <dgm:cxn modelId="{5383DD7C-DE28-4A92-A154-59EBAB122D27}" type="presParOf" srcId="{E2FD0818-3B9A-44B5-A903-B468420C62B7}" destId="{FA2C0E48-39D6-4781-8191-8F823F8B364D}" srcOrd="0" destOrd="0" presId="urn:microsoft.com/office/officeart/2011/layout/HexagonRadial#1"/>
    <dgm:cxn modelId="{B01F6D8B-75D8-4B7A-A06B-181AB243E315}" type="presParOf" srcId="{58DEDE9B-1D33-4492-B967-1792565E0197}" destId="{97FB50F9-20C1-4BE1-A49A-6B252967E9B4}" srcOrd="8" destOrd="0" presId="urn:microsoft.com/office/officeart/2011/layout/HexagonRadial#1"/>
    <dgm:cxn modelId="{91183196-E5E8-4F31-81DF-6231BED3CAAF}" type="presParOf" srcId="{58DEDE9B-1D33-4492-B967-1792565E0197}" destId="{03286AFA-6889-4D89-BC6F-AF3037438B16}" srcOrd="9" destOrd="0" presId="urn:microsoft.com/office/officeart/2011/layout/HexagonRadial#1"/>
    <dgm:cxn modelId="{62B37AB5-163E-4730-8D68-44FE1A448F09}" type="presParOf" srcId="{03286AFA-6889-4D89-BC6F-AF3037438B16}" destId="{EAE01BBC-8E94-4230-9A13-857DF4D5B46B}" srcOrd="0" destOrd="0" presId="urn:microsoft.com/office/officeart/2011/layout/HexagonRadial#1"/>
    <dgm:cxn modelId="{019AB718-C7FC-4C08-B8F9-5C2CA0C76AA1}" type="presParOf" srcId="{58DEDE9B-1D33-4492-B967-1792565E0197}" destId="{F2EFD621-593A-44F5-9D28-A7D135371D67}" srcOrd="10" destOrd="0" presId="urn:microsoft.com/office/officeart/2011/layout/HexagonRadial#1"/>
    <dgm:cxn modelId="{59193D0E-9973-4FAE-99B6-227D6D56988A}" type="presParOf" srcId="{58DEDE9B-1D33-4492-B967-1792565E0197}" destId="{3B3FBEA5-60C5-428D-B6D6-209433260158}" srcOrd="11" destOrd="0" presId="urn:microsoft.com/office/officeart/2011/layout/HexagonRadial#1"/>
    <dgm:cxn modelId="{222BCC04-B796-46B5-B826-DFCAD9AB0776}" type="presParOf" srcId="{3B3FBEA5-60C5-428D-B6D6-209433260158}" destId="{72230801-5404-4288-B0F7-1C6648C538D1}" srcOrd="0" destOrd="0" presId="urn:microsoft.com/office/officeart/2011/layout/HexagonRadial#1"/>
    <dgm:cxn modelId="{A672F9BC-0D89-40FE-99DD-911499958D58}" type="presParOf" srcId="{58DEDE9B-1D33-4492-B967-1792565E0197}" destId="{A47CA7E4-E9EC-498D-A616-1BD79F51CDAE}" srcOrd="12" destOrd="0" presId="urn:microsoft.com/office/officeart/2011/layout/HexagonRadial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558EF8-377E-49BF-A9FB-AE41CD9089E5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E7994CC3-D496-4DC3-9AC3-F8667D48D808}">
      <dgm:prSet phldrT="[Texto]"/>
      <dgm:spPr/>
      <dgm:t>
        <a:bodyPr/>
        <a:lstStyle/>
        <a:p>
          <a:pPr algn="ctr"/>
          <a:r>
            <a:rPr lang="es-MX" dirty="0" smtClean="0"/>
            <a:t>1</a:t>
          </a:r>
          <a:endParaRPr lang="es-MX" dirty="0"/>
        </a:p>
      </dgm:t>
    </dgm:pt>
    <dgm:pt modelId="{E268994E-CF5D-4259-A101-76C8EEE961E2}" type="par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BBBFF72A-326A-48A2-8FC2-35A3377870CA}" type="sib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1FBB29B9-218D-4114-A195-95DF360D3433}">
      <dgm:prSet phldrT="[Texto]"/>
      <dgm:spPr/>
      <dgm:t>
        <a:bodyPr/>
        <a:lstStyle/>
        <a:p>
          <a:pPr algn="just"/>
          <a:r>
            <a:rPr lang="es-MX" smtClean="0"/>
            <a:t>Dar difusión al Programa de Enseñanza-Aprendizaje de Lenguas Extranjeras usando los lineamientos.</a:t>
          </a:r>
          <a:endParaRPr lang="es-MX" dirty="0"/>
        </a:p>
      </dgm:t>
    </dgm:pt>
    <dgm:pt modelId="{B18F288A-26AB-4A4A-9A21-DA52DD3CD600}" type="par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8F470BB6-2834-4B77-9D53-354145BC67ED}" type="sib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9846A324-CE4C-4107-9D47-29998D4FB236}">
      <dgm:prSet phldrT="[Texto]"/>
      <dgm:spPr/>
      <dgm:t>
        <a:bodyPr/>
        <a:lstStyle/>
        <a:p>
          <a:pPr algn="ctr"/>
          <a:r>
            <a:rPr lang="es-MX" dirty="0" smtClean="0"/>
            <a:t>2</a:t>
          </a:r>
          <a:endParaRPr lang="es-MX" dirty="0"/>
        </a:p>
      </dgm:t>
    </dgm:pt>
    <dgm:pt modelId="{8734B5EC-98FF-4EDA-9C90-22D160434A10}" type="par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1B45C239-7440-4C95-A6B5-C530A1827456}" type="sib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7475ABFE-83DD-405E-B9E6-101A8AFA4883}">
      <dgm:prSet phldrT="[Texto]"/>
      <dgm:spPr/>
      <dgm:t>
        <a:bodyPr/>
        <a:lstStyle/>
        <a:p>
          <a:pPr algn="just"/>
          <a:r>
            <a:rPr lang="es-MX" smtClean="0"/>
            <a:t>Hacer las adaptaciones necesarias para la puesta en marcha (2015) del programa en comento en los IITT.  </a:t>
          </a:r>
          <a:endParaRPr lang="es-MX" dirty="0"/>
        </a:p>
      </dgm:t>
    </dgm:pt>
    <dgm:pt modelId="{DAB7189D-8B11-4FEA-A63B-014A06BA5033}" type="par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D42856A0-61E3-449F-AC31-8834B869B240}" type="sib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402EC01D-D17B-461A-A62D-F8545F084C04}">
      <dgm:prSet phldrT="[Texto]"/>
      <dgm:spPr/>
      <dgm:t>
        <a:bodyPr/>
        <a:lstStyle/>
        <a:p>
          <a:pPr algn="ctr"/>
          <a:r>
            <a:rPr lang="es-MX" dirty="0" smtClean="0"/>
            <a:t>3</a:t>
          </a:r>
          <a:endParaRPr lang="es-MX" dirty="0"/>
        </a:p>
      </dgm:t>
    </dgm:pt>
    <dgm:pt modelId="{0556F4FB-45F7-4056-9E41-5DC3B633F92A}" type="par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98F61997-D258-4CA4-A729-32A663340C50}" type="sib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57C3CAFC-A875-4093-8AAD-3834BDADF3DC}">
      <dgm:prSet phldrT="[Texto]"/>
      <dgm:spPr/>
      <dgm:t>
        <a:bodyPr/>
        <a:lstStyle/>
        <a:p>
          <a:pPr algn="just"/>
          <a:r>
            <a:rPr lang="es-ES_tradnl" baseline="0" smtClean="0"/>
            <a:t>Acompañar a los Tecnológicos en su proceso de transición mediante capacitación durante el período agosto-diciembre 2014.</a:t>
          </a:r>
          <a:endParaRPr lang="es-MX" dirty="0"/>
        </a:p>
      </dgm:t>
    </dgm:pt>
    <dgm:pt modelId="{6AE59857-2CF6-4FDE-8BDA-C8311579A4C2}" type="par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F1919A8E-9DE8-48EF-B8EC-3095172FB2ED}" type="sib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0F176AAC-536C-4628-A838-9B42EA5E078C}" type="pres">
      <dgm:prSet presAssocID="{4A558EF8-377E-49BF-A9FB-AE41CD9089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79D173E-DE10-4A2D-A752-4BAEE684AE57}" type="pres">
      <dgm:prSet presAssocID="{E7994CC3-D496-4DC3-9AC3-F8667D48D808}" presName="composite" presStyleCnt="0"/>
      <dgm:spPr/>
      <dgm:t>
        <a:bodyPr/>
        <a:lstStyle/>
        <a:p>
          <a:endParaRPr lang="es-MX"/>
        </a:p>
      </dgm:t>
    </dgm:pt>
    <dgm:pt modelId="{DE82E5C3-276E-4DCD-856B-15B49702B847}" type="pres">
      <dgm:prSet presAssocID="{E7994CC3-D496-4DC3-9AC3-F8667D48D80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DEED0D-B3B9-4CC9-AA44-2F9B7A12FDD5}" type="pres">
      <dgm:prSet presAssocID="{E7994CC3-D496-4DC3-9AC3-F8667D48D80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7BB89C-BF8B-4DA9-922E-4DB6D51D89E8}" type="pres">
      <dgm:prSet presAssocID="{BBBFF72A-326A-48A2-8FC2-35A3377870CA}" presName="sp" presStyleCnt="0"/>
      <dgm:spPr/>
      <dgm:t>
        <a:bodyPr/>
        <a:lstStyle/>
        <a:p>
          <a:endParaRPr lang="es-MX"/>
        </a:p>
      </dgm:t>
    </dgm:pt>
    <dgm:pt modelId="{DFBC20A5-176F-4E40-B4ED-07D5ED94F3E0}" type="pres">
      <dgm:prSet presAssocID="{9846A324-CE4C-4107-9D47-29998D4FB236}" presName="composite" presStyleCnt="0"/>
      <dgm:spPr/>
      <dgm:t>
        <a:bodyPr/>
        <a:lstStyle/>
        <a:p>
          <a:endParaRPr lang="es-MX"/>
        </a:p>
      </dgm:t>
    </dgm:pt>
    <dgm:pt modelId="{03C3E41E-211E-4717-92E1-0E5521BD9C47}" type="pres">
      <dgm:prSet presAssocID="{9846A324-CE4C-4107-9D47-29998D4FB2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0994A8-5BCE-4062-850F-0DA215AD39EB}" type="pres">
      <dgm:prSet presAssocID="{9846A324-CE4C-4107-9D47-29998D4FB236}" presName="descendantText" presStyleLbl="alignAcc1" presStyleIdx="1" presStyleCnt="3" custLinFactNeighborX="-1004" custLinFactNeighborY="16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E1F403-947A-4165-AE9A-5FA56985FA1C}" type="pres">
      <dgm:prSet presAssocID="{1B45C239-7440-4C95-A6B5-C530A1827456}" presName="sp" presStyleCnt="0"/>
      <dgm:spPr/>
      <dgm:t>
        <a:bodyPr/>
        <a:lstStyle/>
        <a:p>
          <a:endParaRPr lang="es-MX"/>
        </a:p>
      </dgm:t>
    </dgm:pt>
    <dgm:pt modelId="{9550AA5E-38B9-4DF3-9D2E-EBBA488F022D}" type="pres">
      <dgm:prSet presAssocID="{402EC01D-D17B-461A-A62D-F8545F084C04}" presName="composite" presStyleCnt="0"/>
      <dgm:spPr/>
      <dgm:t>
        <a:bodyPr/>
        <a:lstStyle/>
        <a:p>
          <a:endParaRPr lang="es-MX"/>
        </a:p>
      </dgm:t>
    </dgm:pt>
    <dgm:pt modelId="{6BCB94DB-9D17-4061-BE8A-356DB32F13A9}" type="pres">
      <dgm:prSet presAssocID="{402EC01D-D17B-461A-A62D-F8545F084C0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FAEF8D-BA59-4E5E-9D6B-D3762B02BA21}" type="pres">
      <dgm:prSet presAssocID="{402EC01D-D17B-461A-A62D-F8545F084C0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E987D0D-AEC1-4C5C-9027-A41941DEB0B4}" type="presOf" srcId="{57C3CAFC-A875-4093-8AAD-3834BDADF3DC}" destId="{5AFAEF8D-BA59-4E5E-9D6B-D3762B02BA21}" srcOrd="0" destOrd="0" presId="urn:microsoft.com/office/officeart/2005/8/layout/chevron2"/>
    <dgm:cxn modelId="{C078E3E2-AAFF-4820-8ACC-B5D761D22BA2}" type="presOf" srcId="{1FBB29B9-218D-4114-A195-95DF360D3433}" destId="{78DEED0D-B3B9-4CC9-AA44-2F9B7A12FDD5}" srcOrd="0" destOrd="0" presId="urn:microsoft.com/office/officeart/2005/8/layout/chevron2"/>
    <dgm:cxn modelId="{A2684629-71C8-456A-B77B-614FE53151DD}" type="presOf" srcId="{7475ABFE-83DD-405E-B9E6-101A8AFA4883}" destId="{7C0994A8-5BCE-4062-850F-0DA215AD39EB}" srcOrd="0" destOrd="0" presId="urn:microsoft.com/office/officeart/2005/8/layout/chevron2"/>
    <dgm:cxn modelId="{FBA7F21E-C9A9-4552-9343-170227B8BBA3}" srcId="{4A558EF8-377E-49BF-A9FB-AE41CD9089E5}" destId="{9846A324-CE4C-4107-9D47-29998D4FB236}" srcOrd="1" destOrd="0" parTransId="{8734B5EC-98FF-4EDA-9C90-22D160434A10}" sibTransId="{1B45C239-7440-4C95-A6B5-C530A1827456}"/>
    <dgm:cxn modelId="{FE1354F4-9143-42C8-AE2D-CA71CCAF1770}" srcId="{9846A324-CE4C-4107-9D47-29998D4FB236}" destId="{7475ABFE-83DD-405E-B9E6-101A8AFA4883}" srcOrd="0" destOrd="0" parTransId="{DAB7189D-8B11-4FEA-A63B-014A06BA5033}" sibTransId="{D42856A0-61E3-449F-AC31-8834B869B240}"/>
    <dgm:cxn modelId="{BBC99A19-AF59-4C90-8462-A7FEA00CAC6E}" srcId="{4A558EF8-377E-49BF-A9FB-AE41CD9089E5}" destId="{E7994CC3-D496-4DC3-9AC3-F8667D48D808}" srcOrd="0" destOrd="0" parTransId="{E268994E-CF5D-4259-A101-76C8EEE961E2}" sibTransId="{BBBFF72A-326A-48A2-8FC2-35A3377870CA}"/>
    <dgm:cxn modelId="{89732F0E-C3A3-46C9-A8E3-64EEB021D389}" type="presOf" srcId="{E7994CC3-D496-4DC3-9AC3-F8667D48D808}" destId="{DE82E5C3-276E-4DCD-856B-15B49702B847}" srcOrd="0" destOrd="0" presId="urn:microsoft.com/office/officeart/2005/8/layout/chevron2"/>
    <dgm:cxn modelId="{034DB761-22C1-4472-A993-F83F05D82E5B}" srcId="{402EC01D-D17B-461A-A62D-F8545F084C04}" destId="{57C3CAFC-A875-4093-8AAD-3834BDADF3DC}" srcOrd="0" destOrd="0" parTransId="{6AE59857-2CF6-4FDE-8BDA-C8311579A4C2}" sibTransId="{F1919A8E-9DE8-48EF-B8EC-3095172FB2ED}"/>
    <dgm:cxn modelId="{6857E105-7ACF-464D-A100-F87A8D5D4E29}" type="presOf" srcId="{4A558EF8-377E-49BF-A9FB-AE41CD9089E5}" destId="{0F176AAC-536C-4628-A838-9B42EA5E078C}" srcOrd="0" destOrd="0" presId="urn:microsoft.com/office/officeart/2005/8/layout/chevron2"/>
    <dgm:cxn modelId="{2312FB27-3320-4DBD-A233-00AEDCDBC931}" type="presOf" srcId="{9846A324-CE4C-4107-9D47-29998D4FB236}" destId="{03C3E41E-211E-4717-92E1-0E5521BD9C47}" srcOrd="0" destOrd="0" presId="urn:microsoft.com/office/officeart/2005/8/layout/chevron2"/>
    <dgm:cxn modelId="{DDDA37A6-4B6D-49A5-AEBE-84711C4CAC2D}" srcId="{4A558EF8-377E-49BF-A9FB-AE41CD9089E5}" destId="{402EC01D-D17B-461A-A62D-F8545F084C04}" srcOrd="2" destOrd="0" parTransId="{0556F4FB-45F7-4056-9E41-5DC3B633F92A}" sibTransId="{98F61997-D258-4CA4-A729-32A663340C50}"/>
    <dgm:cxn modelId="{2F93031E-8D72-42C8-963B-3FA289FCB010}" type="presOf" srcId="{402EC01D-D17B-461A-A62D-F8545F084C04}" destId="{6BCB94DB-9D17-4061-BE8A-356DB32F13A9}" srcOrd="0" destOrd="0" presId="urn:microsoft.com/office/officeart/2005/8/layout/chevron2"/>
    <dgm:cxn modelId="{DDA40215-1FCD-471D-9512-5569E89EE43B}" srcId="{E7994CC3-D496-4DC3-9AC3-F8667D48D808}" destId="{1FBB29B9-218D-4114-A195-95DF360D3433}" srcOrd="0" destOrd="0" parTransId="{B18F288A-26AB-4A4A-9A21-DA52DD3CD600}" sibTransId="{8F470BB6-2834-4B77-9D53-354145BC67ED}"/>
    <dgm:cxn modelId="{2B3566CF-CC71-42D6-ABED-0CEDF7125374}" type="presParOf" srcId="{0F176AAC-536C-4628-A838-9B42EA5E078C}" destId="{279D173E-DE10-4A2D-A752-4BAEE684AE57}" srcOrd="0" destOrd="0" presId="urn:microsoft.com/office/officeart/2005/8/layout/chevron2"/>
    <dgm:cxn modelId="{779D9737-A090-436A-B307-19F3F9B1C94E}" type="presParOf" srcId="{279D173E-DE10-4A2D-A752-4BAEE684AE57}" destId="{DE82E5C3-276E-4DCD-856B-15B49702B847}" srcOrd="0" destOrd="0" presId="urn:microsoft.com/office/officeart/2005/8/layout/chevron2"/>
    <dgm:cxn modelId="{47725C28-CC1D-4E04-B866-024DCF84DDC4}" type="presParOf" srcId="{279D173E-DE10-4A2D-A752-4BAEE684AE57}" destId="{78DEED0D-B3B9-4CC9-AA44-2F9B7A12FDD5}" srcOrd="1" destOrd="0" presId="urn:microsoft.com/office/officeart/2005/8/layout/chevron2"/>
    <dgm:cxn modelId="{EC072E0E-E458-4E6F-9DCB-B2FD1B3F434C}" type="presParOf" srcId="{0F176AAC-536C-4628-A838-9B42EA5E078C}" destId="{3A7BB89C-BF8B-4DA9-922E-4DB6D51D89E8}" srcOrd="1" destOrd="0" presId="urn:microsoft.com/office/officeart/2005/8/layout/chevron2"/>
    <dgm:cxn modelId="{5D197F5F-A638-4453-B54A-50BB7F1BC789}" type="presParOf" srcId="{0F176AAC-536C-4628-A838-9B42EA5E078C}" destId="{DFBC20A5-176F-4E40-B4ED-07D5ED94F3E0}" srcOrd="2" destOrd="0" presId="urn:microsoft.com/office/officeart/2005/8/layout/chevron2"/>
    <dgm:cxn modelId="{5432CDBC-72BA-457F-AF8F-5B75F0901C58}" type="presParOf" srcId="{DFBC20A5-176F-4E40-B4ED-07D5ED94F3E0}" destId="{03C3E41E-211E-4717-92E1-0E5521BD9C47}" srcOrd="0" destOrd="0" presId="urn:microsoft.com/office/officeart/2005/8/layout/chevron2"/>
    <dgm:cxn modelId="{44B7B39A-E39B-4D98-A1AE-82603AB6FD38}" type="presParOf" srcId="{DFBC20A5-176F-4E40-B4ED-07D5ED94F3E0}" destId="{7C0994A8-5BCE-4062-850F-0DA215AD39EB}" srcOrd="1" destOrd="0" presId="urn:microsoft.com/office/officeart/2005/8/layout/chevron2"/>
    <dgm:cxn modelId="{C287045E-8B42-4015-96DC-D663F53C24D8}" type="presParOf" srcId="{0F176AAC-536C-4628-A838-9B42EA5E078C}" destId="{CEE1F403-947A-4165-AE9A-5FA56985FA1C}" srcOrd="3" destOrd="0" presId="urn:microsoft.com/office/officeart/2005/8/layout/chevron2"/>
    <dgm:cxn modelId="{EC8E7941-D256-43E3-BAAA-149124C965D9}" type="presParOf" srcId="{0F176AAC-536C-4628-A838-9B42EA5E078C}" destId="{9550AA5E-38B9-4DF3-9D2E-EBBA488F022D}" srcOrd="4" destOrd="0" presId="urn:microsoft.com/office/officeart/2005/8/layout/chevron2"/>
    <dgm:cxn modelId="{C2E85839-9767-400E-8BB4-65D050217F0B}" type="presParOf" srcId="{9550AA5E-38B9-4DF3-9D2E-EBBA488F022D}" destId="{6BCB94DB-9D17-4061-BE8A-356DB32F13A9}" srcOrd="0" destOrd="0" presId="urn:microsoft.com/office/officeart/2005/8/layout/chevron2"/>
    <dgm:cxn modelId="{A70606DA-E18F-4F98-B788-472A1C1FE8D0}" type="presParOf" srcId="{9550AA5E-38B9-4DF3-9D2E-EBBA488F022D}" destId="{5AFAEF8D-BA59-4E5E-9D6B-D3762B02BA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558EF8-377E-49BF-A9FB-AE41CD9089E5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E7994CC3-D496-4DC3-9AC3-F8667D48D808}">
      <dgm:prSet phldrT="[Texto]"/>
      <dgm:spPr/>
      <dgm:t>
        <a:bodyPr/>
        <a:lstStyle/>
        <a:p>
          <a:pPr algn="ctr"/>
          <a:r>
            <a:rPr lang="es-MX" dirty="0" smtClean="0"/>
            <a:t>1</a:t>
          </a:r>
          <a:endParaRPr lang="es-MX" dirty="0"/>
        </a:p>
      </dgm:t>
    </dgm:pt>
    <dgm:pt modelId="{E268994E-CF5D-4259-A101-76C8EEE961E2}" type="par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BBBFF72A-326A-48A2-8FC2-35A3377870CA}" type="sib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1FBB29B9-218D-4114-A195-95DF360D3433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MX" sz="2000" dirty="0" smtClean="0"/>
            <a:t>Iniciar la operación del Programa de Enseñanza-Aprendizaje de Lenguas Extranjeras</a:t>
          </a:r>
          <a:endParaRPr lang="es-MX" sz="2000" dirty="0"/>
        </a:p>
      </dgm:t>
    </dgm:pt>
    <dgm:pt modelId="{B18F288A-26AB-4A4A-9A21-DA52DD3CD600}" type="par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8F470BB6-2834-4B77-9D53-354145BC67ED}" type="sib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9846A324-CE4C-4107-9D47-29998D4FB236}">
      <dgm:prSet phldrT="[Texto]"/>
      <dgm:spPr/>
      <dgm:t>
        <a:bodyPr/>
        <a:lstStyle/>
        <a:p>
          <a:pPr algn="ctr"/>
          <a:r>
            <a:rPr lang="es-MX" dirty="0" smtClean="0"/>
            <a:t>2</a:t>
          </a:r>
          <a:endParaRPr lang="es-MX" dirty="0"/>
        </a:p>
      </dgm:t>
    </dgm:pt>
    <dgm:pt modelId="{8734B5EC-98FF-4EDA-9C90-22D160434A10}" type="par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1B45C239-7440-4C95-A6B5-C530A1827456}" type="sib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7475ABFE-83DD-405E-B9E6-101A8AFA4883}">
      <dgm:prSet phldrT="[Texto]"/>
      <dgm:spPr/>
      <dgm:t>
        <a:bodyPr/>
        <a:lstStyle/>
        <a:p>
          <a:pPr algn="just"/>
          <a:r>
            <a:rPr lang="es-MX" sz="1100" dirty="0" smtClean="0"/>
            <a:t>.</a:t>
          </a:r>
          <a:endParaRPr lang="es-MX" sz="1100" dirty="0"/>
        </a:p>
      </dgm:t>
    </dgm:pt>
    <dgm:pt modelId="{DAB7189D-8B11-4FEA-A63B-014A06BA5033}" type="par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D42856A0-61E3-449F-AC31-8834B869B240}" type="sib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402EC01D-D17B-461A-A62D-F8545F084C04}">
      <dgm:prSet phldrT="[Texto]"/>
      <dgm:spPr/>
      <dgm:t>
        <a:bodyPr/>
        <a:lstStyle/>
        <a:p>
          <a:pPr algn="ctr"/>
          <a:r>
            <a:rPr lang="es-MX" dirty="0" smtClean="0"/>
            <a:t>3</a:t>
          </a:r>
          <a:endParaRPr lang="es-MX" dirty="0"/>
        </a:p>
      </dgm:t>
    </dgm:pt>
    <dgm:pt modelId="{0556F4FB-45F7-4056-9E41-5DC3B633F92A}" type="par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98F61997-D258-4CA4-A729-32A663340C50}" type="sib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57C3CAFC-A875-4093-8AAD-3834BDADF3DC}">
      <dgm:prSet phldrT="[Texto]" custT="1"/>
      <dgm:spPr/>
      <dgm:t>
        <a:bodyPr/>
        <a:lstStyle/>
        <a:p>
          <a:pPr algn="just"/>
          <a:r>
            <a:rPr lang="es-MX" sz="2000" dirty="0" smtClean="0"/>
            <a:t>Indicadores </a:t>
          </a:r>
          <a:r>
            <a:rPr lang="es-MX" sz="2000" dirty="0" smtClean="0"/>
            <a:t>de desempeño </a:t>
          </a:r>
          <a:endParaRPr lang="es-MX" sz="2000" dirty="0"/>
        </a:p>
      </dgm:t>
    </dgm:pt>
    <dgm:pt modelId="{6AE59857-2CF6-4FDE-8BDA-C8311579A4C2}" type="par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F1919A8E-9DE8-48EF-B8EC-3095172FB2ED}" type="sib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9E38AD8E-6EFC-448E-8CF0-B1897FB94EB3}">
      <dgm:prSet phldrT="[Texto]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s-MX" sz="1100" dirty="0" smtClean="0">
            <a:solidFill>
              <a:schemeClr val="tx1"/>
            </a:solidFill>
          </a:endParaRPr>
        </a:p>
      </dgm:t>
    </dgm:pt>
    <dgm:pt modelId="{A0927579-F0C1-4131-8683-F0CDE6BE81D1}" type="parTrans" cxnId="{C69F4205-0E17-4057-A989-F8DE8CA0DE1A}">
      <dgm:prSet/>
      <dgm:spPr/>
      <dgm:t>
        <a:bodyPr/>
        <a:lstStyle/>
        <a:p>
          <a:endParaRPr lang="es-MX"/>
        </a:p>
      </dgm:t>
    </dgm:pt>
    <dgm:pt modelId="{51179B66-9618-4830-A75A-EA91942C45C1}" type="sibTrans" cxnId="{C69F4205-0E17-4057-A989-F8DE8CA0DE1A}">
      <dgm:prSet/>
      <dgm:spPr/>
      <dgm:t>
        <a:bodyPr/>
        <a:lstStyle/>
        <a:p>
          <a:endParaRPr lang="es-MX"/>
        </a:p>
      </dgm:t>
    </dgm:pt>
    <dgm:pt modelId="{4F501226-8B9C-492E-AC3C-8BDDAE20B51F}">
      <dgm:prSet custT="1"/>
      <dgm:spPr/>
      <dgm:t>
        <a:bodyPr/>
        <a:lstStyle/>
        <a:p>
          <a:pPr algn="just"/>
          <a:r>
            <a:rPr lang="es-MX" sz="1800" dirty="0" smtClean="0"/>
            <a:t>Iniciar con el programa de capacitación permanente para  los facilitadores de lenguas Extranjeras en materia de  certificaciones en el dominio y enseñanza del idioma.</a:t>
          </a:r>
        </a:p>
      </dgm:t>
    </dgm:pt>
    <dgm:pt modelId="{2441BE98-2344-4A2E-A402-22A757E43F93}" type="parTrans" cxnId="{62C9B57E-0453-452D-983D-FECFCAB568F0}">
      <dgm:prSet/>
      <dgm:spPr/>
      <dgm:t>
        <a:bodyPr/>
        <a:lstStyle/>
        <a:p>
          <a:endParaRPr lang="es-MX"/>
        </a:p>
      </dgm:t>
    </dgm:pt>
    <dgm:pt modelId="{13821390-543F-4122-820B-B739AA474F78}" type="sibTrans" cxnId="{62C9B57E-0453-452D-983D-FECFCAB568F0}">
      <dgm:prSet/>
      <dgm:spPr/>
      <dgm:t>
        <a:bodyPr/>
        <a:lstStyle/>
        <a:p>
          <a:endParaRPr lang="es-MX"/>
        </a:p>
      </dgm:t>
    </dgm:pt>
    <dgm:pt modelId="{2D593EBE-F643-4D0A-A63F-FFCE8CD7590B}">
      <dgm:prSet/>
      <dgm:spPr/>
      <dgm:t>
        <a:bodyPr/>
        <a:lstStyle/>
        <a:p>
          <a:pPr algn="l"/>
          <a:endParaRPr lang="es-MX" sz="1100" dirty="0" smtClean="0">
            <a:solidFill>
              <a:schemeClr val="tx1"/>
            </a:solidFill>
          </a:endParaRPr>
        </a:p>
      </dgm:t>
    </dgm:pt>
    <dgm:pt modelId="{8E6BE265-9948-41D8-82DB-11C1B34FB7C5}" type="parTrans" cxnId="{BC754832-6B27-46C6-B5E1-33B75A32ED9E}">
      <dgm:prSet/>
      <dgm:spPr/>
      <dgm:t>
        <a:bodyPr/>
        <a:lstStyle/>
        <a:p>
          <a:endParaRPr lang="es-MX"/>
        </a:p>
      </dgm:t>
    </dgm:pt>
    <dgm:pt modelId="{9B0C9FCB-509E-406E-AA4F-46FCBB1AA990}" type="sibTrans" cxnId="{BC754832-6B27-46C6-B5E1-33B75A32ED9E}">
      <dgm:prSet/>
      <dgm:spPr/>
      <dgm:t>
        <a:bodyPr/>
        <a:lstStyle/>
        <a:p>
          <a:endParaRPr lang="es-MX"/>
        </a:p>
      </dgm:t>
    </dgm:pt>
    <dgm:pt modelId="{0F176AAC-536C-4628-A838-9B42EA5E078C}" type="pres">
      <dgm:prSet presAssocID="{4A558EF8-377E-49BF-A9FB-AE41CD9089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79D173E-DE10-4A2D-A752-4BAEE684AE57}" type="pres">
      <dgm:prSet presAssocID="{E7994CC3-D496-4DC3-9AC3-F8667D48D808}" presName="composite" presStyleCnt="0"/>
      <dgm:spPr/>
      <dgm:t>
        <a:bodyPr/>
        <a:lstStyle/>
        <a:p>
          <a:endParaRPr lang="es-MX"/>
        </a:p>
      </dgm:t>
    </dgm:pt>
    <dgm:pt modelId="{DE82E5C3-276E-4DCD-856B-15B49702B847}" type="pres">
      <dgm:prSet presAssocID="{E7994CC3-D496-4DC3-9AC3-F8667D48D80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DEED0D-B3B9-4CC9-AA44-2F9B7A12FDD5}" type="pres">
      <dgm:prSet presAssocID="{E7994CC3-D496-4DC3-9AC3-F8667D48D80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7BB89C-BF8B-4DA9-922E-4DB6D51D89E8}" type="pres">
      <dgm:prSet presAssocID="{BBBFF72A-326A-48A2-8FC2-35A3377870CA}" presName="sp" presStyleCnt="0"/>
      <dgm:spPr/>
      <dgm:t>
        <a:bodyPr/>
        <a:lstStyle/>
        <a:p>
          <a:endParaRPr lang="es-MX"/>
        </a:p>
      </dgm:t>
    </dgm:pt>
    <dgm:pt modelId="{DFBC20A5-176F-4E40-B4ED-07D5ED94F3E0}" type="pres">
      <dgm:prSet presAssocID="{9846A324-CE4C-4107-9D47-29998D4FB236}" presName="composite" presStyleCnt="0"/>
      <dgm:spPr/>
      <dgm:t>
        <a:bodyPr/>
        <a:lstStyle/>
        <a:p>
          <a:endParaRPr lang="es-MX"/>
        </a:p>
      </dgm:t>
    </dgm:pt>
    <dgm:pt modelId="{03C3E41E-211E-4717-92E1-0E5521BD9C47}" type="pres">
      <dgm:prSet presAssocID="{9846A324-CE4C-4107-9D47-29998D4FB2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0994A8-5BCE-4062-850F-0DA215AD39EB}" type="pres">
      <dgm:prSet presAssocID="{9846A324-CE4C-4107-9D47-29998D4FB2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E1F403-947A-4165-AE9A-5FA56985FA1C}" type="pres">
      <dgm:prSet presAssocID="{1B45C239-7440-4C95-A6B5-C530A1827456}" presName="sp" presStyleCnt="0"/>
      <dgm:spPr/>
      <dgm:t>
        <a:bodyPr/>
        <a:lstStyle/>
        <a:p>
          <a:endParaRPr lang="es-MX"/>
        </a:p>
      </dgm:t>
    </dgm:pt>
    <dgm:pt modelId="{9550AA5E-38B9-4DF3-9D2E-EBBA488F022D}" type="pres">
      <dgm:prSet presAssocID="{402EC01D-D17B-461A-A62D-F8545F084C04}" presName="composite" presStyleCnt="0"/>
      <dgm:spPr/>
      <dgm:t>
        <a:bodyPr/>
        <a:lstStyle/>
        <a:p>
          <a:endParaRPr lang="es-MX"/>
        </a:p>
      </dgm:t>
    </dgm:pt>
    <dgm:pt modelId="{6BCB94DB-9D17-4061-BE8A-356DB32F13A9}" type="pres">
      <dgm:prSet presAssocID="{402EC01D-D17B-461A-A62D-F8545F084C0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FAEF8D-BA59-4E5E-9D6B-D3762B02BA21}" type="pres">
      <dgm:prSet presAssocID="{402EC01D-D17B-461A-A62D-F8545F084C0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9F4205-0E17-4057-A989-F8DE8CA0DE1A}" srcId="{E7994CC3-D496-4DC3-9AC3-F8667D48D808}" destId="{9E38AD8E-6EFC-448E-8CF0-B1897FB94EB3}" srcOrd="1" destOrd="0" parTransId="{A0927579-F0C1-4131-8683-F0CDE6BE81D1}" sibTransId="{51179B66-9618-4830-A75A-EA91942C45C1}"/>
    <dgm:cxn modelId="{97F98B3F-2000-4944-B968-0919DF53BAFA}" type="presOf" srcId="{E7994CC3-D496-4DC3-9AC3-F8667D48D808}" destId="{DE82E5C3-276E-4DCD-856B-15B49702B847}" srcOrd="0" destOrd="0" presId="urn:microsoft.com/office/officeart/2005/8/layout/chevron2"/>
    <dgm:cxn modelId="{FBA7F21E-C9A9-4552-9343-170227B8BBA3}" srcId="{4A558EF8-377E-49BF-A9FB-AE41CD9089E5}" destId="{9846A324-CE4C-4107-9D47-29998D4FB236}" srcOrd="1" destOrd="0" parTransId="{8734B5EC-98FF-4EDA-9C90-22D160434A10}" sibTransId="{1B45C239-7440-4C95-A6B5-C530A1827456}"/>
    <dgm:cxn modelId="{2B36682F-8B60-46F4-B706-2AE7ABDE6981}" type="presOf" srcId="{1FBB29B9-218D-4114-A195-95DF360D3433}" destId="{78DEED0D-B3B9-4CC9-AA44-2F9B7A12FDD5}" srcOrd="0" destOrd="0" presId="urn:microsoft.com/office/officeart/2005/8/layout/chevron2"/>
    <dgm:cxn modelId="{FE1354F4-9143-42C8-AE2D-CA71CCAF1770}" srcId="{9846A324-CE4C-4107-9D47-29998D4FB236}" destId="{7475ABFE-83DD-405E-B9E6-101A8AFA4883}" srcOrd="0" destOrd="0" parTransId="{DAB7189D-8B11-4FEA-A63B-014A06BA5033}" sibTransId="{D42856A0-61E3-449F-AC31-8834B869B240}"/>
    <dgm:cxn modelId="{BBC99A19-AF59-4C90-8462-A7FEA00CAC6E}" srcId="{4A558EF8-377E-49BF-A9FB-AE41CD9089E5}" destId="{E7994CC3-D496-4DC3-9AC3-F8667D48D808}" srcOrd="0" destOrd="0" parTransId="{E268994E-CF5D-4259-A101-76C8EEE961E2}" sibTransId="{BBBFF72A-326A-48A2-8FC2-35A3377870CA}"/>
    <dgm:cxn modelId="{034DB761-22C1-4472-A993-F83F05D82E5B}" srcId="{402EC01D-D17B-461A-A62D-F8545F084C04}" destId="{57C3CAFC-A875-4093-8AAD-3834BDADF3DC}" srcOrd="0" destOrd="0" parTransId="{6AE59857-2CF6-4FDE-8BDA-C8311579A4C2}" sibTransId="{F1919A8E-9DE8-48EF-B8EC-3095172FB2ED}"/>
    <dgm:cxn modelId="{67C47D5A-406F-4081-AC67-0F281CD610D4}" type="presOf" srcId="{57C3CAFC-A875-4093-8AAD-3834BDADF3DC}" destId="{5AFAEF8D-BA59-4E5E-9D6B-D3762B02BA21}" srcOrd="0" destOrd="0" presId="urn:microsoft.com/office/officeart/2005/8/layout/chevron2"/>
    <dgm:cxn modelId="{273162C8-0C7A-4976-A989-64D1A7D26689}" type="presOf" srcId="{2D593EBE-F643-4D0A-A63F-FFCE8CD7590B}" destId="{7C0994A8-5BCE-4062-850F-0DA215AD39EB}" srcOrd="0" destOrd="2" presId="urn:microsoft.com/office/officeart/2005/8/layout/chevron2"/>
    <dgm:cxn modelId="{DDDA37A6-4B6D-49A5-AEBE-84711C4CAC2D}" srcId="{4A558EF8-377E-49BF-A9FB-AE41CD9089E5}" destId="{402EC01D-D17B-461A-A62D-F8545F084C04}" srcOrd="2" destOrd="0" parTransId="{0556F4FB-45F7-4056-9E41-5DC3B633F92A}" sibTransId="{98F61997-D258-4CA4-A729-32A663340C50}"/>
    <dgm:cxn modelId="{BF45DB78-761D-4352-9775-26A468C4A4E8}" type="presOf" srcId="{4F501226-8B9C-492E-AC3C-8BDDAE20B51F}" destId="{7C0994A8-5BCE-4062-850F-0DA215AD39EB}" srcOrd="0" destOrd="1" presId="urn:microsoft.com/office/officeart/2005/8/layout/chevron2"/>
    <dgm:cxn modelId="{F7D77756-B736-44BF-89E5-46C2BD8D8CF9}" type="presOf" srcId="{4A558EF8-377E-49BF-A9FB-AE41CD9089E5}" destId="{0F176AAC-536C-4628-A838-9B42EA5E078C}" srcOrd="0" destOrd="0" presId="urn:microsoft.com/office/officeart/2005/8/layout/chevron2"/>
    <dgm:cxn modelId="{DDA40215-1FCD-471D-9512-5569E89EE43B}" srcId="{E7994CC3-D496-4DC3-9AC3-F8667D48D808}" destId="{1FBB29B9-218D-4114-A195-95DF360D3433}" srcOrd="0" destOrd="0" parTransId="{B18F288A-26AB-4A4A-9A21-DA52DD3CD600}" sibTransId="{8F470BB6-2834-4B77-9D53-354145BC67ED}"/>
    <dgm:cxn modelId="{B7402A9C-9ED5-4D64-A72E-AEE6437D9898}" type="presOf" srcId="{402EC01D-D17B-461A-A62D-F8545F084C04}" destId="{6BCB94DB-9D17-4061-BE8A-356DB32F13A9}" srcOrd="0" destOrd="0" presId="urn:microsoft.com/office/officeart/2005/8/layout/chevron2"/>
    <dgm:cxn modelId="{BC754832-6B27-46C6-B5E1-33B75A32ED9E}" srcId="{9846A324-CE4C-4107-9D47-29998D4FB236}" destId="{2D593EBE-F643-4D0A-A63F-FFCE8CD7590B}" srcOrd="2" destOrd="0" parTransId="{8E6BE265-9948-41D8-82DB-11C1B34FB7C5}" sibTransId="{9B0C9FCB-509E-406E-AA4F-46FCBB1AA990}"/>
    <dgm:cxn modelId="{7CB7A514-D569-4421-9051-D4A6F28D5612}" type="presOf" srcId="{7475ABFE-83DD-405E-B9E6-101A8AFA4883}" destId="{7C0994A8-5BCE-4062-850F-0DA215AD39EB}" srcOrd="0" destOrd="0" presId="urn:microsoft.com/office/officeart/2005/8/layout/chevron2"/>
    <dgm:cxn modelId="{517D3347-DA48-4435-AB3F-FB796DF4F87B}" type="presOf" srcId="{9E38AD8E-6EFC-448E-8CF0-B1897FB94EB3}" destId="{78DEED0D-B3B9-4CC9-AA44-2F9B7A12FDD5}" srcOrd="0" destOrd="1" presId="urn:microsoft.com/office/officeart/2005/8/layout/chevron2"/>
    <dgm:cxn modelId="{3BA22214-5DF4-47CF-B816-35D6A8A42039}" type="presOf" srcId="{9846A324-CE4C-4107-9D47-29998D4FB236}" destId="{03C3E41E-211E-4717-92E1-0E5521BD9C47}" srcOrd="0" destOrd="0" presId="urn:microsoft.com/office/officeart/2005/8/layout/chevron2"/>
    <dgm:cxn modelId="{62C9B57E-0453-452D-983D-FECFCAB568F0}" srcId="{9846A324-CE4C-4107-9D47-29998D4FB236}" destId="{4F501226-8B9C-492E-AC3C-8BDDAE20B51F}" srcOrd="1" destOrd="0" parTransId="{2441BE98-2344-4A2E-A402-22A757E43F93}" sibTransId="{13821390-543F-4122-820B-B739AA474F78}"/>
    <dgm:cxn modelId="{EC76F7BE-1A5D-4438-88E6-FBAA7A5640F2}" type="presParOf" srcId="{0F176AAC-536C-4628-A838-9B42EA5E078C}" destId="{279D173E-DE10-4A2D-A752-4BAEE684AE57}" srcOrd="0" destOrd="0" presId="urn:microsoft.com/office/officeart/2005/8/layout/chevron2"/>
    <dgm:cxn modelId="{FF2131CA-5BDB-41EB-BB17-6FF097FD99B6}" type="presParOf" srcId="{279D173E-DE10-4A2D-A752-4BAEE684AE57}" destId="{DE82E5C3-276E-4DCD-856B-15B49702B847}" srcOrd="0" destOrd="0" presId="urn:microsoft.com/office/officeart/2005/8/layout/chevron2"/>
    <dgm:cxn modelId="{5FD002EF-FF89-406B-834E-BF06379D4004}" type="presParOf" srcId="{279D173E-DE10-4A2D-A752-4BAEE684AE57}" destId="{78DEED0D-B3B9-4CC9-AA44-2F9B7A12FDD5}" srcOrd="1" destOrd="0" presId="urn:microsoft.com/office/officeart/2005/8/layout/chevron2"/>
    <dgm:cxn modelId="{7587BCA3-AACA-462A-B6E5-9C2DAEAFF49F}" type="presParOf" srcId="{0F176AAC-536C-4628-A838-9B42EA5E078C}" destId="{3A7BB89C-BF8B-4DA9-922E-4DB6D51D89E8}" srcOrd="1" destOrd="0" presId="urn:microsoft.com/office/officeart/2005/8/layout/chevron2"/>
    <dgm:cxn modelId="{15E4EF02-6BB0-4F63-97F3-E795071A8299}" type="presParOf" srcId="{0F176AAC-536C-4628-A838-9B42EA5E078C}" destId="{DFBC20A5-176F-4E40-B4ED-07D5ED94F3E0}" srcOrd="2" destOrd="0" presId="urn:microsoft.com/office/officeart/2005/8/layout/chevron2"/>
    <dgm:cxn modelId="{E6CF8327-8C59-470F-837A-3DBD9AB86260}" type="presParOf" srcId="{DFBC20A5-176F-4E40-B4ED-07D5ED94F3E0}" destId="{03C3E41E-211E-4717-92E1-0E5521BD9C47}" srcOrd="0" destOrd="0" presId="urn:microsoft.com/office/officeart/2005/8/layout/chevron2"/>
    <dgm:cxn modelId="{2B824F19-5A97-411E-BA23-DE96FC9FECBA}" type="presParOf" srcId="{DFBC20A5-176F-4E40-B4ED-07D5ED94F3E0}" destId="{7C0994A8-5BCE-4062-850F-0DA215AD39EB}" srcOrd="1" destOrd="0" presId="urn:microsoft.com/office/officeart/2005/8/layout/chevron2"/>
    <dgm:cxn modelId="{D22DA8B8-2E3B-44BA-8AFC-468DF4CD1FD2}" type="presParOf" srcId="{0F176AAC-536C-4628-A838-9B42EA5E078C}" destId="{CEE1F403-947A-4165-AE9A-5FA56985FA1C}" srcOrd="3" destOrd="0" presId="urn:microsoft.com/office/officeart/2005/8/layout/chevron2"/>
    <dgm:cxn modelId="{8E072BCE-AF26-49F0-A225-DB885298A76A}" type="presParOf" srcId="{0F176AAC-536C-4628-A838-9B42EA5E078C}" destId="{9550AA5E-38B9-4DF3-9D2E-EBBA488F022D}" srcOrd="4" destOrd="0" presId="urn:microsoft.com/office/officeart/2005/8/layout/chevron2"/>
    <dgm:cxn modelId="{F94FF62B-DB8E-44CF-9B57-2F1DABF4AEDF}" type="presParOf" srcId="{9550AA5E-38B9-4DF3-9D2E-EBBA488F022D}" destId="{6BCB94DB-9D17-4061-BE8A-356DB32F13A9}" srcOrd="0" destOrd="0" presId="urn:microsoft.com/office/officeart/2005/8/layout/chevron2"/>
    <dgm:cxn modelId="{BE2CAA66-9674-456D-8E9F-35F351FD81F4}" type="presParOf" srcId="{9550AA5E-38B9-4DF3-9D2E-EBBA488F022D}" destId="{5AFAEF8D-BA59-4E5E-9D6B-D3762B02BA21}" srcOrd="1" destOrd="0" presId="urn:microsoft.com/office/officeart/2005/8/layout/chevron2"/>
  </dgm:cxnLst>
  <dgm:bg/>
  <dgm:whole>
    <a:ln>
      <a:solidFill>
        <a:srgbClr val="9BBB59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558EF8-377E-49BF-A9FB-AE41CD9089E5}" type="doc">
      <dgm:prSet loTypeId="urn:microsoft.com/office/officeart/2005/8/layout/chevron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s-MX"/>
        </a:p>
      </dgm:t>
    </dgm:pt>
    <dgm:pt modelId="{E7994CC3-D496-4DC3-9AC3-F8667D48D808}">
      <dgm:prSet phldrT="[Texto]"/>
      <dgm:spPr/>
      <dgm:t>
        <a:bodyPr/>
        <a:lstStyle/>
        <a:p>
          <a:pPr algn="ctr"/>
          <a:r>
            <a:rPr lang="es-MX" dirty="0" smtClean="0"/>
            <a:t>1</a:t>
          </a:r>
          <a:endParaRPr lang="es-MX" dirty="0"/>
        </a:p>
      </dgm:t>
    </dgm:pt>
    <dgm:pt modelId="{E268994E-CF5D-4259-A101-76C8EEE961E2}" type="par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BBBFF72A-326A-48A2-8FC2-35A3377870CA}" type="sibTrans" cxnId="{BBC99A19-AF59-4C90-8462-A7FEA00CAC6E}">
      <dgm:prSet/>
      <dgm:spPr/>
      <dgm:t>
        <a:bodyPr/>
        <a:lstStyle/>
        <a:p>
          <a:pPr algn="just"/>
          <a:endParaRPr lang="es-MX"/>
        </a:p>
      </dgm:t>
    </dgm:pt>
    <dgm:pt modelId="{1FBB29B9-218D-4114-A195-95DF360D3433}">
      <dgm:prSet phldrT="[Texto]"/>
      <dgm:spPr/>
      <dgm:t>
        <a:bodyPr/>
        <a:lstStyle/>
        <a:p>
          <a:pPr algn="just"/>
          <a:r>
            <a:rPr lang="es-MX" dirty="0" smtClean="0"/>
            <a:t>Evaluación de impacto del Programa de Lengua Extranjera en todos los Institutos Tecnológicos</a:t>
          </a:r>
          <a:endParaRPr lang="es-MX" dirty="0"/>
        </a:p>
      </dgm:t>
    </dgm:pt>
    <dgm:pt modelId="{B18F288A-26AB-4A4A-9A21-DA52DD3CD600}" type="par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8F470BB6-2834-4B77-9D53-354145BC67ED}" type="sibTrans" cxnId="{DDA40215-1FCD-471D-9512-5569E89EE43B}">
      <dgm:prSet/>
      <dgm:spPr/>
      <dgm:t>
        <a:bodyPr/>
        <a:lstStyle/>
        <a:p>
          <a:pPr algn="just"/>
          <a:endParaRPr lang="es-MX"/>
        </a:p>
      </dgm:t>
    </dgm:pt>
    <dgm:pt modelId="{9846A324-CE4C-4107-9D47-29998D4FB236}">
      <dgm:prSet phldrT="[Texto]"/>
      <dgm:spPr/>
      <dgm:t>
        <a:bodyPr/>
        <a:lstStyle/>
        <a:p>
          <a:pPr algn="ctr"/>
          <a:r>
            <a:rPr lang="es-MX" dirty="0" smtClean="0"/>
            <a:t>2</a:t>
          </a:r>
          <a:endParaRPr lang="es-MX" dirty="0"/>
        </a:p>
      </dgm:t>
    </dgm:pt>
    <dgm:pt modelId="{8734B5EC-98FF-4EDA-9C90-22D160434A10}" type="par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1B45C239-7440-4C95-A6B5-C530A1827456}" type="sibTrans" cxnId="{FBA7F21E-C9A9-4552-9343-170227B8BBA3}">
      <dgm:prSet/>
      <dgm:spPr/>
      <dgm:t>
        <a:bodyPr/>
        <a:lstStyle/>
        <a:p>
          <a:pPr algn="just"/>
          <a:endParaRPr lang="es-MX"/>
        </a:p>
      </dgm:t>
    </dgm:pt>
    <dgm:pt modelId="{7475ABFE-83DD-405E-B9E6-101A8AFA4883}">
      <dgm:prSet phldrT="[Texto]"/>
      <dgm:spPr/>
      <dgm:t>
        <a:bodyPr/>
        <a:lstStyle/>
        <a:p>
          <a:pPr algn="just"/>
          <a:r>
            <a:rPr lang="es-MX" dirty="0" smtClean="0"/>
            <a:t>100% de los estudiantes cursen el Programa de Lengua Extranjera</a:t>
          </a:r>
          <a:endParaRPr lang="es-MX" dirty="0"/>
        </a:p>
      </dgm:t>
    </dgm:pt>
    <dgm:pt modelId="{DAB7189D-8B11-4FEA-A63B-014A06BA5033}" type="par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D42856A0-61E3-449F-AC31-8834B869B240}" type="sibTrans" cxnId="{FE1354F4-9143-42C8-AE2D-CA71CCAF1770}">
      <dgm:prSet/>
      <dgm:spPr/>
      <dgm:t>
        <a:bodyPr/>
        <a:lstStyle/>
        <a:p>
          <a:pPr algn="just"/>
          <a:endParaRPr lang="es-MX"/>
        </a:p>
      </dgm:t>
    </dgm:pt>
    <dgm:pt modelId="{402EC01D-D17B-461A-A62D-F8545F084C04}">
      <dgm:prSet phldrT="[Texto]"/>
      <dgm:spPr/>
      <dgm:t>
        <a:bodyPr/>
        <a:lstStyle/>
        <a:p>
          <a:pPr algn="ctr"/>
          <a:r>
            <a:rPr lang="es-MX" dirty="0" smtClean="0"/>
            <a:t>3</a:t>
          </a:r>
          <a:endParaRPr lang="es-MX" dirty="0"/>
        </a:p>
      </dgm:t>
    </dgm:pt>
    <dgm:pt modelId="{0556F4FB-45F7-4056-9E41-5DC3B633F92A}" type="par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98F61997-D258-4CA4-A729-32A663340C50}" type="sibTrans" cxnId="{DDDA37A6-4B6D-49A5-AEBE-84711C4CAC2D}">
      <dgm:prSet/>
      <dgm:spPr/>
      <dgm:t>
        <a:bodyPr/>
        <a:lstStyle/>
        <a:p>
          <a:pPr algn="just"/>
          <a:endParaRPr lang="es-MX"/>
        </a:p>
      </dgm:t>
    </dgm:pt>
    <dgm:pt modelId="{57C3CAFC-A875-4093-8AAD-3834BDADF3DC}">
      <dgm:prSet phldrT="[Texto]"/>
      <dgm:spPr/>
      <dgm:t>
        <a:bodyPr/>
        <a:lstStyle/>
        <a:p>
          <a:pPr algn="just"/>
          <a:r>
            <a:rPr lang="es-MX" dirty="0" smtClean="0"/>
            <a:t>100% de los Institutos Tecnológicos operen el Programa de Lengua Extranjera</a:t>
          </a:r>
          <a:endParaRPr lang="es-MX" dirty="0"/>
        </a:p>
      </dgm:t>
    </dgm:pt>
    <dgm:pt modelId="{6AE59857-2CF6-4FDE-8BDA-C8311579A4C2}" type="par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F1919A8E-9DE8-48EF-B8EC-3095172FB2ED}" type="sibTrans" cxnId="{034DB761-22C1-4472-A993-F83F05D82E5B}">
      <dgm:prSet/>
      <dgm:spPr/>
      <dgm:t>
        <a:bodyPr/>
        <a:lstStyle/>
        <a:p>
          <a:pPr algn="just"/>
          <a:endParaRPr lang="es-MX"/>
        </a:p>
      </dgm:t>
    </dgm:pt>
    <dgm:pt modelId="{0F176AAC-536C-4628-A838-9B42EA5E078C}" type="pres">
      <dgm:prSet presAssocID="{4A558EF8-377E-49BF-A9FB-AE41CD9089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79D173E-DE10-4A2D-A752-4BAEE684AE57}" type="pres">
      <dgm:prSet presAssocID="{E7994CC3-D496-4DC3-9AC3-F8667D48D808}" presName="composite" presStyleCnt="0"/>
      <dgm:spPr/>
      <dgm:t>
        <a:bodyPr/>
        <a:lstStyle/>
        <a:p>
          <a:endParaRPr lang="es-MX"/>
        </a:p>
      </dgm:t>
    </dgm:pt>
    <dgm:pt modelId="{DE82E5C3-276E-4DCD-856B-15B49702B847}" type="pres">
      <dgm:prSet presAssocID="{E7994CC3-D496-4DC3-9AC3-F8667D48D80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DEED0D-B3B9-4CC9-AA44-2F9B7A12FDD5}" type="pres">
      <dgm:prSet presAssocID="{E7994CC3-D496-4DC3-9AC3-F8667D48D80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7BB89C-BF8B-4DA9-922E-4DB6D51D89E8}" type="pres">
      <dgm:prSet presAssocID="{BBBFF72A-326A-48A2-8FC2-35A3377870CA}" presName="sp" presStyleCnt="0"/>
      <dgm:spPr/>
      <dgm:t>
        <a:bodyPr/>
        <a:lstStyle/>
        <a:p>
          <a:endParaRPr lang="es-MX"/>
        </a:p>
      </dgm:t>
    </dgm:pt>
    <dgm:pt modelId="{DFBC20A5-176F-4E40-B4ED-07D5ED94F3E0}" type="pres">
      <dgm:prSet presAssocID="{9846A324-CE4C-4107-9D47-29998D4FB236}" presName="composite" presStyleCnt="0"/>
      <dgm:spPr/>
      <dgm:t>
        <a:bodyPr/>
        <a:lstStyle/>
        <a:p>
          <a:endParaRPr lang="es-MX"/>
        </a:p>
      </dgm:t>
    </dgm:pt>
    <dgm:pt modelId="{03C3E41E-211E-4717-92E1-0E5521BD9C47}" type="pres">
      <dgm:prSet presAssocID="{9846A324-CE4C-4107-9D47-29998D4FB23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0994A8-5BCE-4062-850F-0DA215AD39EB}" type="pres">
      <dgm:prSet presAssocID="{9846A324-CE4C-4107-9D47-29998D4FB23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E1F403-947A-4165-AE9A-5FA56985FA1C}" type="pres">
      <dgm:prSet presAssocID="{1B45C239-7440-4C95-A6B5-C530A1827456}" presName="sp" presStyleCnt="0"/>
      <dgm:spPr/>
      <dgm:t>
        <a:bodyPr/>
        <a:lstStyle/>
        <a:p>
          <a:endParaRPr lang="es-MX"/>
        </a:p>
      </dgm:t>
    </dgm:pt>
    <dgm:pt modelId="{9550AA5E-38B9-4DF3-9D2E-EBBA488F022D}" type="pres">
      <dgm:prSet presAssocID="{402EC01D-D17B-461A-A62D-F8545F084C04}" presName="composite" presStyleCnt="0"/>
      <dgm:spPr/>
      <dgm:t>
        <a:bodyPr/>
        <a:lstStyle/>
        <a:p>
          <a:endParaRPr lang="es-MX"/>
        </a:p>
      </dgm:t>
    </dgm:pt>
    <dgm:pt modelId="{6BCB94DB-9D17-4061-BE8A-356DB32F13A9}" type="pres">
      <dgm:prSet presAssocID="{402EC01D-D17B-461A-A62D-F8545F084C0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AFAEF8D-BA59-4E5E-9D6B-D3762B02BA21}" type="pres">
      <dgm:prSet presAssocID="{402EC01D-D17B-461A-A62D-F8545F084C0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4DEBA1F-473F-436B-93D0-7B28D782A147}" type="presOf" srcId="{9846A324-CE4C-4107-9D47-29998D4FB236}" destId="{03C3E41E-211E-4717-92E1-0E5521BD9C47}" srcOrd="0" destOrd="0" presId="urn:microsoft.com/office/officeart/2005/8/layout/chevron2"/>
    <dgm:cxn modelId="{B1F861EC-F320-45AA-B354-AE925C938BC5}" type="presOf" srcId="{57C3CAFC-A875-4093-8AAD-3834BDADF3DC}" destId="{5AFAEF8D-BA59-4E5E-9D6B-D3762B02BA21}" srcOrd="0" destOrd="0" presId="urn:microsoft.com/office/officeart/2005/8/layout/chevron2"/>
    <dgm:cxn modelId="{27E98A60-D7C0-4AC5-AEA4-815BFC45D382}" type="presOf" srcId="{4A558EF8-377E-49BF-A9FB-AE41CD9089E5}" destId="{0F176AAC-536C-4628-A838-9B42EA5E078C}" srcOrd="0" destOrd="0" presId="urn:microsoft.com/office/officeart/2005/8/layout/chevron2"/>
    <dgm:cxn modelId="{FBA7F21E-C9A9-4552-9343-170227B8BBA3}" srcId="{4A558EF8-377E-49BF-A9FB-AE41CD9089E5}" destId="{9846A324-CE4C-4107-9D47-29998D4FB236}" srcOrd="1" destOrd="0" parTransId="{8734B5EC-98FF-4EDA-9C90-22D160434A10}" sibTransId="{1B45C239-7440-4C95-A6B5-C530A1827456}"/>
    <dgm:cxn modelId="{FE1354F4-9143-42C8-AE2D-CA71CCAF1770}" srcId="{9846A324-CE4C-4107-9D47-29998D4FB236}" destId="{7475ABFE-83DD-405E-B9E6-101A8AFA4883}" srcOrd="0" destOrd="0" parTransId="{DAB7189D-8B11-4FEA-A63B-014A06BA5033}" sibTransId="{D42856A0-61E3-449F-AC31-8834B869B240}"/>
    <dgm:cxn modelId="{64EA63F7-F0F2-42C7-8FDB-2FAAC692DA1D}" type="presOf" srcId="{7475ABFE-83DD-405E-B9E6-101A8AFA4883}" destId="{7C0994A8-5BCE-4062-850F-0DA215AD39EB}" srcOrd="0" destOrd="0" presId="urn:microsoft.com/office/officeart/2005/8/layout/chevron2"/>
    <dgm:cxn modelId="{BBC99A19-AF59-4C90-8462-A7FEA00CAC6E}" srcId="{4A558EF8-377E-49BF-A9FB-AE41CD9089E5}" destId="{E7994CC3-D496-4DC3-9AC3-F8667D48D808}" srcOrd="0" destOrd="0" parTransId="{E268994E-CF5D-4259-A101-76C8EEE961E2}" sibTransId="{BBBFF72A-326A-48A2-8FC2-35A3377870CA}"/>
    <dgm:cxn modelId="{034DB761-22C1-4472-A993-F83F05D82E5B}" srcId="{402EC01D-D17B-461A-A62D-F8545F084C04}" destId="{57C3CAFC-A875-4093-8AAD-3834BDADF3DC}" srcOrd="0" destOrd="0" parTransId="{6AE59857-2CF6-4FDE-8BDA-C8311579A4C2}" sibTransId="{F1919A8E-9DE8-48EF-B8EC-3095172FB2ED}"/>
    <dgm:cxn modelId="{C17E25B7-79F9-48FA-8C93-19477A7B8310}" type="presOf" srcId="{402EC01D-D17B-461A-A62D-F8545F084C04}" destId="{6BCB94DB-9D17-4061-BE8A-356DB32F13A9}" srcOrd="0" destOrd="0" presId="urn:microsoft.com/office/officeart/2005/8/layout/chevron2"/>
    <dgm:cxn modelId="{EE4172A9-B249-432E-A27A-35822FDAFB85}" type="presOf" srcId="{E7994CC3-D496-4DC3-9AC3-F8667D48D808}" destId="{DE82E5C3-276E-4DCD-856B-15B49702B847}" srcOrd="0" destOrd="0" presId="urn:microsoft.com/office/officeart/2005/8/layout/chevron2"/>
    <dgm:cxn modelId="{DDDA37A6-4B6D-49A5-AEBE-84711C4CAC2D}" srcId="{4A558EF8-377E-49BF-A9FB-AE41CD9089E5}" destId="{402EC01D-D17B-461A-A62D-F8545F084C04}" srcOrd="2" destOrd="0" parTransId="{0556F4FB-45F7-4056-9E41-5DC3B633F92A}" sibTransId="{98F61997-D258-4CA4-A729-32A663340C50}"/>
    <dgm:cxn modelId="{DDA40215-1FCD-471D-9512-5569E89EE43B}" srcId="{E7994CC3-D496-4DC3-9AC3-F8667D48D808}" destId="{1FBB29B9-218D-4114-A195-95DF360D3433}" srcOrd="0" destOrd="0" parTransId="{B18F288A-26AB-4A4A-9A21-DA52DD3CD600}" sibTransId="{8F470BB6-2834-4B77-9D53-354145BC67ED}"/>
    <dgm:cxn modelId="{586F4E41-D17E-408D-A619-1DF75D2EBA24}" type="presOf" srcId="{1FBB29B9-218D-4114-A195-95DF360D3433}" destId="{78DEED0D-B3B9-4CC9-AA44-2F9B7A12FDD5}" srcOrd="0" destOrd="0" presId="urn:microsoft.com/office/officeart/2005/8/layout/chevron2"/>
    <dgm:cxn modelId="{E456A4D3-335F-48E9-A0DD-65A76F7DADE7}" type="presParOf" srcId="{0F176AAC-536C-4628-A838-9B42EA5E078C}" destId="{279D173E-DE10-4A2D-A752-4BAEE684AE57}" srcOrd="0" destOrd="0" presId="urn:microsoft.com/office/officeart/2005/8/layout/chevron2"/>
    <dgm:cxn modelId="{D3D83894-27A2-44EB-92CB-8EFE0D32CF5E}" type="presParOf" srcId="{279D173E-DE10-4A2D-A752-4BAEE684AE57}" destId="{DE82E5C3-276E-4DCD-856B-15B49702B847}" srcOrd="0" destOrd="0" presId="urn:microsoft.com/office/officeart/2005/8/layout/chevron2"/>
    <dgm:cxn modelId="{1C085A8D-5101-4BA2-9A1E-095DEB7A8093}" type="presParOf" srcId="{279D173E-DE10-4A2D-A752-4BAEE684AE57}" destId="{78DEED0D-B3B9-4CC9-AA44-2F9B7A12FDD5}" srcOrd="1" destOrd="0" presId="urn:microsoft.com/office/officeart/2005/8/layout/chevron2"/>
    <dgm:cxn modelId="{9900782C-A2AB-438E-8DDD-3D5696EC3982}" type="presParOf" srcId="{0F176AAC-536C-4628-A838-9B42EA5E078C}" destId="{3A7BB89C-BF8B-4DA9-922E-4DB6D51D89E8}" srcOrd="1" destOrd="0" presId="urn:microsoft.com/office/officeart/2005/8/layout/chevron2"/>
    <dgm:cxn modelId="{6ECC44FF-427A-4351-8965-3D16BA5347BB}" type="presParOf" srcId="{0F176AAC-536C-4628-A838-9B42EA5E078C}" destId="{DFBC20A5-176F-4E40-B4ED-07D5ED94F3E0}" srcOrd="2" destOrd="0" presId="urn:microsoft.com/office/officeart/2005/8/layout/chevron2"/>
    <dgm:cxn modelId="{FEF617FB-53BF-4479-B650-BF976DCAEB4E}" type="presParOf" srcId="{DFBC20A5-176F-4E40-B4ED-07D5ED94F3E0}" destId="{03C3E41E-211E-4717-92E1-0E5521BD9C47}" srcOrd="0" destOrd="0" presId="urn:microsoft.com/office/officeart/2005/8/layout/chevron2"/>
    <dgm:cxn modelId="{8AC4A6FA-16FA-469C-ABDF-1C6E0279A881}" type="presParOf" srcId="{DFBC20A5-176F-4E40-B4ED-07D5ED94F3E0}" destId="{7C0994A8-5BCE-4062-850F-0DA215AD39EB}" srcOrd="1" destOrd="0" presId="urn:microsoft.com/office/officeart/2005/8/layout/chevron2"/>
    <dgm:cxn modelId="{CDFCB06D-AB1C-4FB8-A6B6-E2365574000E}" type="presParOf" srcId="{0F176AAC-536C-4628-A838-9B42EA5E078C}" destId="{CEE1F403-947A-4165-AE9A-5FA56985FA1C}" srcOrd="3" destOrd="0" presId="urn:microsoft.com/office/officeart/2005/8/layout/chevron2"/>
    <dgm:cxn modelId="{6C593F7B-9B15-4DD1-8353-8E1CF74C2EF1}" type="presParOf" srcId="{0F176AAC-536C-4628-A838-9B42EA5E078C}" destId="{9550AA5E-38B9-4DF3-9D2E-EBBA488F022D}" srcOrd="4" destOrd="0" presId="urn:microsoft.com/office/officeart/2005/8/layout/chevron2"/>
    <dgm:cxn modelId="{0009F2AD-0DE1-4060-AD65-D3CAABF976BC}" type="presParOf" srcId="{9550AA5E-38B9-4DF3-9D2E-EBBA488F022D}" destId="{6BCB94DB-9D17-4061-BE8A-356DB32F13A9}" srcOrd="0" destOrd="0" presId="urn:microsoft.com/office/officeart/2005/8/layout/chevron2"/>
    <dgm:cxn modelId="{10632164-27C1-4D59-899A-306CAF6525B2}" type="presParOf" srcId="{9550AA5E-38B9-4DF3-9D2E-EBBA488F022D}" destId="{5AFAEF8D-BA59-4E5E-9D6B-D3762B02BA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C90821-B4C4-473F-B95D-4D6675009312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E0DC2D30-151E-4D67-ABF5-B7FCE058C5E0}">
      <dgm:prSet phldrT="[Texto]"/>
      <dgm:spPr/>
      <dgm:t>
        <a:bodyPr/>
        <a:lstStyle/>
        <a:p>
          <a:r>
            <a:rPr lang="es-MX" b="0" dirty="0" smtClean="0">
              <a:effectLst/>
            </a:rPr>
            <a:t>COMPRENSIÓN</a:t>
          </a:r>
          <a:r>
            <a:rPr lang="es-MX" b="0" baseline="0" dirty="0" smtClean="0">
              <a:effectLst/>
            </a:rPr>
            <a:t> AUDITIVA</a:t>
          </a:r>
          <a:endParaRPr lang="es-MX" dirty="0"/>
        </a:p>
      </dgm:t>
    </dgm:pt>
    <dgm:pt modelId="{00BA6004-30B2-481B-93FA-E846DC403DB6}" type="parTrans" cxnId="{189D1130-5F98-461A-A9F0-369B4F8D8498}">
      <dgm:prSet/>
      <dgm:spPr/>
      <dgm:t>
        <a:bodyPr/>
        <a:lstStyle/>
        <a:p>
          <a:endParaRPr lang="es-MX"/>
        </a:p>
      </dgm:t>
    </dgm:pt>
    <dgm:pt modelId="{9A25E245-C15B-4496-B703-773DE635A193}" type="sibTrans" cxnId="{189D1130-5F98-461A-A9F0-369B4F8D8498}">
      <dgm:prSet/>
      <dgm:spPr/>
      <dgm:t>
        <a:bodyPr/>
        <a:lstStyle/>
        <a:p>
          <a:endParaRPr lang="es-MX"/>
        </a:p>
      </dgm:t>
    </dgm:pt>
    <dgm:pt modelId="{FB70D0A9-C0B9-408C-AA36-996BEFA65793}">
      <dgm:prSet phldrT="[Texto]"/>
      <dgm:spPr/>
      <dgm:t>
        <a:bodyPr anchor="ctr"/>
        <a:lstStyle/>
        <a:p>
          <a:pPr algn="just"/>
          <a:r>
            <a:rPr lang="es-MX" dirty="0" smtClean="0">
              <a:effectLst/>
            </a:rPr>
            <a:t>Comprendo las ideas principales cuando el discurso es claro y normal y se tratan asuntos cotidianos que tienen lugar en el trabajo, en la escuela, durante el tiempo de ocio, </a:t>
          </a:r>
          <a:r>
            <a:rPr lang="es-MX" dirty="0" err="1" smtClean="0">
              <a:effectLst/>
            </a:rPr>
            <a:t>etc</a:t>
          </a:r>
          <a:endParaRPr lang="es-MX" dirty="0"/>
        </a:p>
      </dgm:t>
    </dgm:pt>
    <dgm:pt modelId="{F4CAF389-E860-48E4-97BE-ECD073CA81CB}" type="parTrans" cxnId="{FFC21B3C-4ABF-4561-807D-7CC62388F379}">
      <dgm:prSet/>
      <dgm:spPr/>
      <dgm:t>
        <a:bodyPr/>
        <a:lstStyle/>
        <a:p>
          <a:endParaRPr lang="es-MX"/>
        </a:p>
      </dgm:t>
    </dgm:pt>
    <dgm:pt modelId="{A5AA8677-B90B-4E37-B0FD-149A8E8AD288}" type="sibTrans" cxnId="{FFC21B3C-4ABF-4561-807D-7CC62388F379}">
      <dgm:prSet/>
      <dgm:spPr/>
      <dgm:t>
        <a:bodyPr/>
        <a:lstStyle/>
        <a:p>
          <a:endParaRPr lang="es-MX"/>
        </a:p>
      </dgm:t>
    </dgm:pt>
    <dgm:pt modelId="{F789E6C0-4191-40F5-91FE-36FEA0AD31AC}">
      <dgm:prSet phldrT="[Texto]"/>
      <dgm:spPr/>
      <dgm:t>
        <a:bodyPr/>
        <a:lstStyle/>
        <a:p>
          <a:r>
            <a:rPr lang="es-MX" dirty="0" smtClean="0"/>
            <a:t>COMPRENSIÓN LECTORA</a:t>
          </a:r>
          <a:endParaRPr lang="es-MX" dirty="0"/>
        </a:p>
      </dgm:t>
    </dgm:pt>
    <dgm:pt modelId="{C0CBB039-7504-45D5-B861-8C50D407D48A}" type="parTrans" cxnId="{96F76CE4-F5F3-4F98-9A6E-E2D4885E64B7}">
      <dgm:prSet/>
      <dgm:spPr/>
      <dgm:t>
        <a:bodyPr/>
        <a:lstStyle/>
        <a:p>
          <a:endParaRPr lang="es-MX"/>
        </a:p>
      </dgm:t>
    </dgm:pt>
    <dgm:pt modelId="{F32263C9-B299-4C30-981B-B59E8F9E6C1A}" type="sibTrans" cxnId="{96F76CE4-F5F3-4F98-9A6E-E2D4885E64B7}">
      <dgm:prSet/>
      <dgm:spPr/>
      <dgm:t>
        <a:bodyPr/>
        <a:lstStyle/>
        <a:p>
          <a:endParaRPr lang="es-MX"/>
        </a:p>
      </dgm:t>
    </dgm:pt>
    <dgm:pt modelId="{888D0DE2-DC29-4B96-8DBA-C2F60DAD008A}">
      <dgm:prSet phldrT="[Texto]"/>
      <dgm:spPr/>
      <dgm:t>
        <a:bodyPr anchor="ctr"/>
        <a:lstStyle/>
        <a:p>
          <a:pPr algn="just"/>
          <a:r>
            <a:rPr lang="es-MX" dirty="0" smtClean="0">
              <a:effectLst/>
            </a:rPr>
            <a:t>Comprendo textos redactados en una lengua de uso habitual y cotidiano o relacionado con el trabajo. Comprendo la descripción de acontecimientos, sentimientos y deseos en cartas personales</a:t>
          </a:r>
          <a:endParaRPr lang="es-MX" dirty="0"/>
        </a:p>
      </dgm:t>
    </dgm:pt>
    <dgm:pt modelId="{FD7C5067-5E6F-46DA-8DF3-61D790F30D7B}" type="parTrans" cxnId="{650A453C-A053-444C-BD66-5EF8114A29F9}">
      <dgm:prSet/>
      <dgm:spPr/>
      <dgm:t>
        <a:bodyPr/>
        <a:lstStyle/>
        <a:p>
          <a:endParaRPr lang="es-MX"/>
        </a:p>
      </dgm:t>
    </dgm:pt>
    <dgm:pt modelId="{4B173D61-3FF5-43B7-8FB7-8BAA3E1D7BAA}" type="sibTrans" cxnId="{650A453C-A053-444C-BD66-5EF8114A29F9}">
      <dgm:prSet/>
      <dgm:spPr/>
      <dgm:t>
        <a:bodyPr/>
        <a:lstStyle/>
        <a:p>
          <a:endParaRPr lang="es-MX"/>
        </a:p>
      </dgm:t>
    </dgm:pt>
    <dgm:pt modelId="{BCF3A791-C616-4579-ACD2-2CB0690FFF67}">
      <dgm:prSet phldrT="[Texto]"/>
      <dgm:spPr/>
      <dgm:t>
        <a:bodyPr anchor="ctr"/>
        <a:lstStyle/>
        <a:p>
          <a:pPr algn="just"/>
          <a:r>
            <a:rPr lang="es-MX" dirty="0" smtClean="0">
              <a:effectLst/>
            </a:rPr>
            <a:t>Sé desenvolverme en casi todas las situaciones que se me presentan cuando viajo donde se habla esa lengua. Puedo participar espontáneamente en una conversación que trate temas cotidianos de interés personal). </a:t>
          </a:r>
          <a:endParaRPr lang="es-MX" dirty="0"/>
        </a:p>
      </dgm:t>
    </dgm:pt>
    <dgm:pt modelId="{A6076247-4AE4-4EC0-879B-20966557EA71}" type="parTrans" cxnId="{3A170A4A-6780-4251-8521-5E78F481E8C3}">
      <dgm:prSet/>
      <dgm:spPr/>
      <dgm:t>
        <a:bodyPr/>
        <a:lstStyle/>
        <a:p>
          <a:endParaRPr lang="es-MX"/>
        </a:p>
      </dgm:t>
    </dgm:pt>
    <dgm:pt modelId="{06BD819C-FD2C-4DDD-85DE-2B44A352F72A}" type="sibTrans" cxnId="{3A170A4A-6780-4251-8521-5E78F481E8C3}">
      <dgm:prSet/>
      <dgm:spPr/>
      <dgm:t>
        <a:bodyPr/>
        <a:lstStyle/>
        <a:p>
          <a:endParaRPr lang="es-MX"/>
        </a:p>
      </dgm:t>
    </dgm:pt>
    <dgm:pt modelId="{B96CD560-C51E-4DDD-8FC1-357622AE4A56}">
      <dgm:prSet phldrT="[Texto]"/>
      <dgm:spPr/>
      <dgm:t>
        <a:bodyPr/>
        <a:lstStyle/>
        <a:p>
          <a:r>
            <a:rPr lang="es-MX" dirty="0" smtClean="0"/>
            <a:t>INTERACCIÓN ORAL</a:t>
          </a:r>
          <a:endParaRPr lang="es-MX" dirty="0"/>
        </a:p>
      </dgm:t>
    </dgm:pt>
    <dgm:pt modelId="{A15465CD-0FBC-4FA9-B41C-B346097C6D08}" type="parTrans" cxnId="{B400EEA3-EE20-4104-A832-39F05B1625BD}">
      <dgm:prSet/>
      <dgm:spPr/>
      <dgm:t>
        <a:bodyPr/>
        <a:lstStyle/>
        <a:p>
          <a:endParaRPr lang="es-MX"/>
        </a:p>
      </dgm:t>
    </dgm:pt>
    <dgm:pt modelId="{1B2E5F7A-FDC4-4CE0-9D87-1B1CF6B78BB8}" type="sibTrans" cxnId="{B400EEA3-EE20-4104-A832-39F05B1625BD}">
      <dgm:prSet/>
      <dgm:spPr/>
      <dgm:t>
        <a:bodyPr/>
        <a:lstStyle/>
        <a:p>
          <a:endParaRPr lang="es-MX"/>
        </a:p>
      </dgm:t>
    </dgm:pt>
    <dgm:pt modelId="{BA3E12E2-40D3-45A4-9D23-381F5A2E603B}" type="pres">
      <dgm:prSet presAssocID="{B6C90821-B4C4-473F-B95D-4D667500931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5156670-A1BC-4DCF-B557-8755609284FC}" type="pres">
      <dgm:prSet presAssocID="{E0DC2D30-151E-4D67-ABF5-B7FCE058C5E0}" presName="linNode" presStyleCnt="0"/>
      <dgm:spPr/>
    </dgm:pt>
    <dgm:pt modelId="{869F6908-B6A7-4847-807B-1632B5315A33}" type="pres">
      <dgm:prSet presAssocID="{E0DC2D30-151E-4D67-ABF5-B7FCE058C5E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7C0A94-8769-4BF2-B9E5-D61DB3E4B1E0}" type="pres">
      <dgm:prSet presAssocID="{E0DC2D30-151E-4D67-ABF5-B7FCE058C5E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BD4E8D-F4C8-48E2-9B6C-060F1707FCC0}" type="pres">
      <dgm:prSet presAssocID="{9A25E245-C15B-4496-B703-773DE635A193}" presName="spacing" presStyleCnt="0"/>
      <dgm:spPr/>
    </dgm:pt>
    <dgm:pt modelId="{1FBEFA5B-E198-4FF3-90D8-89814AF73FC6}" type="pres">
      <dgm:prSet presAssocID="{F789E6C0-4191-40F5-91FE-36FEA0AD31AC}" presName="linNode" presStyleCnt="0"/>
      <dgm:spPr/>
    </dgm:pt>
    <dgm:pt modelId="{A3EBD87B-12DA-4937-B7D0-7919FBB0AA78}" type="pres">
      <dgm:prSet presAssocID="{F789E6C0-4191-40F5-91FE-36FEA0AD31A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D1986F-115F-41A5-AE45-85E2252A7CE4}" type="pres">
      <dgm:prSet presAssocID="{F789E6C0-4191-40F5-91FE-36FEA0AD31AC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383257-AED8-4E45-AF99-E30B1357C0FC}" type="pres">
      <dgm:prSet presAssocID="{F32263C9-B299-4C30-981B-B59E8F9E6C1A}" presName="spacing" presStyleCnt="0"/>
      <dgm:spPr/>
    </dgm:pt>
    <dgm:pt modelId="{F638FADC-DADB-4019-AF12-6F638AE840ED}" type="pres">
      <dgm:prSet presAssocID="{B96CD560-C51E-4DDD-8FC1-357622AE4A56}" presName="linNode" presStyleCnt="0"/>
      <dgm:spPr/>
    </dgm:pt>
    <dgm:pt modelId="{1E66A230-CDDE-4111-908A-808FDC3884D1}" type="pres">
      <dgm:prSet presAssocID="{B96CD560-C51E-4DDD-8FC1-357622AE4A5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C592F1-965D-4DEB-87FE-7F49A4682825}" type="pres">
      <dgm:prSet presAssocID="{B96CD560-C51E-4DDD-8FC1-357622AE4A5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170A4A-6780-4251-8521-5E78F481E8C3}" srcId="{B96CD560-C51E-4DDD-8FC1-357622AE4A56}" destId="{BCF3A791-C616-4579-ACD2-2CB0690FFF67}" srcOrd="0" destOrd="0" parTransId="{A6076247-4AE4-4EC0-879B-20966557EA71}" sibTransId="{06BD819C-FD2C-4DDD-85DE-2B44A352F72A}"/>
    <dgm:cxn modelId="{D1A97A7A-8462-4FDA-956A-AD10C072F8D0}" type="presOf" srcId="{888D0DE2-DC29-4B96-8DBA-C2F60DAD008A}" destId="{F5D1986F-115F-41A5-AE45-85E2252A7CE4}" srcOrd="0" destOrd="0" presId="urn:microsoft.com/office/officeart/2005/8/layout/vList6"/>
    <dgm:cxn modelId="{89407028-1BC3-469D-9A71-3ABD2B0A8561}" type="presOf" srcId="{B6C90821-B4C4-473F-B95D-4D6675009312}" destId="{BA3E12E2-40D3-45A4-9D23-381F5A2E603B}" srcOrd="0" destOrd="0" presId="urn:microsoft.com/office/officeart/2005/8/layout/vList6"/>
    <dgm:cxn modelId="{545BBA04-0759-4F7D-ADED-C2D7F060452E}" type="presOf" srcId="{B96CD560-C51E-4DDD-8FC1-357622AE4A56}" destId="{1E66A230-CDDE-4111-908A-808FDC3884D1}" srcOrd="0" destOrd="0" presId="urn:microsoft.com/office/officeart/2005/8/layout/vList6"/>
    <dgm:cxn modelId="{96F76CE4-F5F3-4F98-9A6E-E2D4885E64B7}" srcId="{B6C90821-B4C4-473F-B95D-4D6675009312}" destId="{F789E6C0-4191-40F5-91FE-36FEA0AD31AC}" srcOrd="1" destOrd="0" parTransId="{C0CBB039-7504-45D5-B861-8C50D407D48A}" sibTransId="{F32263C9-B299-4C30-981B-B59E8F9E6C1A}"/>
    <dgm:cxn modelId="{5185B6D9-CB21-41AF-B2EF-6BD6C6067DC3}" type="presOf" srcId="{F789E6C0-4191-40F5-91FE-36FEA0AD31AC}" destId="{A3EBD87B-12DA-4937-B7D0-7919FBB0AA78}" srcOrd="0" destOrd="0" presId="urn:microsoft.com/office/officeart/2005/8/layout/vList6"/>
    <dgm:cxn modelId="{CAD2FA7B-B28C-4777-A370-95BF60951EEF}" type="presOf" srcId="{E0DC2D30-151E-4D67-ABF5-B7FCE058C5E0}" destId="{869F6908-B6A7-4847-807B-1632B5315A33}" srcOrd="0" destOrd="0" presId="urn:microsoft.com/office/officeart/2005/8/layout/vList6"/>
    <dgm:cxn modelId="{650A453C-A053-444C-BD66-5EF8114A29F9}" srcId="{F789E6C0-4191-40F5-91FE-36FEA0AD31AC}" destId="{888D0DE2-DC29-4B96-8DBA-C2F60DAD008A}" srcOrd="0" destOrd="0" parTransId="{FD7C5067-5E6F-46DA-8DF3-61D790F30D7B}" sibTransId="{4B173D61-3FF5-43B7-8FB7-8BAA3E1D7BAA}"/>
    <dgm:cxn modelId="{E4D4CDEC-64A9-40CC-8B7C-4E6BF141EF54}" type="presOf" srcId="{FB70D0A9-C0B9-408C-AA36-996BEFA65793}" destId="{687C0A94-8769-4BF2-B9E5-D61DB3E4B1E0}" srcOrd="0" destOrd="0" presId="urn:microsoft.com/office/officeart/2005/8/layout/vList6"/>
    <dgm:cxn modelId="{FFC21B3C-4ABF-4561-807D-7CC62388F379}" srcId="{E0DC2D30-151E-4D67-ABF5-B7FCE058C5E0}" destId="{FB70D0A9-C0B9-408C-AA36-996BEFA65793}" srcOrd="0" destOrd="0" parTransId="{F4CAF389-E860-48E4-97BE-ECD073CA81CB}" sibTransId="{A5AA8677-B90B-4E37-B0FD-149A8E8AD288}"/>
    <dgm:cxn modelId="{B400EEA3-EE20-4104-A832-39F05B1625BD}" srcId="{B6C90821-B4C4-473F-B95D-4D6675009312}" destId="{B96CD560-C51E-4DDD-8FC1-357622AE4A56}" srcOrd="2" destOrd="0" parTransId="{A15465CD-0FBC-4FA9-B41C-B346097C6D08}" sibTransId="{1B2E5F7A-FDC4-4CE0-9D87-1B1CF6B78BB8}"/>
    <dgm:cxn modelId="{189D1130-5F98-461A-A9F0-369B4F8D8498}" srcId="{B6C90821-B4C4-473F-B95D-4D6675009312}" destId="{E0DC2D30-151E-4D67-ABF5-B7FCE058C5E0}" srcOrd="0" destOrd="0" parTransId="{00BA6004-30B2-481B-93FA-E846DC403DB6}" sibTransId="{9A25E245-C15B-4496-B703-773DE635A193}"/>
    <dgm:cxn modelId="{F8E56E2C-623E-4883-82C0-A508C39B1D09}" type="presOf" srcId="{BCF3A791-C616-4579-ACD2-2CB0690FFF67}" destId="{64C592F1-965D-4DEB-87FE-7F49A4682825}" srcOrd="0" destOrd="0" presId="urn:microsoft.com/office/officeart/2005/8/layout/vList6"/>
    <dgm:cxn modelId="{1DFB9C97-4EAB-42D7-BD85-A0D23E975D07}" type="presParOf" srcId="{BA3E12E2-40D3-45A4-9D23-381F5A2E603B}" destId="{85156670-A1BC-4DCF-B557-8755609284FC}" srcOrd="0" destOrd="0" presId="urn:microsoft.com/office/officeart/2005/8/layout/vList6"/>
    <dgm:cxn modelId="{8EBEAA1F-D798-4077-8900-0C9DB924A73C}" type="presParOf" srcId="{85156670-A1BC-4DCF-B557-8755609284FC}" destId="{869F6908-B6A7-4847-807B-1632B5315A33}" srcOrd="0" destOrd="0" presId="urn:microsoft.com/office/officeart/2005/8/layout/vList6"/>
    <dgm:cxn modelId="{FD63D35B-DFCE-4607-B917-D28A3F8E38F3}" type="presParOf" srcId="{85156670-A1BC-4DCF-B557-8755609284FC}" destId="{687C0A94-8769-4BF2-B9E5-D61DB3E4B1E0}" srcOrd="1" destOrd="0" presId="urn:microsoft.com/office/officeart/2005/8/layout/vList6"/>
    <dgm:cxn modelId="{018D390B-8449-4853-9A29-48C9BD8F4BCB}" type="presParOf" srcId="{BA3E12E2-40D3-45A4-9D23-381F5A2E603B}" destId="{2DBD4E8D-F4C8-48E2-9B6C-060F1707FCC0}" srcOrd="1" destOrd="0" presId="urn:microsoft.com/office/officeart/2005/8/layout/vList6"/>
    <dgm:cxn modelId="{79F39185-B08E-4F79-B298-BACE25AADB58}" type="presParOf" srcId="{BA3E12E2-40D3-45A4-9D23-381F5A2E603B}" destId="{1FBEFA5B-E198-4FF3-90D8-89814AF73FC6}" srcOrd="2" destOrd="0" presId="urn:microsoft.com/office/officeart/2005/8/layout/vList6"/>
    <dgm:cxn modelId="{B0244623-DCD4-4DE1-99BF-FA234AC2541C}" type="presParOf" srcId="{1FBEFA5B-E198-4FF3-90D8-89814AF73FC6}" destId="{A3EBD87B-12DA-4937-B7D0-7919FBB0AA78}" srcOrd="0" destOrd="0" presId="urn:microsoft.com/office/officeart/2005/8/layout/vList6"/>
    <dgm:cxn modelId="{453D6044-7D11-4EE5-8F67-B974E161BAEF}" type="presParOf" srcId="{1FBEFA5B-E198-4FF3-90D8-89814AF73FC6}" destId="{F5D1986F-115F-41A5-AE45-85E2252A7CE4}" srcOrd="1" destOrd="0" presId="urn:microsoft.com/office/officeart/2005/8/layout/vList6"/>
    <dgm:cxn modelId="{2242F794-1941-448D-A462-049E1B31ACFC}" type="presParOf" srcId="{BA3E12E2-40D3-45A4-9D23-381F5A2E603B}" destId="{67383257-AED8-4E45-AF99-E30B1357C0FC}" srcOrd="3" destOrd="0" presId="urn:microsoft.com/office/officeart/2005/8/layout/vList6"/>
    <dgm:cxn modelId="{C00591B3-B3A9-480E-A8DE-CD7B5A74E921}" type="presParOf" srcId="{BA3E12E2-40D3-45A4-9D23-381F5A2E603B}" destId="{F638FADC-DADB-4019-AF12-6F638AE840ED}" srcOrd="4" destOrd="0" presId="urn:microsoft.com/office/officeart/2005/8/layout/vList6"/>
    <dgm:cxn modelId="{B65FCD5A-EAEA-4322-A4B5-A80A5BED270D}" type="presParOf" srcId="{F638FADC-DADB-4019-AF12-6F638AE840ED}" destId="{1E66A230-CDDE-4111-908A-808FDC3884D1}" srcOrd="0" destOrd="0" presId="urn:microsoft.com/office/officeart/2005/8/layout/vList6"/>
    <dgm:cxn modelId="{A9CA880B-DA60-448F-8444-19C1E76D310F}" type="presParOf" srcId="{F638FADC-DADB-4019-AF12-6F638AE840ED}" destId="{64C592F1-965D-4DEB-87FE-7F49A468282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324987-744F-40AF-9485-CCC929768871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BB273AE3-9F8D-41EA-8E48-6DBC6554E2F8}">
      <dgm:prSet phldrT="[Texto]"/>
      <dgm:spPr/>
      <dgm:t>
        <a:bodyPr/>
        <a:lstStyle/>
        <a:p>
          <a:r>
            <a:rPr lang="es-MX" dirty="0" smtClean="0"/>
            <a:t>EXPRESIÓN ORAL</a:t>
          </a:r>
          <a:endParaRPr lang="es-MX" dirty="0"/>
        </a:p>
      </dgm:t>
    </dgm:pt>
    <dgm:pt modelId="{9151A60D-3EED-4099-BAB2-AB1875D8A243}" type="parTrans" cxnId="{B561D6F8-670B-4B2F-B876-BB395DCF68FF}">
      <dgm:prSet/>
      <dgm:spPr/>
      <dgm:t>
        <a:bodyPr/>
        <a:lstStyle/>
        <a:p>
          <a:endParaRPr lang="es-MX"/>
        </a:p>
      </dgm:t>
    </dgm:pt>
    <dgm:pt modelId="{DE097318-2267-47F0-9BDF-43FBD4DA8759}" type="sibTrans" cxnId="{B561D6F8-670B-4B2F-B876-BB395DCF68FF}">
      <dgm:prSet/>
      <dgm:spPr/>
      <dgm:t>
        <a:bodyPr/>
        <a:lstStyle/>
        <a:p>
          <a:endParaRPr lang="es-MX"/>
        </a:p>
      </dgm:t>
    </dgm:pt>
    <dgm:pt modelId="{76BDA3C9-0CE9-443A-9651-6F1326924B02}">
      <dgm:prSet phldrT="[Texto]"/>
      <dgm:spPr/>
      <dgm:t>
        <a:bodyPr anchor="ctr"/>
        <a:lstStyle/>
        <a:p>
          <a:pPr algn="just"/>
          <a:r>
            <a:rPr lang="es-MX" dirty="0" smtClean="0">
              <a:effectLst/>
            </a:rPr>
            <a:t>Sé enlazar frases de forma sencilla con el fin de describir experiencias y hechos, mis sueños, esperanzas y ambiciones. Puedo explicar y justificar brevemente mis opiniones y proyectos. Sé narrar una historia o relato, la trama de un libro o película y puedo describir mis reacciones. </a:t>
          </a:r>
          <a:endParaRPr lang="es-MX" dirty="0"/>
        </a:p>
      </dgm:t>
    </dgm:pt>
    <dgm:pt modelId="{FD90033A-EFE8-403C-A5C6-5B0D6C8870D0}" type="parTrans" cxnId="{72B43B7A-81E4-4FA8-B61F-E4BF60CD4EF1}">
      <dgm:prSet/>
      <dgm:spPr/>
      <dgm:t>
        <a:bodyPr/>
        <a:lstStyle/>
        <a:p>
          <a:endParaRPr lang="es-MX"/>
        </a:p>
      </dgm:t>
    </dgm:pt>
    <dgm:pt modelId="{7CBB57C8-5D6F-4F4D-B6BE-A570B3931D33}" type="sibTrans" cxnId="{72B43B7A-81E4-4FA8-B61F-E4BF60CD4EF1}">
      <dgm:prSet/>
      <dgm:spPr/>
      <dgm:t>
        <a:bodyPr/>
        <a:lstStyle/>
        <a:p>
          <a:endParaRPr lang="es-MX"/>
        </a:p>
      </dgm:t>
    </dgm:pt>
    <dgm:pt modelId="{1B010529-9D92-4E34-93A9-07ECB30EDF73}">
      <dgm:prSet phldrT="[Texto]"/>
      <dgm:spPr/>
      <dgm:t>
        <a:bodyPr/>
        <a:lstStyle/>
        <a:p>
          <a:r>
            <a:rPr lang="es-MX" dirty="0" smtClean="0"/>
            <a:t>EXPRESIÓN ESCRITA</a:t>
          </a:r>
          <a:endParaRPr lang="es-MX" dirty="0"/>
        </a:p>
      </dgm:t>
    </dgm:pt>
    <dgm:pt modelId="{9E62FBF2-796D-4B60-A527-BB15F8252AE5}" type="parTrans" cxnId="{64B779D9-757B-4C59-A25C-20A7B2B79E0B}">
      <dgm:prSet/>
      <dgm:spPr/>
      <dgm:t>
        <a:bodyPr/>
        <a:lstStyle/>
        <a:p>
          <a:endParaRPr lang="es-MX"/>
        </a:p>
      </dgm:t>
    </dgm:pt>
    <dgm:pt modelId="{4B11B283-21B1-44DE-9A17-AC9F57E61D0A}" type="sibTrans" cxnId="{64B779D9-757B-4C59-A25C-20A7B2B79E0B}">
      <dgm:prSet/>
      <dgm:spPr/>
      <dgm:t>
        <a:bodyPr/>
        <a:lstStyle/>
        <a:p>
          <a:endParaRPr lang="es-MX"/>
        </a:p>
      </dgm:t>
    </dgm:pt>
    <dgm:pt modelId="{EF38169E-1A42-47A8-B514-5E72823500FC}">
      <dgm:prSet phldrT="[Texto]"/>
      <dgm:spPr/>
      <dgm:t>
        <a:bodyPr anchor="ctr"/>
        <a:lstStyle/>
        <a:p>
          <a:pPr algn="just"/>
          <a:r>
            <a:rPr lang="es-MX" dirty="0" smtClean="0">
              <a:effectLst/>
            </a:rPr>
            <a:t>Soy capaz de escribir textos sencillos y bien enlazados sobre temas que me son conocidos o de interés personal.  Puedo escribir cartas personales que describen experiencias e impresiones</a:t>
          </a:r>
          <a:endParaRPr lang="es-MX" dirty="0"/>
        </a:p>
      </dgm:t>
    </dgm:pt>
    <dgm:pt modelId="{AECCA0A9-1744-4B13-8799-2027F3D231AD}" type="parTrans" cxnId="{3D6B17A5-26C9-405E-9026-F4F89547CF5D}">
      <dgm:prSet/>
      <dgm:spPr/>
      <dgm:t>
        <a:bodyPr/>
        <a:lstStyle/>
        <a:p>
          <a:endParaRPr lang="es-MX"/>
        </a:p>
      </dgm:t>
    </dgm:pt>
    <dgm:pt modelId="{4D3DE6DC-97C6-4802-A2D4-DC5E3E03A96D}" type="sibTrans" cxnId="{3D6B17A5-26C9-405E-9026-F4F89547CF5D}">
      <dgm:prSet/>
      <dgm:spPr/>
      <dgm:t>
        <a:bodyPr/>
        <a:lstStyle/>
        <a:p>
          <a:endParaRPr lang="es-MX"/>
        </a:p>
      </dgm:t>
    </dgm:pt>
    <dgm:pt modelId="{0046D6A1-7521-414C-BAB0-F436F24BF182}" type="pres">
      <dgm:prSet presAssocID="{44324987-744F-40AF-9485-CCC92976887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B338DCA-A801-4221-9DBA-43D5B8CBA8BF}" type="pres">
      <dgm:prSet presAssocID="{BB273AE3-9F8D-41EA-8E48-6DBC6554E2F8}" presName="linNode" presStyleCnt="0"/>
      <dgm:spPr/>
    </dgm:pt>
    <dgm:pt modelId="{5BB86BD7-6E57-4B38-BEEE-8F5A6A0C16FD}" type="pres">
      <dgm:prSet presAssocID="{BB273AE3-9F8D-41EA-8E48-6DBC6554E2F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CBAC4B-28D9-49EB-B417-B5C7B5DFBEFC}" type="pres">
      <dgm:prSet presAssocID="{BB273AE3-9F8D-41EA-8E48-6DBC6554E2F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74DF5-D3A3-4964-A5CE-7BF839AB40B9}" type="pres">
      <dgm:prSet presAssocID="{DE097318-2267-47F0-9BDF-43FBD4DA8759}" presName="spacing" presStyleCnt="0"/>
      <dgm:spPr/>
    </dgm:pt>
    <dgm:pt modelId="{8ED3FCC9-E564-4D58-8CF3-EE673145964E}" type="pres">
      <dgm:prSet presAssocID="{1B010529-9D92-4E34-93A9-07ECB30EDF73}" presName="linNode" presStyleCnt="0"/>
      <dgm:spPr/>
    </dgm:pt>
    <dgm:pt modelId="{C36A07E3-E1DB-47D4-A5BA-5AA02A36E83B}" type="pres">
      <dgm:prSet presAssocID="{1B010529-9D92-4E34-93A9-07ECB30EDF7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D2A9B1-DBDB-4ED0-911F-BE7AC8AEBBFF}" type="pres">
      <dgm:prSet presAssocID="{1B010529-9D92-4E34-93A9-07ECB30EDF7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C0423C1-B5F1-4FD9-99A0-4DDA14FEC9CD}" type="presOf" srcId="{EF38169E-1A42-47A8-B514-5E72823500FC}" destId="{84D2A9B1-DBDB-4ED0-911F-BE7AC8AEBBFF}" srcOrd="0" destOrd="0" presId="urn:microsoft.com/office/officeart/2005/8/layout/vList6"/>
    <dgm:cxn modelId="{B561D6F8-670B-4B2F-B876-BB395DCF68FF}" srcId="{44324987-744F-40AF-9485-CCC929768871}" destId="{BB273AE3-9F8D-41EA-8E48-6DBC6554E2F8}" srcOrd="0" destOrd="0" parTransId="{9151A60D-3EED-4099-BAB2-AB1875D8A243}" sibTransId="{DE097318-2267-47F0-9BDF-43FBD4DA8759}"/>
    <dgm:cxn modelId="{3D6B17A5-26C9-405E-9026-F4F89547CF5D}" srcId="{1B010529-9D92-4E34-93A9-07ECB30EDF73}" destId="{EF38169E-1A42-47A8-B514-5E72823500FC}" srcOrd="0" destOrd="0" parTransId="{AECCA0A9-1744-4B13-8799-2027F3D231AD}" sibTransId="{4D3DE6DC-97C6-4802-A2D4-DC5E3E03A96D}"/>
    <dgm:cxn modelId="{EB86CFBA-3308-4813-9196-65F944423CC3}" type="presOf" srcId="{1B010529-9D92-4E34-93A9-07ECB30EDF73}" destId="{C36A07E3-E1DB-47D4-A5BA-5AA02A36E83B}" srcOrd="0" destOrd="0" presId="urn:microsoft.com/office/officeart/2005/8/layout/vList6"/>
    <dgm:cxn modelId="{877FC504-3E80-4E90-8990-D402490A6D3B}" type="presOf" srcId="{BB273AE3-9F8D-41EA-8E48-6DBC6554E2F8}" destId="{5BB86BD7-6E57-4B38-BEEE-8F5A6A0C16FD}" srcOrd="0" destOrd="0" presId="urn:microsoft.com/office/officeart/2005/8/layout/vList6"/>
    <dgm:cxn modelId="{72B43B7A-81E4-4FA8-B61F-E4BF60CD4EF1}" srcId="{BB273AE3-9F8D-41EA-8E48-6DBC6554E2F8}" destId="{76BDA3C9-0CE9-443A-9651-6F1326924B02}" srcOrd="0" destOrd="0" parTransId="{FD90033A-EFE8-403C-A5C6-5B0D6C8870D0}" sibTransId="{7CBB57C8-5D6F-4F4D-B6BE-A570B3931D33}"/>
    <dgm:cxn modelId="{64B779D9-757B-4C59-A25C-20A7B2B79E0B}" srcId="{44324987-744F-40AF-9485-CCC929768871}" destId="{1B010529-9D92-4E34-93A9-07ECB30EDF73}" srcOrd="1" destOrd="0" parTransId="{9E62FBF2-796D-4B60-A527-BB15F8252AE5}" sibTransId="{4B11B283-21B1-44DE-9A17-AC9F57E61D0A}"/>
    <dgm:cxn modelId="{BA709D8F-C916-43A2-A513-EA5CCB76940F}" type="presOf" srcId="{76BDA3C9-0CE9-443A-9651-6F1326924B02}" destId="{E7CBAC4B-28D9-49EB-B417-B5C7B5DFBEFC}" srcOrd="0" destOrd="0" presId="urn:microsoft.com/office/officeart/2005/8/layout/vList6"/>
    <dgm:cxn modelId="{50B810BD-9063-477A-8108-EC73F72C50CB}" type="presOf" srcId="{44324987-744F-40AF-9485-CCC929768871}" destId="{0046D6A1-7521-414C-BAB0-F436F24BF182}" srcOrd="0" destOrd="0" presId="urn:microsoft.com/office/officeart/2005/8/layout/vList6"/>
    <dgm:cxn modelId="{E501F5FE-38F3-44AF-8EA9-6796CF3D5464}" type="presParOf" srcId="{0046D6A1-7521-414C-BAB0-F436F24BF182}" destId="{8B338DCA-A801-4221-9DBA-43D5B8CBA8BF}" srcOrd="0" destOrd="0" presId="urn:microsoft.com/office/officeart/2005/8/layout/vList6"/>
    <dgm:cxn modelId="{1654BB1E-D0C6-495B-8118-63A7422BF45E}" type="presParOf" srcId="{8B338DCA-A801-4221-9DBA-43D5B8CBA8BF}" destId="{5BB86BD7-6E57-4B38-BEEE-8F5A6A0C16FD}" srcOrd="0" destOrd="0" presId="urn:microsoft.com/office/officeart/2005/8/layout/vList6"/>
    <dgm:cxn modelId="{F3F30FBA-FD31-4E3F-AE5C-5674C487BF20}" type="presParOf" srcId="{8B338DCA-A801-4221-9DBA-43D5B8CBA8BF}" destId="{E7CBAC4B-28D9-49EB-B417-B5C7B5DFBEFC}" srcOrd="1" destOrd="0" presId="urn:microsoft.com/office/officeart/2005/8/layout/vList6"/>
    <dgm:cxn modelId="{2EE179D3-1C2B-448F-BB0E-91D173A167B6}" type="presParOf" srcId="{0046D6A1-7521-414C-BAB0-F436F24BF182}" destId="{FE274DF5-D3A3-4964-A5CE-7BF839AB40B9}" srcOrd="1" destOrd="0" presId="urn:microsoft.com/office/officeart/2005/8/layout/vList6"/>
    <dgm:cxn modelId="{DB9C65B5-9958-4A1F-81C2-9C6914F72339}" type="presParOf" srcId="{0046D6A1-7521-414C-BAB0-F436F24BF182}" destId="{8ED3FCC9-E564-4D58-8CF3-EE673145964E}" srcOrd="2" destOrd="0" presId="urn:microsoft.com/office/officeart/2005/8/layout/vList6"/>
    <dgm:cxn modelId="{440814E0-DB69-4423-872E-0A7E9FE1CC73}" type="presParOf" srcId="{8ED3FCC9-E564-4D58-8CF3-EE673145964E}" destId="{C36A07E3-E1DB-47D4-A5BA-5AA02A36E83B}" srcOrd="0" destOrd="0" presId="urn:microsoft.com/office/officeart/2005/8/layout/vList6"/>
    <dgm:cxn modelId="{2154A795-8D3F-4A19-B2CF-49B00F446B45}" type="presParOf" srcId="{8ED3FCC9-E564-4D58-8CF3-EE673145964E}" destId="{84D2A9B1-DBDB-4ED0-911F-BE7AC8AEBB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6C90821-B4C4-473F-B95D-4D6675009312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E0DC2D30-151E-4D67-ABF5-B7FCE058C5E0}">
      <dgm:prSet phldrT="[Texto]"/>
      <dgm:spPr/>
      <dgm:t>
        <a:bodyPr/>
        <a:lstStyle/>
        <a:p>
          <a:r>
            <a:rPr lang="es-MX" b="0" dirty="0" smtClean="0">
              <a:effectLst/>
            </a:rPr>
            <a:t>COMPRENSIÓN</a:t>
          </a:r>
          <a:r>
            <a:rPr lang="es-MX" b="0" baseline="0" dirty="0" smtClean="0">
              <a:effectLst/>
            </a:rPr>
            <a:t> AUDITIVA</a:t>
          </a:r>
          <a:endParaRPr lang="es-MX" dirty="0"/>
        </a:p>
      </dgm:t>
    </dgm:pt>
    <dgm:pt modelId="{00BA6004-30B2-481B-93FA-E846DC403DB6}" type="parTrans" cxnId="{189D1130-5F98-461A-A9F0-369B4F8D8498}">
      <dgm:prSet/>
      <dgm:spPr/>
      <dgm:t>
        <a:bodyPr/>
        <a:lstStyle/>
        <a:p>
          <a:endParaRPr lang="es-MX"/>
        </a:p>
      </dgm:t>
    </dgm:pt>
    <dgm:pt modelId="{9A25E245-C15B-4496-B703-773DE635A193}" type="sibTrans" cxnId="{189D1130-5F98-461A-A9F0-369B4F8D8498}">
      <dgm:prSet/>
      <dgm:spPr/>
      <dgm:t>
        <a:bodyPr/>
        <a:lstStyle/>
        <a:p>
          <a:endParaRPr lang="es-MX"/>
        </a:p>
      </dgm:t>
    </dgm:pt>
    <dgm:pt modelId="{FB70D0A9-C0B9-408C-AA36-996BEFA65793}">
      <dgm:prSet phldrT="[Texto]" custT="1"/>
      <dgm:spPr/>
      <dgm:t>
        <a:bodyPr/>
        <a:lstStyle/>
        <a:p>
          <a:pPr algn="just"/>
          <a:r>
            <a:rPr lang="es-MX" sz="1100" dirty="0" smtClean="0">
              <a:effectLst/>
            </a:rPr>
            <a:t>Comprendo discursos y conferencias extensos e incluso sigo líneas argumentales complejas siempre que el tema sea relativamente conocido. Comprendo casi todas </a:t>
          </a:r>
          <a:endParaRPr lang="es-MX" sz="1100" dirty="0"/>
        </a:p>
      </dgm:t>
    </dgm:pt>
    <dgm:pt modelId="{F4CAF389-E860-48E4-97BE-ECD073CA81CB}" type="parTrans" cxnId="{FFC21B3C-4ABF-4561-807D-7CC62388F379}">
      <dgm:prSet/>
      <dgm:spPr/>
      <dgm:t>
        <a:bodyPr/>
        <a:lstStyle/>
        <a:p>
          <a:endParaRPr lang="es-MX"/>
        </a:p>
      </dgm:t>
    </dgm:pt>
    <dgm:pt modelId="{A5AA8677-B90B-4E37-B0FD-149A8E8AD288}" type="sibTrans" cxnId="{FFC21B3C-4ABF-4561-807D-7CC62388F379}">
      <dgm:prSet/>
      <dgm:spPr/>
      <dgm:t>
        <a:bodyPr/>
        <a:lstStyle/>
        <a:p>
          <a:endParaRPr lang="es-MX"/>
        </a:p>
      </dgm:t>
    </dgm:pt>
    <dgm:pt modelId="{F789E6C0-4191-40F5-91FE-36FEA0AD31AC}">
      <dgm:prSet phldrT="[Texto]"/>
      <dgm:spPr/>
      <dgm:t>
        <a:bodyPr/>
        <a:lstStyle/>
        <a:p>
          <a:r>
            <a:rPr lang="es-MX" dirty="0" smtClean="0"/>
            <a:t>COMPRENSIÓN LECTORA</a:t>
          </a:r>
          <a:endParaRPr lang="es-MX" dirty="0"/>
        </a:p>
      </dgm:t>
    </dgm:pt>
    <dgm:pt modelId="{C0CBB039-7504-45D5-B861-8C50D407D48A}" type="parTrans" cxnId="{96F76CE4-F5F3-4F98-9A6E-E2D4885E64B7}">
      <dgm:prSet/>
      <dgm:spPr/>
      <dgm:t>
        <a:bodyPr/>
        <a:lstStyle/>
        <a:p>
          <a:endParaRPr lang="es-MX"/>
        </a:p>
      </dgm:t>
    </dgm:pt>
    <dgm:pt modelId="{F32263C9-B299-4C30-981B-B59E8F9E6C1A}" type="sibTrans" cxnId="{96F76CE4-F5F3-4F98-9A6E-E2D4885E64B7}">
      <dgm:prSet/>
      <dgm:spPr/>
      <dgm:t>
        <a:bodyPr/>
        <a:lstStyle/>
        <a:p>
          <a:endParaRPr lang="es-MX"/>
        </a:p>
      </dgm:t>
    </dgm:pt>
    <dgm:pt modelId="{888D0DE2-DC29-4B96-8DBA-C2F60DAD008A}">
      <dgm:prSet phldrT="[Texto]" custT="1"/>
      <dgm:spPr/>
      <dgm:t>
        <a:bodyPr anchor="ctr"/>
        <a:lstStyle/>
        <a:p>
          <a:pPr algn="just"/>
          <a:r>
            <a:rPr lang="es-MX" sz="1200" dirty="0" smtClean="0">
              <a:effectLst/>
            </a:rPr>
            <a:t>Soy capaz de leer artículos e informes relativos a problemas contemporáneos en los que los autores adoptan posturas o puntos de vista concretos. Comprendo la prosa literaria contemporánea</a:t>
          </a:r>
          <a:endParaRPr lang="es-MX" sz="1200" dirty="0"/>
        </a:p>
      </dgm:t>
    </dgm:pt>
    <dgm:pt modelId="{FD7C5067-5E6F-46DA-8DF3-61D790F30D7B}" type="parTrans" cxnId="{650A453C-A053-444C-BD66-5EF8114A29F9}">
      <dgm:prSet/>
      <dgm:spPr/>
      <dgm:t>
        <a:bodyPr/>
        <a:lstStyle/>
        <a:p>
          <a:endParaRPr lang="es-MX"/>
        </a:p>
      </dgm:t>
    </dgm:pt>
    <dgm:pt modelId="{4B173D61-3FF5-43B7-8FB7-8BAA3E1D7BAA}" type="sibTrans" cxnId="{650A453C-A053-444C-BD66-5EF8114A29F9}">
      <dgm:prSet/>
      <dgm:spPr/>
      <dgm:t>
        <a:bodyPr/>
        <a:lstStyle/>
        <a:p>
          <a:endParaRPr lang="es-MX"/>
        </a:p>
      </dgm:t>
    </dgm:pt>
    <dgm:pt modelId="{BCF3A791-C616-4579-ACD2-2CB0690FFF67}">
      <dgm:prSet phldrT="[Texto]" custT="1"/>
      <dgm:spPr/>
      <dgm:t>
        <a:bodyPr anchor="ctr"/>
        <a:lstStyle/>
        <a:p>
          <a:pPr algn="just"/>
          <a:r>
            <a:rPr lang="es-MX" sz="1200" dirty="0" smtClean="0">
              <a:effectLst/>
            </a:rPr>
            <a:t>Puedo participar en una conversación con cierta fluidez y espontaneidad, lo que posibilita la comunicación normal con hablantes nativos. Puedo tomar parte activa en debates desarrollados en situaciones cotidianas explicando y defendiendo mis puntos de vista</a:t>
          </a:r>
          <a:r>
            <a:rPr lang="es-MX" sz="1100" dirty="0" smtClean="0">
              <a:effectLst/>
            </a:rPr>
            <a:t>. </a:t>
          </a:r>
          <a:endParaRPr lang="es-MX" sz="1100" dirty="0"/>
        </a:p>
      </dgm:t>
    </dgm:pt>
    <dgm:pt modelId="{A6076247-4AE4-4EC0-879B-20966557EA71}" type="parTrans" cxnId="{3A170A4A-6780-4251-8521-5E78F481E8C3}">
      <dgm:prSet/>
      <dgm:spPr/>
      <dgm:t>
        <a:bodyPr/>
        <a:lstStyle/>
        <a:p>
          <a:endParaRPr lang="es-MX"/>
        </a:p>
      </dgm:t>
    </dgm:pt>
    <dgm:pt modelId="{06BD819C-FD2C-4DDD-85DE-2B44A352F72A}" type="sibTrans" cxnId="{3A170A4A-6780-4251-8521-5E78F481E8C3}">
      <dgm:prSet/>
      <dgm:spPr/>
      <dgm:t>
        <a:bodyPr/>
        <a:lstStyle/>
        <a:p>
          <a:endParaRPr lang="es-MX"/>
        </a:p>
      </dgm:t>
    </dgm:pt>
    <dgm:pt modelId="{B96CD560-C51E-4DDD-8FC1-357622AE4A56}">
      <dgm:prSet phldrT="[Texto]"/>
      <dgm:spPr/>
      <dgm:t>
        <a:bodyPr/>
        <a:lstStyle/>
        <a:p>
          <a:r>
            <a:rPr lang="es-MX" dirty="0" smtClean="0"/>
            <a:t>INTERACCIÓN ORAL</a:t>
          </a:r>
          <a:endParaRPr lang="es-MX" dirty="0"/>
        </a:p>
      </dgm:t>
    </dgm:pt>
    <dgm:pt modelId="{A15465CD-0FBC-4FA9-B41C-B346097C6D08}" type="parTrans" cxnId="{B400EEA3-EE20-4104-A832-39F05B1625BD}">
      <dgm:prSet/>
      <dgm:spPr/>
      <dgm:t>
        <a:bodyPr/>
        <a:lstStyle/>
        <a:p>
          <a:endParaRPr lang="es-MX"/>
        </a:p>
      </dgm:t>
    </dgm:pt>
    <dgm:pt modelId="{1B2E5F7A-FDC4-4CE0-9D87-1B1CF6B78BB8}" type="sibTrans" cxnId="{B400EEA3-EE20-4104-A832-39F05B1625BD}">
      <dgm:prSet/>
      <dgm:spPr/>
      <dgm:t>
        <a:bodyPr/>
        <a:lstStyle/>
        <a:p>
          <a:endParaRPr lang="es-MX"/>
        </a:p>
      </dgm:t>
    </dgm:pt>
    <dgm:pt modelId="{FE39A702-528A-4DB8-B1FA-A52247BC635D}">
      <dgm:prSet custT="1"/>
      <dgm:spPr/>
      <dgm:t>
        <a:bodyPr/>
        <a:lstStyle/>
        <a:p>
          <a:pPr algn="just"/>
          <a:r>
            <a:rPr lang="es-MX" sz="1100" dirty="0" smtClean="0">
              <a:effectLst/>
            </a:rPr>
            <a:t>las noticias de la televisión y los programas sobre temas actuales. Comprendo la mayoría de las películas en las que se habla en un nivel de lengua estándar. </a:t>
          </a:r>
          <a:endParaRPr lang="es-MX" sz="11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92F864E9-7D20-46D5-ACBD-4BC4ED22DC5F}" type="parTrans" cxnId="{1C14F0DF-12E6-448F-A8B8-B38215F0B59C}">
      <dgm:prSet/>
      <dgm:spPr/>
      <dgm:t>
        <a:bodyPr/>
        <a:lstStyle/>
        <a:p>
          <a:endParaRPr lang="es-MX"/>
        </a:p>
      </dgm:t>
    </dgm:pt>
    <dgm:pt modelId="{BAEB0F12-DB82-4224-9159-D39782D86909}" type="sibTrans" cxnId="{1C14F0DF-12E6-448F-A8B8-B38215F0B59C}">
      <dgm:prSet/>
      <dgm:spPr/>
      <dgm:t>
        <a:bodyPr/>
        <a:lstStyle/>
        <a:p>
          <a:endParaRPr lang="es-MX"/>
        </a:p>
      </dgm:t>
    </dgm:pt>
    <dgm:pt modelId="{BA3E12E2-40D3-45A4-9D23-381F5A2E603B}" type="pres">
      <dgm:prSet presAssocID="{B6C90821-B4C4-473F-B95D-4D667500931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5156670-A1BC-4DCF-B557-8755609284FC}" type="pres">
      <dgm:prSet presAssocID="{E0DC2D30-151E-4D67-ABF5-B7FCE058C5E0}" presName="linNode" presStyleCnt="0"/>
      <dgm:spPr/>
    </dgm:pt>
    <dgm:pt modelId="{869F6908-B6A7-4847-807B-1632B5315A33}" type="pres">
      <dgm:prSet presAssocID="{E0DC2D30-151E-4D67-ABF5-B7FCE058C5E0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7C0A94-8769-4BF2-B9E5-D61DB3E4B1E0}" type="pres">
      <dgm:prSet presAssocID="{E0DC2D30-151E-4D67-ABF5-B7FCE058C5E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BD4E8D-F4C8-48E2-9B6C-060F1707FCC0}" type="pres">
      <dgm:prSet presAssocID="{9A25E245-C15B-4496-B703-773DE635A193}" presName="spacing" presStyleCnt="0"/>
      <dgm:spPr/>
    </dgm:pt>
    <dgm:pt modelId="{1FBEFA5B-E198-4FF3-90D8-89814AF73FC6}" type="pres">
      <dgm:prSet presAssocID="{F789E6C0-4191-40F5-91FE-36FEA0AD31AC}" presName="linNode" presStyleCnt="0"/>
      <dgm:spPr/>
    </dgm:pt>
    <dgm:pt modelId="{A3EBD87B-12DA-4937-B7D0-7919FBB0AA78}" type="pres">
      <dgm:prSet presAssocID="{F789E6C0-4191-40F5-91FE-36FEA0AD31AC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D1986F-115F-41A5-AE45-85E2252A7CE4}" type="pres">
      <dgm:prSet presAssocID="{F789E6C0-4191-40F5-91FE-36FEA0AD31AC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383257-AED8-4E45-AF99-E30B1357C0FC}" type="pres">
      <dgm:prSet presAssocID="{F32263C9-B299-4C30-981B-B59E8F9E6C1A}" presName="spacing" presStyleCnt="0"/>
      <dgm:spPr/>
    </dgm:pt>
    <dgm:pt modelId="{F638FADC-DADB-4019-AF12-6F638AE840ED}" type="pres">
      <dgm:prSet presAssocID="{B96CD560-C51E-4DDD-8FC1-357622AE4A56}" presName="linNode" presStyleCnt="0"/>
      <dgm:spPr/>
    </dgm:pt>
    <dgm:pt modelId="{1E66A230-CDDE-4111-908A-808FDC3884D1}" type="pres">
      <dgm:prSet presAssocID="{B96CD560-C51E-4DDD-8FC1-357622AE4A5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4C592F1-965D-4DEB-87FE-7F49A4682825}" type="pres">
      <dgm:prSet presAssocID="{B96CD560-C51E-4DDD-8FC1-357622AE4A5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FF7E73D-EDBA-489E-B90D-F834DC345B0E}" type="presOf" srcId="{B6C90821-B4C4-473F-B95D-4D6675009312}" destId="{BA3E12E2-40D3-45A4-9D23-381F5A2E603B}" srcOrd="0" destOrd="0" presId="urn:microsoft.com/office/officeart/2005/8/layout/vList6"/>
    <dgm:cxn modelId="{6076C0A7-F39F-4ACB-B985-8C6E1B2A4E75}" type="presOf" srcId="{E0DC2D30-151E-4D67-ABF5-B7FCE058C5E0}" destId="{869F6908-B6A7-4847-807B-1632B5315A33}" srcOrd="0" destOrd="0" presId="urn:microsoft.com/office/officeart/2005/8/layout/vList6"/>
    <dgm:cxn modelId="{9CB08A88-2558-4A11-AF3C-D02AC0BFEA94}" type="presOf" srcId="{BCF3A791-C616-4579-ACD2-2CB0690FFF67}" destId="{64C592F1-965D-4DEB-87FE-7F49A4682825}" srcOrd="0" destOrd="0" presId="urn:microsoft.com/office/officeart/2005/8/layout/vList6"/>
    <dgm:cxn modelId="{B400EEA3-EE20-4104-A832-39F05B1625BD}" srcId="{B6C90821-B4C4-473F-B95D-4D6675009312}" destId="{B96CD560-C51E-4DDD-8FC1-357622AE4A56}" srcOrd="2" destOrd="0" parTransId="{A15465CD-0FBC-4FA9-B41C-B346097C6D08}" sibTransId="{1B2E5F7A-FDC4-4CE0-9D87-1B1CF6B78BB8}"/>
    <dgm:cxn modelId="{650A453C-A053-444C-BD66-5EF8114A29F9}" srcId="{F789E6C0-4191-40F5-91FE-36FEA0AD31AC}" destId="{888D0DE2-DC29-4B96-8DBA-C2F60DAD008A}" srcOrd="0" destOrd="0" parTransId="{FD7C5067-5E6F-46DA-8DF3-61D790F30D7B}" sibTransId="{4B173D61-3FF5-43B7-8FB7-8BAA3E1D7BAA}"/>
    <dgm:cxn modelId="{96F76CE4-F5F3-4F98-9A6E-E2D4885E64B7}" srcId="{B6C90821-B4C4-473F-B95D-4D6675009312}" destId="{F789E6C0-4191-40F5-91FE-36FEA0AD31AC}" srcOrd="1" destOrd="0" parTransId="{C0CBB039-7504-45D5-B861-8C50D407D48A}" sibTransId="{F32263C9-B299-4C30-981B-B59E8F9E6C1A}"/>
    <dgm:cxn modelId="{189D1130-5F98-461A-A9F0-369B4F8D8498}" srcId="{B6C90821-B4C4-473F-B95D-4D6675009312}" destId="{E0DC2D30-151E-4D67-ABF5-B7FCE058C5E0}" srcOrd="0" destOrd="0" parTransId="{00BA6004-30B2-481B-93FA-E846DC403DB6}" sibTransId="{9A25E245-C15B-4496-B703-773DE635A193}"/>
    <dgm:cxn modelId="{08E32977-F47F-4F44-A1BE-8DE35D4AAF31}" type="presOf" srcId="{FB70D0A9-C0B9-408C-AA36-996BEFA65793}" destId="{687C0A94-8769-4BF2-B9E5-D61DB3E4B1E0}" srcOrd="0" destOrd="0" presId="urn:microsoft.com/office/officeart/2005/8/layout/vList6"/>
    <dgm:cxn modelId="{3A170A4A-6780-4251-8521-5E78F481E8C3}" srcId="{B96CD560-C51E-4DDD-8FC1-357622AE4A56}" destId="{BCF3A791-C616-4579-ACD2-2CB0690FFF67}" srcOrd="0" destOrd="0" parTransId="{A6076247-4AE4-4EC0-879B-20966557EA71}" sibTransId="{06BD819C-FD2C-4DDD-85DE-2B44A352F72A}"/>
    <dgm:cxn modelId="{1C14F0DF-12E6-448F-A8B8-B38215F0B59C}" srcId="{E0DC2D30-151E-4D67-ABF5-B7FCE058C5E0}" destId="{FE39A702-528A-4DB8-B1FA-A52247BC635D}" srcOrd="1" destOrd="0" parTransId="{92F864E9-7D20-46D5-ACBD-4BC4ED22DC5F}" sibTransId="{BAEB0F12-DB82-4224-9159-D39782D86909}"/>
    <dgm:cxn modelId="{FFC21B3C-4ABF-4561-807D-7CC62388F379}" srcId="{E0DC2D30-151E-4D67-ABF5-B7FCE058C5E0}" destId="{FB70D0A9-C0B9-408C-AA36-996BEFA65793}" srcOrd="0" destOrd="0" parTransId="{F4CAF389-E860-48E4-97BE-ECD073CA81CB}" sibTransId="{A5AA8677-B90B-4E37-B0FD-149A8E8AD288}"/>
    <dgm:cxn modelId="{1A2170A4-EAE8-45E0-82CC-F58504C3179F}" type="presOf" srcId="{B96CD560-C51E-4DDD-8FC1-357622AE4A56}" destId="{1E66A230-CDDE-4111-908A-808FDC3884D1}" srcOrd="0" destOrd="0" presId="urn:microsoft.com/office/officeart/2005/8/layout/vList6"/>
    <dgm:cxn modelId="{C96657A7-5E4B-4AF1-BF3F-339C5D8E1901}" type="presOf" srcId="{FE39A702-528A-4DB8-B1FA-A52247BC635D}" destId="{687C0A94-8769-4BF2-B9E5-D61DB3E4B1E0}" srcOrd="0" destOrd="1" presId="urn:microsoft.com/office/officeart/2005/8/layout/vList6"/>
    <dgm:cxn modelId="{42BEB178-E95A-4FAA-AC71-20FE860031FA}" type="presOf" srcId="{888D0DE2-DC29-4B96-8DBA-C2F60DAD008A}" destId="{F5D1986F-115F-41A5-AE45-85E2252A7CE4}" srcOrd="0" destOrd="0" presId="urn:microsoft.com/office/officeart/2005/8/layout/vList6"/>
    <dgm:cxn modelId="{4DC91875-6E04-4516-9327-529E5914EDDD}" type="presOf" srcId="{F789E6C0-4191-40F5-91FE-36FEA0AD31AC}" destId="{A3EBD87B-12DA-4937-B7D0-7919FBB0AA78}" srcOrd="0" destOrd="0" presId="urn:microsoft.com/office/officeart/2005/8/layout/vList6"/>
    <dgm:cxn modelId="{C11A06D7-DACC-428E-93AD-FDE8E678BD86}" type="presParOf" srcId="{BA3E12E2-40D3-45A4-9D23-381F5A2E603B}" destId="{85156670-A1BC-4DCF-B557-8755609284FC}" srcOrd="0" destOrd="0" presId="urn:microsoft.com/office/officeart/2005/8/layout/vList6"/>
    <dgm:cxn modelId="{45D6E378-09BF-41A3-8EE2-781D6ADFA214}" type="presParOf" srcId="{85156670-A1BC-4DCF-B557-8755609284FC}" destId="{869F6908-B6A7-4847-807B-1632B5315A33}" srcOrd="0" destOrd="0" presId="urn:microsoft.com/office/officeart/2005/8/layout/vList6"/>
    <dgm:cxn modelId="{9A327F36-D9CD-4388-A8A4-B2E3BB4F5769}" type="presParOf" srcId="{85156670-A1BC-4DCF-B557-8755609284FC}" destId="{687C0A94-8769-4BF2-B9E5-D61DB3E4B1E0}" srcOrd="1" destOrd="0" presId="urn:microsoft.com/office/officeart/2005/8/layout/vList6"/>
    <dgm:cxn modelId="{06DD490E-5AE9-4CEB-BBE9-2C3D26942650}" type="presParOf" srcId="{BA3E12E2-40D3-45A4-9D23-381F5A2E603B}" destId="{2DBD4E8D-F4C8-48E2-9B6C-060F1707FCC0}" srcOrd="1" destOrd="0" presId="urn:microsoft.com/office/officeart/2005/8/layout/vList6"/>
    <dgm:cxn modelId="{26A49D7A-0E71-4583-A8B1-414C20237E3F}" type="presParOf" srcId="{BA3E12E2-40D3-45A4-9D23-381F5A2E603B}" destId="{1FBEFA5B-E198-4FF3-90D8-89814AF73FC6}" srcOrd="2" destOrd="0" presId="urn:microsoft.com/office/officeart/2005/8/layout/vList6"/>
    <dgm:cxn modelId="{E1D94248-9AC5-4095-B1E7-C132A6145950}" type="presParOf" srcId="{1FBEFA5B-E198-4FF3-90D8-89814AF73FC6}" destId="{A3EBD87B-12DA-4937-B7D0-7919FBB0AA78}" srcOrd="0" destOrd="0" presId="urn:microsoft.com/office/officeart/2005/8/layout/vList6"/>
    <dgm:cxn modelId="{972C5084-804E-47CE-8073-41B638CF24C5}" type="presParOf" srcId="{1FBEFA5B-E198-4FF3-90D8-89814AF73FC6}" destId="{F5D1986F-115F-41A5-AE45-85E2252A7CE4}" srcOrd="1" destOrd="0" presId="urn:microsoft.com/office/officeart/2005/8/layout/vList6"/>
    <dgm:cxn modelId="{DB59DA74-9117-4A24-90F6-8E3984A2C194}" type="presParOf" srcId="{BA3E12E2-40D3-45A4-9D23-381F5A2E603B}" destId="{67383257-AED8-4E45-AF99-E30B1357C0FC}" srcOrd="3" destOrd="0" presId="urn:microsoft.com/office/officeart/2005/8/layout/vList6"/>
    <dgm:cxn modelId="{FAD54B2E-7BAB-441F-89B3-BADC930F6963}" type="presParOf" srcId="{BA3E12E2-40D3-45A4-9D23-381F5A2E603B}" destId="{F638FADC-DADB-4019-AF12-6F638AE840ED}" srcOrd="4" destOrd="0" presId="urn:microsoft.com/office/officeart/2005/8/layout/vList6"/>
    <dgm:cxn modelId="{F6902702-4114-49EC-82CC-F17627F81A1D}" type="presParOf" srcId="{F638FADC-DADB-4019-AF12-6F638AE840ED}" destId="{1E66A230-CDDE-4111-908A-808FDC3884D1}" srcOrd="0" destOrd="0" presId="urn:microsoft.com/office/officeart/2005/8/layout/vList6"/>
    <dgm:cxn modelId="{3D1E8B53-0687-4FA4-9FB6-6EF5011CD0BE}" type="presParOf" srcId="{F638FADC-DADB-4019-AF12-6F638AE840ED}" destId="{64C592F1-965D-4DEB-87FE-7F49A468282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324987-744F-40AF-9485-CCC929768871}" type="doc">
      <dgm:prSet loTypeId="urn:microsoft.com/office/officeart/2005/8/layout/vList6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BB273AE3-9F8D-41EA-8E48-6DBC6554E2F8}">
      <dgm:prSet phldrT="[Texto]"/>
      <dgm:spPr/>
      <dgm:t>
        <a:bodyPr/>
        <a:lstStyle/>
        <a:p>
          <a:r>
            <a:rPr lang="es-MX" dirty="0" smtClean="0"/>
            <a:t>EXPRESIÓN ORAL</a:t>
          </a:r>
          <a:endParaRPr lang="es-MX" dirty="0"/>
        </a:p>
      </dgm:t>
    </dgm:pt>
    <dgm:pt modelId="{9151A60D-3EED-4099-BAB2-AB1875D8A243}" type="parTrans" cxnId="{B561D6F8-670B-4B2F-B876-BB395DCF68FF}">
      <dgm:prSet/>
      <dgm:spPr/>
      <dgm:t>
        <a:bodyPr/>
        <a:lstStyle/>
        <a:p>
          <a:endParaRPr lang="es-MX"/>
        </a:p>
      </dgm:t>
    </dgm:pt>
    <dgm:pt modelId="{DE097318-2267-47F0-9BDF-43FBD4DA8759}" type="sibTrans" cxnId="{B561D6F8-670B-4B2F-B876-BB395DCF68FF}">
      <dgm:prSet/>
      <dgm:spPr/>
      <dgm:t>
        <a:bodyPr/>
        <a:lstStyle/>
        <a:p>
          <a:endParaRPr lang="es-MX"/>
        </a:p>
      </dgm:t>
    </dgm:pt>
    <dgm:pt modelId="{76BDA3C9-0CE9-443A-9651-6F1326924B02}">
      <dgm:prSet phldrT="[Texto]" custT="1"/>
      <dgm:spPr/>
      <dgm:t>
        <a:bodyPr anchor="ctr"/>
        <a:lstStyle/>
        <a:p>
          <a:pPr algn="just"/>
          <a:r>
            <a:rPr lang="es-MX" sz="1200" dirty="0" smtClean="0">
              <a:effectLst/>
            </a:rPr>
            <a:t> Presento descripciones claras y detalladas de una amplia serie de temas relacionados con mi especialidad. Sé explicar un punto de vista sobre un tema exponiendo las ventajas y los inconvenientes de varias opciones</a:t>
          </a:r>
          <a:r>
            <a:rPr lang="es-MX" sz="1100" dirty="0" smtClean="0">
              <a:effectLst/>
            </a:rPr>
            <a:t>. </a:t>
          </a:r>
          <a:endParaRPr lang="es-MX" sz="1100" dirty="0"/>
        </a:p>
      </dgm:t>
    </dgm:pt>
    <dgm:pt modelId="{FD90033A-EFE8-403C-A5C6-5B0D6C8870D0}" type="parTrans" cxnId="{72B43B7A-81E4-4FA8-B61F-E4BF60CD4EF1}">
      <dgm:prSet/>
      <dgm:spPr/>
      <dgm:t>
        <a:bodyPr/>
        <a:lstStyle/>
        <a:p>
          <a:endParaRPr lang="es-MX"/>
        </a:p>
      </dgm:t>
    </dgm:pt>
    <dgm:pt modelId="{7CBB57C8-5D6F-4F4D-B6BE-A570B3931D33}" type="sibTrans" cxnId="{72B43B7A-81E4-4FA8-B61F-E4BF60CD4EF1}">
      <dgm:prSet/>
      <dgm:spPr/>
      <dgm:t>
        <a:bodyPr/>
        <a:lstStyle/>
        <a:p>
          <a:endParaRPr lang="es-MX"/>
        </a:p>
      </dgm:t>
    </dgm:pt>
    <dgm:pt modelId="{1B010529-9D92-4E34-93A9-07ECB30EDF73}">
      <dgm:prSet phldrT="[Texto]"/>
      <dgm:spPr/>
      <dgm:t>
        <a:bodyPr/>
        <a:lstStyle/>
        <a:p>
          <a:r>
            <a:rPr lang="es-MX" dirty="0" smtClean="0"/>
            <a:t>EXPRESIÓN ESCRITA</a:t>
          </a:r>
          <a:endParaRPr lang="es-MX" dirty="0"/>
        </a:p>
      </dgm:t>
    </dgm:pt>
    <dgm:pt modelId="{9E62FBF2-796D-4B60-A527-BB15F8252AE5}" type="parTrans" cxnId="{64B779D9-757B-4C59-A25C-20A7B2B79E0B}">
      <dgm:prSet/>
      <dgm:spPr/>
      <dgm:t>
        <a:bodyPr/>
        <a:lstStyle/>
        <a:p>
          <a:endParaRPr lang="es-MX"/>
        </a:p>
      </dgm:t>
    </dgm:pt>
    <dgm:pt modelId="{4B11B283-21B1-44DE-9A17-AC9F57E61D0A}" type="sibTrans" cxnId="{64B779D9-757B-4C59-A25C-20A7B2B79E0B}">
      <dgm:prSet/>
      <dgm:spPr/>
      <dgm:t>
        <a:bodyPr/>
        <a:lstStyle/>
        <a:p>
          <a:endParaRPr lang="es-MX"/>
        </a:p>
      </dgm:t>
    </dgm:pt>
    <dgm:pt modelId="{EF38169E-1A42-47A8-B514-5E72823500FC}">
      <dgm:prSet phldrT="[Texto]" custT="1"/>
      <dgm:spPr/>
      <dgm:t>
        <a:bodyPr anchor="ctr"/>
        <a:lstStyle/>
        <a:p>
          <a:pPr algn="just"/>
          <a:r>
            <a:rPr lang="es-MX" sz="1200" dirty="0" smtClean="0">
              <a:effectLst/>
            </a:rPr>
            <a:t>Soy capaz de escribir textos claros y detallados sobre una amplia serie de temas relacionados con mis intereses. Puedo escribir redacciones o informes transmitiendo información o proponiendo motivos que apoyen o refuten un punto de vista concreto. Sé escribir cartas que destacan la importancia que le doy a determinados hechos y experiencias. </a:t>
          </a:r>
          <a:endParaRPr lang="es-MX" sz="1200" dirty="0"/>
        </a:p>
      </dgm:t>
    </dgm:pt>
    <dgm:pt modelId="{AECCA0A9-1744-4B13-8799-2027F3D231AD}" type="parTrans" cxnId="{3D6B17A5-26C9-405E-9026-F4F89547CF5D}">
      <dgm:prSet/>
      <dgm:spPr/>
      <dgm:t>
        <a:bodyPr/>
        <a:lstStyle/>
        <a:p>
          <a:endParaRPr lang="es-MX"/>
        </a:p>
      </dgm:t>
    </dgm:pt>
    <dgm:pt modelId="{4D3DE6DC-97C6-4802-A2D4-DC5E3E03A96D}" type="sibTrans" cxnId="{3D6B17A5-26C9-405E-9026-F4F89547CF5D}">
      <dgm:prSet/>
      <dgm:spPr/>
      <dgm:t>
        <a:bodyPr/>
        <a:lstStyle/>
        <a:p>
          <a:endParaRPr lang="es-MX"/>
        </a:p>
      </dgm:t>
    </dgm:pt>
    <dgm:pt modelId="{0046D6A1-7521-414C-BAB0-F436F24BF182}" type="pres">
      <dgm:prSet presAssocID="{44324987-744F-40AF-9485-CCC92976887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B338DCA-A801-4221-9DBA-43D5B8CBA8BF}" type="pres">
      <dgm:prSet presAssocID="{BB273AE3-9F8D-41EA-8E48-6DBC6554E2F8}" presName="linNode" presStyleCnt="0"/>
      <dgm:spPr/>
    </dgm:pt>
    <dgm:pt modelId="{5BB86BD7-6E57-4B38-BEEE-8F5A6A0C16FD}" type="pres">
      <dgm:prSet presAssocID="{BB273AE3-9F8D-41EA-8E48-6DBC6554E2F8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CBAC4B-28D9-49EB-B417-B5C7B5DFBEFC}" type="pres">
      <dgm:prSet presAssocID="{BB273AE3-9F8D-41EA-8E48-6DBC6554E2F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E274DF5-D3A3-4964-A5CE-7BF839AB40B9}" type="pres">
      <dgm:prSet presAssocID="{DE097318-2267-47F0-9BDF-43FBD4DA8759}" presName="spacing" presStyleCnt="0"/>
      <dgm:spPr/>
    </dgm:pt>
    <dgm:pt modelId="{8ED3FCC9-E564-4D58-8CF3-EE673145964E}" type="pres">
      <dgm:prSet presAssocID="{1B010529-9D92-4E34-93A9-07ECB30EDF73}" presName="linNode" presStyleCnt="0"/>
      <dgm:spPr/>
    </dgm:pt>
    <dgm:pt modelId="{C36A07E3-E1DB-47D4-A5BA-5AA02A36E83B}" type="pres">
      <dgm:prSet presAssocID="{1B010529-9D92-4E34-93A9-07ECB30EDF7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D2A9B1-DBDB-4ED0-911F-BE7AC8AEBBFF}" type="pres">
      <dgm:prSet presAssocID="{1B010529-9D92-4E34-93A9-07ECB30EDF7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B9DF7A3-7166-409C-92D7-C79ED05207A9}" type="presOf" srcId="{44324987-744F-40AF-9485-CCC929768871}" destId="{0046D6A1-7521-414C-BAB0-F436F24BF182}" srcOrd="0" destOrd="0" presId="urn:microsoft.com/office/officeart/2005/8/layout/vList6"/>
    <dgm:cxn modelId="{B561D6F8-670B-4B2F-B876-BB395DCF68FF}" srcId="{44324987-744F-40AF-9485-CCC929768871}" destId="{BB273AE3-9F8D-41EA-8E48-6DBC6554E2F8}" srcOrd="0" destOrd="0" parTransId="{9151A60D-3EED-4099-BAB2-AB1875D8A243}" sibTransId="{DE097318-2267-47F0-9BDF-43FBD4DA8759}"/>
    <dgm:cxn modelId="{3D6B17A5-26C9-405E-9026-F4F89547CF5D}" srcId="{1B010529-9D92-4E34-93A9-07ECB30EDF73}" destId="{EF38169E-1A42-47A8-B514-5E72823500FC}" srcOrd="0" destOrd="0" parTransId="{AECCA0A9-1744-4B13-8799-2027F3D231AD}" sibTransId="{4D3DE6DC-97C6-4802-A2D4-DC5E3E03A96D}"/>
    <dgm:cxn modelId="{B85F9928-416B-475C-9E32-ECA94F19D4DA}" type="presOf" srcId="{76BDA3C9-0CE9-443A-9651-6F1326924B02}" destId="{E7CBAC4B-28D9-49EB-B417-B5C7B5DFBEFC}" srcOrd="0" destOrd="0" presId="urn:microsoft.com/office/officeart/2005/8/layout/vList6"/>
    <dgm:cxn modelId="{0F425604-5338-4F11-AFE5-95E75BAEFDAD}" type="presOf" srcId="{EF38169E-1A42-47A8-B514-5E72823500FC}" destId="{84D2A9B1-DBDB-4ED0-911F-BE7AC8AEBBFF}" srcOrd="0" destOrd="0" presId="urn:microsoft.com/office/officeart/2005/8/layout/vList6"/>
    <dgm:cxn modelId="{72B43B7A-81E4-4FA8-B61F-E4BF60CD4EF1}" srcId="{BB273AE3-9F8D-41EA-8E48-6DBC6554E2F8}" destId="{76BDA3C9-0CE9-443A-9651-6F1326924B02}" srcOrd="0" destOrd="0" parTransId="{FD90033A-EFE8-403C-A5C6-5B0D6C8870D0}" sibTransId="{7CBB57C8-5D6F-4F4D-B6BE-A570B3931D33}"/>
    <dgm:cxn modelId="{4EC8DAA4-584B-4220-B634-F030FE4D6F17}" type="presOf" srcId="{BB273AE3-9F8D-41EA-8E48-6DBC6554E2F8}" destId="{5BB86BD7-6E57-4B38-BEEE-8F5A6A0C16FD}" srcOrd="0" destOrd="0" presId="urn:microsoft.com/office/officeart/2005/8/layout/vList6"/>
    <dgm:cxn modelId="{64B779D9-757B-4C59-A25C-20A7B2B79E0B}" srcId="{44324987-744F-40AF-9485-CCC929768871}" destId="{1B010529-9D92-4E34-93A9-07ECB30EDF73}" srcOrd="1" destOrd="0" parTransId="{9E62FBF2-796D-4B60-A527-BB15F8252AE5}" sibTransId="{4B11B283-21B1-44DE-9A17-AC9F57E61D0A}"/>
    <dgm:cxn modelId="{2763DF63-6F1E-4038-A8D0-AEAA54FC497B}" type="presOf" srcId="{1B010529-9D92-4E34-93A9-07ECB30EDF73}" destId="{C36A07E3-E1DB-47D4-A5BA-5AA02A36E83B}" srcOrd="0" destOrd="0" presId="urn:microsoft.com/office/officeart/2005/8/layout/vList6"/>
    <dgm:cxn modelId="{446A9DB3-0596-45D6-A522-C48C30AA3EE4}" type="presParOf" srcId="{0046D6A1-7521-414C-BAB0-F436F24BF182}" destId="{8B338DCA-A801-4221-9DBA-43D5B8CBA8BF}" srcOrd="0" destOrd="0" presId="urn:microsoft.com/office/officeart/2005/8/layout/vList6"/>
    <dgm:cxn modelId="{B5B95C4B-199A-4AA9-93F1-5F474A60C1B4}" type="presParOf" srcId="{8B338DCA-A801-4221-9DBA-43D5B8CBA8BF}" destId="{5BB86BD7-6E57-4B38-BEEE-8F5A6A0C16FD}" srcOrd="0" destOrd="0" presId="urn:microsoft.com/office/officeart/2005/8/layout/vList6"/>
    <dgm:cxn modelId="{2E766283-88F9-473E-8636-D73E02B0573C}" type="presParOf" srcId="{8B338DCA-A801-4221-9DBA-43D5B8CBA8BF}" destId="{E7CBAC4B-28D9-49EB-B417-B5C7B5DFBEFC}" srcOrd="1" destOrd="0" presId="urn:microsoft.com/office/officeart/2005/8/layout/vList6"/>
    <dgm:cxn modelId="{56161E99-8754-4B7C-9C0B-318BB549CE8D}" type="presParOf" srcId="{0046D6A1-7521-414C-BAB0-F436F24BF182}" destId="{FE274DF5-D3A3-4964-A5CE-7BF839AB40B9}" srcOrd="1" destOrd="0" presId="urn:microsoft.com/office/officeart/2005/8/layout/vList6"/>
    <dgm:cxn modelId="{F44E1E69-47FB-4D1A-9CE6-B55E09F07CD5}" type="presParOf" srcId="{0046D6A1-7521-414C-BAB0-F436F24BF182}" destId="{8ED3FCC9-E564-4D58-8CF3-EE673145964E}" srcOrd="2" destOrd="0" presId="urn:microsoft.com/office/officeart/2005/8/layout/vList6"/>
    <dgm:cxn modelId="{23DCAA66-73FC-423D-8442-B1F292DA684D}" type="presParOf" srcId="{8ED3FCC9-E564-4D58-8CF3-EE673145964E}" destId="{C36A07E3-E1DB-47D4-A5BA-5AA02A36E83B}" srcOrd="0" destOrd="0" presId="urn:microsoft.com/office/officeart/2005/8/layout/vList6"/>
    <dgm:cxn modelId="{9DD3514B-CABA-416C-A55D-69046F906EFD}" type="presParOf" srcId="{8ED3FCC9-E564-4D58-8CF3-EE673145964E}" destId="{84D2A9B1-DBDB-4ED0-911F-BE7AC8AEBBF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92976-8F9F-4EF7-91EA-8343D211ADB7}">
      <dsp:nvSpPr>
        <dsp:cNvPr id="0" name=""/>
        <dsp:cNvSpPr/>
      </dsp:nvSpPr>
      <dsp:spPr>
        <a:xfrm rot="10800000">
          <a:off x="752031" y="65583"/>
          <a:ext cx="3100808" cy="1662608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8609" tIns="57150" rIns="10668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Establecimiento de la comisión de Directores de Institutos Tecnológicos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(14 de agosto de 2013,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s-MX" sz="15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TES</a:t>
          </a:r>
          <a:r>
            <a:rPr lang="es-MX" sz="1500" kern="1200" dirty="0" smtClean="0">
              <a:latin typeface="Arial" panose="020B0604020202020204" pitchFamily="34" charset="0"/>
              <a:cs typeface="Arial" panose="020B0604020202020204" pitchFamily="34" charset="0"/>
            </a:rPr>
            <a:t> de Ecatepec)</a:t>
          </a:r>
          <a:endParaRPr lang="es-MX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1167683" y="65583"/>
        <a:ext cx="2685156" cy="1662608"/>
      </dsp:txXfrm>
    </dsp:sp>
    <dsp:sp modelId="{753C310D-EA88-407F-8C91-4D67AD502997}">
      <dsp:nvSpPr>
        <dsp:cNvPr id="0" name=""/>
        <dsp:cNvSpPr/>
      </dsp:nvSpPr>
      <dsp:spPr>
        <a:xfrm>
          <a:off x="188324" y="219374"/>
          <a:ext cx="1289443" cy="1289443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C0A94-8769-4BF2-B9E5-D61DB3E4B1E0}">
      <dsp:nvSpPr>
        <dsp:cNvPr id="0" name=""/>
        <dsp:cNvSpPr/>
      </dsp:nvSpPr>
      <dsp:spPr>
        <a:xfrm>
          <a:off x="3086100" y="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Comprendo discursos extensos incluso cuando no están estructurados con claridad y cuando las relaciones están sólo implícitas y no se señalan explícitamente. Comprendo sin mucho esfuerzo los programas de televisión y las películas</a:t>
          </a:r>
          <a:r>
            <a:rPr lang="es-MX" kern="1200" dirty="0" smtClean="0">
              <a:effectLst/>
            </a:rPr>
            <a:t>. </a:t>
          </a:r>
          <a:endParaRPr lang="es-MX" sz="1100" kern="1200" dirty="0"/>
        </a:p>
      </dsp:txBody>
      <dsp:txXfrm>
        <a:off x="3086100" y="205335"/>
        <a:ext cx="4013144" cy="1232012"/>
      </dsp:txXfrm>
    </dsp:sp>
    <dsp:sp modelId="{869F6908-B6A7-4847-807B-1632B5315A33}">
      <dsp:nvSpPr>
        <dsp:cNvPr id="0" name=""/>
        <dsp:cNvSpPr/>
      </dsp:nvSpPr>
      <dsp:spPr>
        <a:xfrm>
          <a:off x="0" y="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0" kern="1200" dirty="0" smtClean="0">
              <a:effectLst/>
            </a:rPr>
            <a:t>COMPRENSIÓN</a:t>
          </a:r>
          <a:r>
            <a:rPr lang="es-MX" sz="2800" b="0" kern="1200" baseline="0" dirty="0" smtClean="0">
              <a:effectLst/>
            </a:rPr>
            <a:t> AUDITIVA</a:t>
          </a:r>
          <a:endParaRPr lang="es-MX" sz="2800" kern="1200" dirty="0"/>
        </a:p>
      </dsp:txBody>
      <dsp:txXfrm>
        <a:off x="80189" y="80189"/>
        <a:ext cx="2925722" cy="1482304"/>
      </dsp:txXfrm>
    </dsp:sp>
    <dsp:sp modelId="{F5D1986F-115F-41A5-AE45-85E2252A7CE4}">
      <dsp:nvSpPr>
        <dsp:cNvPr id="0" name=""/>
        <dsp:cNvSpPr/>
      </dsp:nvSpPr>
      <dsp:spPr>
        <a:xfrm>
          <a:off x="3086100" y="180695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Comprendo textos largos y complejos de carácter literario o basado en hechos, apreciando distinciones de estilo.  Comprendo artículos especializados e instrucciones técnicas largas, aunque no se relacionen con mi especialidad. </a:t>
          </a:r>
          <a:endParaRPr lang="es-MX" sz="1200" kern="1200" dirty="0"/>
        </a:p>
      </dsp:txBody>
      <dsp:txXfrm>
        <a:off x="3086100" y="2012285"/>
        <a:ext cx="4013144" cy="1232012"/>
      </dsp:txXfrm>
    </dsp:sp>
    <dsp:sp modelId="{A3EBD87B-12DA-4937-B7D0-7919FBB0AA78}">
      <dsp:nvSpPr>
        <dsp:cNvPr id="0" name=""/>
        <dsp:cNvSpPr/>
      </dsp:nvSpPr>
      <dsp:spPr>
        <a:xfrm>
          <a:off x="0" y="180695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COMPRENSIÓN LECTORA</a:t>
          </a:r>
          <a:endParaRPr lang="es-MX" sz="2800" kern="1200" dirty="0"/>
        </a:p>
      </dsp:txBody>
      <dsp:txXfrm>
        <a:off x="80189" y="1887139"/>
        <a:ext cx="2925722" cy="1482304"/>
      </dsp:txXfrm>
    </dsp:sp>
    <dsp:sp modelId="{64C592F1-965D-4DEB-87FE-7F49A4682825}">
      <dsp:nvSpPr>
        <dsp:cNvPr id="0" name=""/>
        <dsp:cNvSpPr/>
      </dsp:nvSpPr>
      <dsp:spPr>
        <a:xfrm>
          <a:off x="3086100" y="3613901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Me expreso con fluidez y espontaneidad sin tener que buscar de forma muy evidente las expresiones adecuadas. Utilizo el lenguaje con flexibilidad y eficacia para fines sociales y profesionales. Formulo ideas y opiniones con precisión y relaciono mis intervenciones hábilmente con las de otros hablantes. </a:t>
          </a:r>
          <a:endParaRPr lang="es-MX" sz="1100" kern="1200" dirty="0"/>
        </a:p>
      </dsp:txBody>
      <dsp:txXfrm>
        <a:off x="3086100" y="3819236"/>
        <a:ext cx="4013144" cy="1232012"/>
      </dsp:txXfrm>
    </dsp:sp>
    <dsp:sp modelId="{1E66A230-CDDE-4111-908A-808FDC3884D1}">
      <dsp:nvSpPr>
        <dsp:cNvPr id="0" name=""/>
        <dsp:cNvSpPr/>
      </dsp:nvSpPr>
      <dsp:spPr>
        <a:xfrm>
          <a:off x="0" y="3613901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INTERACCIÓN ORAL</a:t>
          </a:r>
          <a:endParaRPr lang="es-MX" sz="2800" kern="1200" dirty="0"/>
        </a:p>
      </dsp:txBody>
      <dsp:txXfrm>
        <a:off x="80189" y="3694090"/>
        <a:ext cx="2925722" cy="148230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BAC4B-28D9-49EB-B417-B5C7B5DFBEFC}">
      <dsp:nvSpPr>
        <dsp:cNvPr id="0" name=""/>
        <dsp:cNvSpPr/>
      </dsp:nvSpPr>
      <dsp:spPr>
        <a:xfrm>
          <a:off x="3197254" y="2266"/>
          <a:ext cx="4795881" cy="2239836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Presento descripciones claras y detalladas sobre temas complejos que incluyen otros temas, desarrollando ideas concretas y terminando con una conclusión apropiada. </a:t>
          </a:r>
          <a:endParaRPr lang="es-MX" sz="1100" kern="1200" dirty="0"/>
        </a:p>
      </dsp:txBody>
      <dsp:txXfrm>
        <a:off x="3197254" y="282246"/>
        <a:ext cx="3955943" cy="1679877"/>
      </dsp:txXfrm>
    </dsp:sp>
    <dsp:sp modelId="{5BB86BD7-6E57-4B38-BEEE-8F5A6A0C16FD}">
      <dsp:nvSpPr>
        <dsp:cNvPr id="0" name=""/>
        <dsp:cNvSpPr/>
      </dsp:nvSpPr>
      <dsp:spPr>
        <a:xfrm>
          <a:off x="0" y="12122"/>
          <a:ext cx="3197254" cy="22201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ORAL</a:t>
          </a:r>
          <a:endParaRPr lang="es-MX" sz="3800" kern="1200" dirty="0"/>
        </a:p>
      </dsp:txBody>
      <dsp:txXfrm>
        <a:off x="108378" y="120500"/>
        <a:ext cx="2980498" cy="2003368"/>
      </dsp:txXfrm>
    </dsp:sp>
    <dsp:sp modelId="{84D2A9B1-DBDB-4ED0-911F-BE7AC8AEBBFF}">
      <dsp:nvSpPr>
        <dsp:cNvPr id="0" name=""/>
        <dsp:cNvSpPr/>
      </dsp:nvSpPr>
      <dsp:spPr>
        <a:xfrm>
          <a:off x="3197254" y="2471310"/>
          <a:ext cx="4795881" cy="229207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Soy </a:t>
          </a:r>
          <a:r>
            <a:rPr lang="es-MX" sz="1200" kern="1200" dirty="0" smtClean="0">
              <a:effectLst/>
            </a:rPr>
            <a:t>capaz de expresarme en textos claros y bien estructurados exponiendo puntos de vista con cierta extensión. Puedo escribir sobre temas complejos en cartas, redacciones o informes resaltando lo que considero que son aspectos importantes. </a:t>
          </a:r>
          <a:endParaRPr lang="es-MX" sz="1200" kern="1200" dirty="0"/>
        </a:p>
      </dsp:txBody>
      <dsp:txXfrm>
        <a:off x="3197254" y="2757819"/>
        <a:ext cx="3936354" cy="1719054"/>
      </dsp:txXfrm>
    </dsp:sp>
    <dsp:sp modelId="{C36A07E3-E1DB-47D4-A5BA-5AA02A36E83B}">
      <dsp:nvSpPr>
        <dsp:cNvPr id="0" name=""/>
        <dsp:cNvSpPr/>
      </dsp:nvSpPr>
      <dsp:spPr>
        <a:xfrm>
          <a:off x="0" y="2471310"/>
          <a:ext cx="3197254" cy="22920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ESCRITA</a:t>
          </a:r>
          <a:endParaRPr lang="es-MX" sz="3800" kern="1200" dirty="0"/>
        </a:p>
      </dsp:txBody>
      <dsp:txXfrm>
        <a:off x="111890" y="2583200"/>
        <a:ext cx="2973474" cy="206829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C0A94-8769-4BF2-B9E5-D61DB3E4B1E0}">
      <dsp:nvSpPr>
        <dsp:cNvPr id="0" name=""/>
        <dsp:cNvSpPr/>
      </dsp:nvSpPr>
      <dsp:spPr>
        <a:xfrm>
          <a:off x="3086100" y="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solidFill>
                <a:schemeClr val="tx1"/>
              </a:solidFill>
              <a:effectLst/>
            </a:rPr>
            <a:t>No tengo ninguna dificultad para comprender cualquier tipo de lengua hablada, tanto en conversaciones en vivo como en discursos retransmitidos, aunque se produzcan a una velocidad de hablante nativo, siempre que tenga tiempo para familiarizarme con el acento. </a:t>
          </a:r>
          <a:endParaRPr lang="es-MX" sz="1200" kern="1200" dirty="0">
            <a:solidFill>
              <a:schemeClr val="tx1"/>
            </a:solidFill>
          </a:endParaRPr>
        </a:p>
      </dsp:txBody>
      <dsp:txXfrm>
        <a:off x="3086100" y="205335"/>
        <a:ext cx="4013144" cy="1232012"/>
      </dsp:txXfrm>
    </dsp:sp>
    <dsp:sp modelId="{869F6908-B6A7-4847-807B-1632B5315A33}">
      <dsp:nvSpPr>
        <dsp:cNvPr id="0" name=""/>
        <dsp:cNvSpPr/>
      </dsp:nvSpPr>
      <dsp:spPr>
        <a:xfrm>
          <a:off x="0" y="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0" kern="1200" dirty="0" smtClean="0">
              <a:effectLst/>
            </a:rPr>
            <a:t>COMPRENSIÓN</a:t>
          </a:r>
          <a:r>
            <a:rPr lang="es-MX" sz="2800" b="0" kern="1200" baseline="0" dirty="0" smtClean="0">
              <a:effectLst/>
            </a:rPr>
            <a:t> AUDITIVA</a:t>
          </a:r>
          <a:endParaRPr lang="es-MX" sz="2800" kern="1200" dirty="0"/>
        </a:p>
      </dsp:txBody>
      <dsp:txXfrm>
        <a:off x="80189" y="80189"/>
        <a:ext cx="2925722" cy="1482304"/>
      </dsp:txXfrm>
    </dsp:sp>
    <dsp:sp modelId="{F5D1986F-115F-41A5-AE45-85E2252A7CE4}">
      <dsp:nvSpPr>
        <dsp:cNvPr id="0" name=""/>
        <dsp:cNvSpPr/>
      </dsp:nvSpPr>
      <dsp:spPr>
        <a:xfrm>
          <a:off x="3086100" y="180695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Soy capaz de leer con facilidad prácticamente todas las formas de lengua escrita, incluyendo textos abstractos estructurales o lingüísticamente complejos como, por ejemplo, manuales, artículos especializados y obras literarias. </a:t>
          </a:r>
          <a:endParaRPr lang="es-MX" sz="1200" kern="1200" dirty="0"/>
        </a:p>
      </dsp:txBody>
      <dsp:txXfrm>
        <a:off x="3086100" y="2012285"/>
        <a:ext cx="4013144" cy="1232012"/>
      </dsp:txXfrm>
    </dsp:sp>
    <dsp:sp modelId="{A3EBD87B-12DA-4937-B7D0-7919FBB0AA78}">
      <dsp:nvSpPr>
        <dsp:cNvPr id="0" name=""/>
        <dsp:cNvSpPr/>
      </dsp:nvSpPr>
      <dsp:spPr>
        <a:xfrm>
          <a:off x="0" y="180695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COMPRENSIÓN LECTORA</a:t>
          </a:r>
          <a:endParaRPr lang="es-MX" sz="2800" kern="1200" dirty="0"/>
        </a:p>
      </dsp:txBody>
      <dsp:txXfrm>
        <a:off x="80189" y="1887139"/>
        <a:ext cx="2925722" cy="1482304"/>
      </dsp:txXfrm>
    </dsp:sp>
    <dsp:sp modelId="{64C592F1-965D-4DEB-87FE-7F49A4682825}">
      <dsp:nvSpPr>
        <dsp:cNvPr id="0" name=""/>
        <dsp:cNvSpPr/>
      </dsp:nvSpPr>
      <dsp:spPr>
        <a:xfrm>
          <a:off x="3086100" y="3613901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Tomo parte sin esfuerzo en cualquier conversación o debate y conozco bien modismos, frases hechas y expresiones coloquiales. Me expreso con fluidez y transmito matices sutiles de sentido con precisión. Si tengo un problema, sorteo la dificultad con tanta discreción que los demás apenas se dan cuenta. </a:t>
          </a:r>
          <a:endParaRPr lang="es-MX" sz="1100" kern="1200" dirty="0"/>
        </a:p>
      </dsp:txBody>
      <dsp:txXfrm>
        <a:off x="3086100" y="3819236"/>
        <a:ext cx="4013144" cy="1232012"/>
      </dsp:txXfrm>
    </dsp:sp>
    <dsp:sp modelId="{1E66A230-CDDE-4111-908A-808FDC3884D1}">
      <dsp:nvSpPr>
        <dsp:cNvPr id="0" name=""/>
        <dsp:cNvSpPr/>
      </dsp:nvSpPr>
      <dsp:spPr>
        <a:xfrm>
          <a:off x="0" y="3613901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INTERACCIÓN ORAL</a:t>
          </a:r>
          <a:endParaRPr lang="es-MX" sz="2800" kern="1200" dirty="0"/>
        </a:p>
      </dsp:txBody>
      <dsp:txXfrm>
        <a:off x="80189" y="3694090"/>
        <a:ext cx="2925722" cy="148230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BAC4B-28D9-49EB-B417-B5C7B5DFBEFC}">
      <dsp:nvSpPr>
        <dsp:cNvPr id="0" name=""/>
        <dsp:cNvSpPr/>
      </dsp:nvSpPr>
      <dsp:spPr>
        <a:xfrm>
          <a:off x="3197254" y="581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Presento descripciones o argumentos de forma clara y fluida y con un estilo que es adecuado al contexto y con una estructura lógica y eficaz que ayuda al oyente a fijarse en las ideas importantes y a recordarlas. </a:t>
          </a:r>
          <a:endParaRPr lang="es-MX" sz="1100" kern="1200" dirty="0"/>
        </a:p>
      </dsp:txBody>
      <dsp:txXfrm>
        <a:off x="3197254" y="284181"/>
        <a:ext cx="3945080" cy="1701603"/>
      </dsp:txXfrm>
    </dsp:sp>
    <dsp:sp modelId="{5BB86BD7-6E57-4B38-BEEE-8F5A6A0C16FD}">
      <dsp:nvSpPr>
        <dsp:cNvPr id="0" name=""/>
        <dsp:cNvSpPr/>
      </dsp:nvSpPr>
      <dsp:spPr>
        <a:xfrm>
          <a:off x="0" y="581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ORAL</a:t>
          </a:r>
          <a:endParaRPr lang="es-MX" sz="3800" kern="1200" dirty="0"/>
        </a:p>
      </dsp:txBody>
      <dsp:txXfrm>
        <a:off x="110754" y="111335"/>
        <a:ext cx="2975746" cy="2047295"/>
      </dsp:txXfrm>
    </dsp:sp>
    <dsp:sp modelId="{84D2A9B1-DBDB-4ED0-911F-BE7AC8AEBBFF}">
      <dsp:nvSpPr>
        <dsp:cNvPr id="0" name=""/>
        <dsp:cNvSpPr/>
      </dsp:nvSpPr>
      <dsp:spPr>
        <a:xfrm>
          <a:off x="3197254" y="2496265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Soy capaz de escribir textos claros y fluidos en un estilo apropiado. Puedo escribir cartas, informes o artículos complejos que presentan argumentos con una estructura lógica y eficaz que ayuda al oyente a fijarse en las ideas importantes y a recordarlas. Escribo resúmenes y reseñas de obras profesionales o literarias. </a:t>
          </a:r>
          <a:endParaRPr lang="es-MX" sz="1200" kern="1200" dirty="0"/>
        </a:p>
      </dsp:txBody>
      <dsp:txXfrm>
        <a:off x="3197254" y="2779865"/>
        <a:ext cx="3945080" cy="1701603"/>
      </dsp:txXfrm>
    </dsp:sp>
    <dsp:sp modelId="{C36A07E3-E1DB-47D4-A5BA-5AA02A36E83B}">
      <dsp:nvSpPr>
        <dsp:cNvPr id="0" name=""/>
        <dsp:cNvSpPr/>
      </dsp:nvSpPr>
      <dsp:spPr>
        <a:xfrm>
          <a:off x="0" y="2496265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ESCRITA</a:t>
          </a:r>
          <a:endParaRPr lang="es-MX" sz="3800" kern="1200" dirty="0"/>
        </a:p>
      </dsp:txBody>
      <dsp:txXfrm>
        <a:off x="110754" y="2607019"/>
        <a:ext cx="2975746" cy="2047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D02FD-E008-4FDA-B157-1A5FDC25C948}">
      <dsp:nvSpPr>
        <dsp:cNvPr id="0" name=""/>
        <dsp:cNvSpPr/>
      </dsp:nvSpPr>
      <dsp:spPr>
        <a:xfrm>
          <a:off x="3417140" y="1413061"/>
          <a:ext cx="2061210" cy="1783030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Módulos Extracurriculares</a:t>
          </a:r>
        </a:p>
      </dsp:txBody>
      <dsp:txXfrm>
        <a:off x="3758711" y="1708534"/>
        <a:ext cx="1378068" cy="1192084"/>
      </dsp:txXfrm>
    </dsp:sp>
    <dsp:sp modelId="{271E4B68-E88F-4A58-BD01-A64C8C560BE8}">
      <dsp:nvSpPr>
        <dsp:cNvPr id="0" name=""/>
        <dsp:cNvSpPr/>
      </dsp:nvSpPr>
      <dsp:spPr>
        <a:xfrm>
          <a:off x="4705421" y="688005"/>
          <a:ext cx="777688" cy="670081"/>
        </a:xfrm>
        <a:prstGeom prst="hexagon">
          <a:avLst>
            <a:gd name="adj" fmla="val 28900"/>
            <a:gd name="vf" fmla="val 115470"/>
          </a:avLst>
        </a:prstGeom>
        <a:solidFill>
          <a:srgbClr val="C3D69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3EC07-AE42-4F49-B291-DBE868294DFE}">
      <dsp:nvSpPr>
        <dsp:cNvPr id="0" name=""/>
        <dsp:cNvSpPr/>
      </dsp:nvSpPr>
      <dsp:spPr>
        <a:xfrm>
          <a:off x="3600402" y="-80602"/>
          <a:ext cx="1689146" cy="1461310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Desde el 1er semestre del plan de estudios</a:t>
          </a:r>
          <a:endParaRPr lang="es-MX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0330" y="161568"/>
        <a:ext cx="1129290" cy="976970"/>
      </dsp:txXfrm>
    </dsp:sp>
    <dsp:sp modelId="{F1554880-113C-4309-81DA-BD7A2A2A57B1}">
      <dsp:nvSpPr>
        <dsp:cNvPr id="0" name=""/>
        <dsp:cNvSpPr/>
      </dsp:nvSpPr>
      <dsp:spPr>
        <a:xfrm>
          <a:off x="6072214" y="2076821"/>
          <a:ext cx="777688" cy="670081"/>
        </a:xfrm>
        <a:prstGeom prst="hexagon">
          <a:avLst>
            <a:gd name="adj" fmla="val 28900"/>
            <a:gd name="vf" fmla="val 115470"/>
          </a:avLst>
        </a:prstGeom>
        <a:solidFill>
          <a:srgbClr val="C3D69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C8295-0F28-4C5E-ADCC-61DA11B93616}">
      <dsp:nvSpPr>
        <dsp:cNvPr id="0" name=""/>
        <dsp:cNvSpPr/>
      </dsp:nvSpPr>
      <dsp:spPr>
        <a:xfrm>
          <a:off x="5334694" y="601781"/>
          <a:ext cx="1689146" cy="1461310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Estrategias didácticas actuales</a:t>
          </a:r>
          <a:endParaRPr lang="es-MX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14622" y="843951"/>
        <a:ext cx="1129290" cy="976970"/>
      </dsp:txXfrm>
    </dsp:sp>
    <dsp:sp modelId="{FA2C0E48-39D6-4781-8191-8F823F8B364D}">
      <dsp:nvSpPr>
        <dsp:cNvPr id="0" name=""/>
        <dsp:cNvSpPr/>
      </dsp:nvSpPr>
      <dsp:spPr>
        <a:xfrm>
          <a:off x="5187191" y="3699362"/>
          <a:ext cx="777688" cy="670081"/>
        </a:xfrm>
        <a:prstGeom prst="hexagon">
          <a:avLst>
            <a:gd name="adj" fmla="val 28900"/>
            <a:gd name="vf" fmla="val 115470"/>
          </a:avLst>
        </a:prstGeom>
        <a:solidFill>
          <a:srgbClr val="C3D69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0A1C2-1397-4B71-B670-F190517825B5}">
      <dsp:nvSpPr>
        <dsp:cNvPr id="0" name=""/>
        <dsp:cNvSpPr/>
      </dsp:nvSpPr>
      <dsp:spPr>
        <a:xfrm>
          <a:off x="5629703" y="2740585"/>
          <a:ext cx="1689146" cy="1461310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Evaluación por proyectos </a:t>
          </a:r>
          <a:endParaRPr lang="es-MX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9631" y="2982755"/>
        <a:ext cx="1129290" cy="976970"/>
      </dsp:txXfrm>
    </dsp:sp>
    <dsp:sp modelId="{EAE01BBC-8E94-4230-9A13-857DF4D5B46B}">
      <dsp:nvSpPr>
        <dsp:cNvPr id="0" name=""/>
        <dsp:cNvSpPr/>
      </dsp:nvSpPr>
      <dsp:spPr>
        <a:xfrm>
          <a:off x="3122143" y="3625609"/>
          <a:ext cx="777688" cy="670081"/>
        </a:xfrm>
        <a:prstGeom prst="hexagon">
          <a:avLst>
            <a:gd name="adj" fmla="val 28900"/>
            <a:gd name="vf" fmla="val 115470"/>
          </a:avLst>
        </a:prstGeom>
        <a:solidFill>
          <a:srgbClr val="C3D69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B50F9-20C1-4BE1-A49A-6B252967E9B4}">
      <dsp:nvSpPr>
        <dsp:cNvPr id="0" name=""/>
        <dsp:cNvSpPr/>
      </dsp:nvSpPr>
      <dsp:spPr>
        <a:xfrm>
          <a:off x="3564643" y="3243144"/>
          <a:ext cx="1689146" cy="1783719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Utilización de las Tecnologías de la Información y comunicación </a:t>
          </a:r>
          <a:endParaRPr lang="es-MX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76319" y="3572270"/>
        <a:ext cx="1065794" cy="1125467"/>
      </dsp:txXfrm>
    </dsp:sp>
    <dsp:sp modelId="{72230801-5404-4288-B0F7-1C6648C538D1}">
      <dsp:nvSpPr>
        <dsp:cNvPr id="0" name=""/>
        <dsp:cNvSpPr/>
      </dsp:nvSpPr>
      <dsp:spPr>
        <a:xfrm>
          <a:off x="2163362" y="2003069"/>
          <a:ext cx="777688" cy="670081"/>
        </a:xfrm>
        <a:prstGeom prst="hexagon">
          <a:avLst>
            <a:gd name="adj" fmla="val 28900"/>
            <a:gd name="vf" fmla="val 115470"/>
          </a:avLst>
        </a:prstGeom>
        <a:solidFill>
          <a:srgbClr val="C3D69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FD621-593A-44F5-9D28-A7D135371D67}">
      <dsp:nvSpPr>
        <dsp:cNvPr id="0" name=""/>
        <dsp:cNvSpPr/>
      </dsp:nvSpPr>
      <dsp:spPr>
        <a:xfrm>
          <a:off x="1647100" y="2298075"/>
          <a:ext cx="1901405" cy="2240145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Certificación de  las competencias de las lenguas extranjeras</a:t>
          </a:r>
          <a:endParaRPr lang="es-MX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97941" y="2711419"/>
        <a:ext cx="1199723" cy="1413457"/>
      </dsp:txXfrm>
    </dsp:sp>
    <dsp:sp modelId="{A47CA7E4-E9EC-498D-A616-1BD79F51CDAE}">
      <dsp:nvSpPr>
        <dsp:cNvPr id="0" name=""/>
        <dsp:cNvSpPr/>
      </dsp:nvSpPr>
      <dsp:spPr>
        <a:xfrm>
          <a:off x="1720848" y="233025"/>
          <a:ext cx="1689146" cy="1890117"/>
        </a:xfrm>
        <a:prstGeom prst="hexagon">
          <a:avLst>
            <a:gd name="adj" fmla="val 28570"/>
            <a:gd name="vf" fmla="val 115470"/>
          </a:avLst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apegado a los estándares internacionales (MCER)</a:t>
          </a:r>
          <a:endParaRPr lang="es-MX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2524" y="581783"/>
        <a:ext cx="1065794" cy="1192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2E5C3-276E-4DCD-856B-15B49702B847}">
      <dsp:nvSpPr>
        <dsp:cNvPr id="0" name=""/>
        <dsp:cNvSpPr/>
      </dsp:nvSpPr>
      <dsp:spPr>
        <a:xfrm rot="5400000">
          <a:off x="-231819" y="232722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1</a:t>
          </a:r>
          <a:endParaRPr lang="es-MX" sz="2300" kern="1200" dirty="0"/>
        </a:p>
      </dsp:txBody>
      <dsp:txXfrm rot="-5400000">
        <a:off x="1" y="541816"/>
        <a:ext cx="1081825" cy="463639"/>
      </dsp:txXfrm>
    </dsp:sp>
    <dsp:sp modelId="{78DEED0D-B3B9-4CC9-AA44-2F9B7A12FDD5}">
      <dsp:nvSpPr>
        <dsp:cNvPr id="0" name=""/>
        <dsp:cNvSpPr/>
      </dsp:nvSpPr>
      <dsp:spPr>
        <a:xfrm rot="5400000">
          <a:off x="4251104" y="-3168376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Dar difusión al Programa de Enseñanza-Aprendizaje de Lenguas Extranjeras usando los lineamientos.</a:t>
          </a:r>
          <a:endParaRPr lang="es-MX" sz="1700" kern="1200" dirty="0"/>
        </a:p>
      </dsp:txBody>
      <dsp:txXfrm rot="-5400000">
        <a:off x="1081825" y="49941"/>
        <a:ext cx="7294072" cy="906476"/>
      </dsp:txXfrm>
    </dsp:sp>
    <dsp:sp modelId="{03C3E41E-211E-4717-92E1-0E5521BD9C47}">
      <dsp:nvSpPr>
        <dsp:cNvPr id="0" name=""/>
        <dsp:cNvSpPr/>
      </dsp:nvSpPr>
      <dsp:spPr>
        <a:xfrm rot="5400000">
          <a:off x="-231819" y="1583323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2</a:t>
          </a:r>
          <a:endParaRPr lang="es-MX" sz="2300" kern="1200" dirty="0"/>
        </a:p>
      </dsp:txBody>
      <dsp:txXfrm rot="-5400000">
        <a:off x="1" y="1892417"/>
        <a:ext cx="1081825" cy="463639"/>
      </dsp:txXfrm>
    </dsp:sp>
    <dsp:sp modelId="{7C0994A8-5BCE-4062-850F-0DA215AD39EB}">
      <dsp:nvSpPr>
        <dsp:cNvPr id="0" name=""/>
        <dsp:cNvSpPr/>
      </dsp:nvSpPr>
      <dsp:spPr>
        <a:xfrm rot="5400000">
          <a:off x="4177379" y="-1801130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smtClean="0"/>
            <a:t>Hacer las adaptaciones necesarias para la puesta en marcha (2015) del programa en comento en los IITT.  </a:t>
          </a:r>
          <a:endParaRPr lang="es-MX" sz="1700" kern="1200" dirty="0"/>
        </a:p>
      </dsp:txBody>
      <dsp:txXfrm rot="-5400000">
        <a:off x="1008100" y="1417187"/>
        <a:ext cx="7294072" cy="906476"/>
      </dsp:txXfrm>
    </dsp:sp>
    <dsp:sp modelId="{6BCB94DB-9D17-4061-BE8A-356DB32F13A9}">
      <dsp:nvSpPr>
        <dsp:cNvPr id="0" name=""/>
        <dsp:cNvSpPr/>
      </dsp:nvSpPr>
      <dsp:spPr>
        <a:xfrm rot="5400000">
          <a:off x="-231819" y="2933923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3</a:t>
          </a:r>
          <a:endParaRPr lang="es-MX" sz="2300" kern="1200" dirty="0"/>
        </a:p>
      </dsp:txBody>
      <dsp:txXfrm rot="-5400000">
        <a:off x="1" y="3243017"/>
        <a:ext cx="1081825" cy="463639"/>
      </dsp:txXfrm>
    </dsp:sp>
    <dsp:sp modelId="{5AFAEF8D-BA59-4E5E-9D6B-D3762B02BA21}">
      <dsp:nvSpPr>
        <dsp:cNvPr id="0" name=""/>
        <dsp:cNvSpPr/>
      </dsp:nvSpPr>
      <dsp:spPr>
        <a:xfrm rot="5400000">
          <a:off x="4251104" y="-467175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700" kern="1200" baseline="0" smtClean="0"/>
            <a:t>Acompañar a los Tecnológicos en su proceso de transición mediante capacitación durante el período agosto-diciembre 2014.</a:t>
          </a:r>
          <a:endParaRPr lang="es-MX" sz="1700" kern="1200" dirty="0"/>
        </a:p>
      </dsp:txBody>
      <dsp:txXfrm rot="-5400000">
        <a:off x="1081825" y="2751142"/>
        <a:ext cx="7294072" cy="906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2E5C3-276E-4DCD-856B-15B49702B847}">
      <dsp:nvSpPr>
        <dsp:cNvPr id="0" name=""/>
        <dsp:cNvSpPr/>
      </dsp:nvSpPr>
      <dsp:spPr>
        <a:xfrm rot="5400000">
          <a:off x="-231593" y="234569"/>
          <a:ext cx="1543955" cy="108076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1</a:t>
          </a:r>
          <a:endParaRPr lang="es-MX" sz="2300" kern="1200" dirty="0"/>
        </a:p>
      </dsp:txBody>
      <dsp:txXfrm rot="-5400000">
        <a:off x="1" y="543359"/>
        <a:ext cx="1080768" cy="463187"/>
      </dsp:txXfrm>
    </dsp:sp>
    <dsp:sp modelId="{78DEED0D-B3B9-4CC9-AA44-2F9B7A12FDD5}">
      <dsp:nvSpPr>
        <dsp:cNvPr id="0" name=""/>
        <dsp:cNvSpPr/>
      </dsp:nvSpPr>
      <dsp:spPr>
        <a:xfrm rot="5400000">
          <a:off x="4251066" y="-3167321"/>
          <a:ext cx="1003571" cy="7344167"/>
        </a:xfrm>
        <a:prstGeom prst="round2Same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Iniciar la operación del Programa de Enseñanza-Aprendizaje de Lenguas Extranjeras</a:t>
          </a:r>
          <a:endParaRPr lang="es-MX" sz="20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 smtClean="0">
            <a:solidFill>
              <a:schemeClr val="tx1"/>
            </a:solidFill>
          </a:endParaRPr>
        </a:p>
      </dsp:txBody>
      <dsp:txXfrm rot="-5400000">
        <a:off x="1080768" y="51967"/>
        <a:ext cx="7295177" cy="905591"/>
      </dsp:txXfrm>
    </dsp:sp>
    <dsp:sp modelId="{03C3E41E-211E-4717-92E1-0E5521BD9C47}">
      <dsp:nvSpPr>
        <dsp:cNvPr id="0" name=""/>
        <dsp:cNvSpPr/>
      </dsp:nvSpPr>
      <dsp:spPr>
        <a:xfrm rot="5400000">
          <a:off x="-231593" y="1583851"/>
          <a:ext cx="1543955" cy="108076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2</a:t>
          </a:r>
          <a:endParaRPr lang="es-MX" sz="2300" kern="1200" dirty="0"/>
        </a:p>
      </dsp:txBody>
      <dsp:txXfrm rot="-5400000">
        <a:off x="1" y="1892641"/>
        <a:ext cx="1080768" cy="463187"/>
      </dsp:txXfrm>
    </dsp:sp>
    <dsp:sp modelId="{7C0994A8-5BCE-4062-850F-0DA215AD39EB}">
      <dsp:nvSpPr>
        <dsp:cNvPr id="0" name=""/>
        <dsp:cNvSpPr/>
      </dsp:nvSpPr>
      <dsp:spPr>
        <a:xfrm rot="5400000">
          <a:off x="4251066" y="-1818039"/>
          <a:ext cx="1003571" cy="7344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/>
            <a:t>.</a:t>
          </a:r>
          <a:endParaRPr lang="es-MX" sz="11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Iniciar con el programa de capacitación permanente para  los facilitadores de lenguas Extranjeras en materia de  certificaciones en el dominio y enseñanza del idioma.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 smtClean="0">
            <a:solidFill>
              <a:schemeClr val="tx1"/>
            </a:solidFill>
          </a:endParaRPr>
        </a:p>
      </dsp:txBody>
      <dsp:txXfrm rot="-5400000">
        <a:off x="1080768" y="1401249"/>
        <a:ext cx="7295177" cy="905591"/>
      </dsp:txXfrm>
    </dsp:sp>
    <dsp:sp modelId="{6BCB94DB-9D17-4061-BE8A-356DB32F13A9}">
      <dsp:nvSpPr>
        <dsp:cNvPr id="0" name=""/>
        <dsp:cNvSpPr/>
      </dsp:nvSpPr>
      <dsp:spPr>
        <a:xfrm rot="5400000">
          <a:off x="-231593" y="2933133"/>
          <a:ext cx="1543955" cy="108076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3</a:t>
          </a:r>
          <a:endParaRPr lang="es-MX" sz="2300" kern="1200" dirty="0"/>
        </a:p>
      </dsp:txBody>
      <dsp:txXfrm rot="-5400000">
        <a:off x="1" y="3241923"/>
        <a:ext cx="1080768" cy="463187"/>
      </dsp:txXfrm>
    </dsp:sp>
    <dsp:sp modelId="{5AFAEF8D-BA59-4E5E-9D6B-D3762B02BA21}">
      <dsp:nvSpPr>
        <dsp:cNvPr id="0" name=""/>
        <dsp:cNvSpPr/>
      </dsp:nvSpPr>
      <dsp:spPr>
        <a:xfrm rot="5400000">
          <a:off x="4251066" y="-468758"/>
          <a:ext cx="1003571" cy="734416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Indicadores </a:t>
          </a:r>
          <a:r>
            <a:rPr lang="es-MX" sz="2000" kern="1200" dirty="0" smtClean="0"/>
            <a:t>de desempeño </a:t>
          </a:r>
          <a:endParaRPr lang="es-MX" sz="2000" kern="1200" dirty="0"/>
        </a:p>
      </dsp:txBody>
      <dsp:txXfrm rot="-5400000">
        <a:off x="1080768" y="2750530"/>
        <a:ext cx="7295177" cy="9055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2E5C3-276E-4DCD-856B-15B49702B847}">
      <dsp:nvSpPr>
        <dsp:cNvPr id="0" name=""/>
        <dsp:cNvSpPr/>
      </dsp:nvSpPr>
      <dsp:spPr>
        <a:xfrm rot="5400000">
          <a:off x="-231819" y="232722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1</a:t>
          </a:r>
          <a:endParaRPr lang="es-MX" sz="2300" kern="1200" dirty="0"/>
        </a:p>
      </dsp:txBody>
      <dsp:txXfrm rot="-5400000">
        <a:off x="1" y="541816"/>
        <a:ext cx="1081825" cy="463639"/>
      </dsp:txXfrm>
    </dsp:sp>
    <dsp:sp modelId="{78DEED0D-B3B9-4CC9-AA44-2F9B7A12FDD5}">
      <dsp:nvSpPr>
        <dsp:cNvPr id="0" name=""/>
        <dsp:cNvSpPr/>
      </dsp:nvSpPr>
      <dsp:spPr>
        <a:xfrm rot="5400000">
          <a:off x="4251104" y="-3168376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Evaluación de impacto del Programa de Lengua Extranjera en todos los Institutos Tecnológicos</a:t>
          </a:r>
          <a:endParaRPr lang="es-MX" sz="2300" kern="1200" dirty="0"/>
        </a:p>
      </dsp:txBody>
      <dsp:txXfrm rot="-5400000">
        <a:off x="1081825" y="49941"/>
        <a:ext cx="7294072" cy="906476"/>
      </dsp:txXfrm>
    </dsp:sp>
    <dsp:sp modelId="{03C3E41E-211E-4717-92E1-0E5521BD9C47}">
      <dsp:nvSpPr>
        <dsp:cNvPr id="0" name=""/>
        <dsp:cNvSpPr/>
      </dsp:nvSpPr>
      <dsp:spPr>
        <a:xfrm rot="5400000">
          <a:off x="-231819" y="1583323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2</a:t>
          </a:r>
          <a:endParaRPr lang="es-MX" sz="2300" kern="1200" dirty="0"/>
        </a:p>
      </dsp:txBody>
      <dsp:txXfrm rot="-5400000">
        <a:off x="1" y="1892417"/>
        <a:ext cx="1081825" cy="463639"/>
      </dsp:txXfrm>
    </dsp:sp>
    <dsp:sp modelId="{7C0994A8-5BCE-4062-850F-0DA215AD39EB}">
      <dsp:nvSpPr>
        <dsp:cNvPr id="0" name=""/>
        <dsp:cNvSpPr/>
      </dsp:nvSpPr>
      <dsp:spPr>
        <a:xfrm rot="5400000">
          <a:off x="4251104" y="-1817775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100% de los estudiantes cursen el Programa de Lengua Extranjera</a:t>
          </a:r>
          <a:endParaRPr lang="es-MX" sz="2300" kern="1200" dirty="0"/>
        </a:p>
      </dsp:txBody>
      <dsp:txXfrm rot="-5400000">
        <a:off x="1081825" y="1400542"/>
        <a:ext cx="7294072" cy="906476"/>
      </dsp:txXfrm>
    </dsp:sp>
    <dsp:sp modelId="{6BCB94DB-9D17-4061-BE8A-356DB32F13A9}">
      <dsp:nvSpPr>
        <dsp:cNvPr id="0" name=""/>
        <dsp:cNvSpPr/>
      </dsp:nvSpPr>
      <dsp:spPr>
        <a:xfrm rot="5400000">
          <a:off x="-231819" y="2933923"/>
          <a:ext cx="1545464" cy="108182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kern="1200" dirty="0" smtClean="0"/>
            <a:t>3</a:t>
          </a:r>
          <a:endParaRPr lang="es-MX" sz="2300" kern="1200" dirty="0"/>
        </a:p>
      </dsp:txBody>
      <dsp:txXfrm rot="-5400000">
        <a:off x="1" y="3243017"/>
        <a:ext cx="1081825" cy="463639"/>
      </dsp:txXfrm>
    </dsp:sp>
    <dsp:sp modelId="{5AFAEF8D-BA59-4E5E-9D6B-D3762B02BA21}">
      <dsp:nvSpPr>
        <dsp:cNvPr id="0" name=""/>
        <dsp:cNvSpPr/>
      </dsp:nvSpPr>
      <dsp:spPr>
        <a:xfrm rot="5400000">
          <a:off x="4251104" y="-467175"/>
          <a:ext cx="1004552" cy="7343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just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100% de los Institutos Tecnológicos operen el Programa de Lengua Extranjera</a:t>
          </a:r>
          <a:endParaRPr lang="es-MX" sz="2300" kern="1200" dirty="0"/>
        </a:p>
      </dsp:txBody>
      <dsp:txXfrm rot="-5400000">
        <a:off x="1081825" y="2751142"/>
        <a:ext cx="7294072" cy="9064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C0A94-8769-4BF2-B9E5-D61DB3E4B1E0}">
      <dsp:nvSpPr>
        <dsp:cNvPr id="0" name=""/>
        <dsp:cNvSpPr/>
      </dsp:nvSpPr>
      <dsp:spPr>
        <a:xfrm>
          <a:off x="3086100" y="0"/>
          <a:ext cx="4629150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Comprendo las ideas principales cuando el discurso es claro y normal y se tratan asuntos cotidianos que tienen lugar en el trabajo, en la escuela, durante el tiempo de ocio, </a:t>
          </a:r>
          <a:r>
            <a:rPr lang="es-MX" sz="1200" kern="1200" dirty="0" err="1" smtClean="0">
              <a:effectLst/>
            </a:rPr>
            <a:t>etc</a:t>
          </a:r>
          <a:endParaRPr lang="es-MX" sz="1200" kern="1200" dirty="0"/>
        </a:p>
      </dsp:txBody>
      <dsp:txXfrm>
        <a:off x="3086100" y="188458"/>
        <a:ext cx="4063775" cy="1130751"/>
      </dsp:txXfrm>
    </dsp:sp>
    <dsp:sp modelId="{869F6908-B6A7-4847-807B-1632B5315A33}">
      <dsp:nvSpPr>
        <dsp:cNvPr id="0" name=""/>
        <dsp:cNvSpPr/>
      </dsp:nvSpPr>
      <dsp:spPr>
        <a:xfrm>
          <a:off x="0" y="0"/>
          <a:ext cx="3086100" cy="15076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0" kern="1200" dirty="0" smtClean="0">
              <a:effectLst/>
            </a:rPr>
            <a:t>COMPRENSIÓN</a:t>
          </a:r>
          <a:r>
            <a:rPr lang="es-MX" sz="2800" b="0" kern="1200" baseline="0" dirty="0" smtClean="0">
              <a:effectLst/>
            </a:rPr>
            <a:t> AUDITIVA</a:t>
          </a:r>
          <a:endParaRPr lang="es-MX" sz="2800" kern="1200" dirty="0"/>
        </a:p>
      </dsp:txBody>
      <dsp:txXfrm>
        <a:off x="73598" y="73598"/>
        <a:ext cx="2938904" cy="1360471"/>
      </dsp:txXfrm>
    </dsp:sp>
    <dsp:sp modelId="{F5D1986F-115F-41A5-AE45-85E2252A7CE4}">
      <dsp:nvSpPr>
        <dsp:cNvPr id="0" name=""/>
        <dsp:cNvSpPr/>
      </dsp:nvSpPr>
      <dsp:spPr>
        <a:xfrm>
          <a:off x="3086100" y="1658434"/>
          <a:ext cx="4629150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Comprendo textos redactados en una lengua de uso habitual y cotidiano o relacionado con el trabajo. Comprendo la descripción de acontecimientos, sentimientos y deseos en cartas personales</a:t>
          </a:r>
          <a:endParaRPr lang="es-MX" sz="1200" kern="1200" dirty="0"/>
        </a:p>
      </dsp:txBody>
      <dsp:txXfrm>
        <a:off x="3086100" y="1846892"/>
        <a:ext cx="4063775" cy="1130751"/>
      </dsp:txXfrm>
    </dsp:sp>
    <dsp:sp modelId="{A3EBD87B-12DA-4937-B7D0-7919FBB0AA78}">
      <dsp:nvSpPr>
        <dsp:cNvPr id="0" name=""/>
        <dsp:cNvSpPr/>
      </dsp:nvSpPr>
      <dsp:spPr>
        <a:xfrm>
          <a:off x="0" y="1658434"/>
          <a:ext cx="3086100" cy="15076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COMPRENSIÓN LECTORA</a:t>
          </a:r>
          <a:endParaRPr lang="es-MX" sz="2800" kern="1200" dirty="0"/>
        </a:p>
      </dsp:txBody>
      <dsp:txXfrm>
        <a:off x="73598" y="1732032"/>
        <a:ext cx="2938904" cy="1360471"/>
      </dsp:txXfrm>
    </dsp:sp>
    <dsp:sp modelId="{64C592F1-965D-4DEB-87FE-7F49A4682825}">
      <dsp:nvSpPr>
        <dsp:cNvPr id="0" name=""/>
        <dsp:cNvSpPr/>
      </dsp:nvSpPr>
      <dsp:spPr>
        <a:xfrm>
          <a:off x="3086100" y="3316868"/>
          <a:ext cx="4629150" cy="1507667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Sé desenvolverme en casi todas las situaciones que se me presentan cuando viajo donde se habla esa lengua. Puedo participar espontáneamente en una conversación que trate temas cotidianos de interés personal). </a:t>
          </a:r>
          <a:endParaRPr lang="es-MX" sz="1200" kern="1200" dirty="0"/>
        </a:p>
      </dsp:txBody>
      <dsp:txXfrm>
        <a:off x="3086100" y="3505326"/>
        <a:ext cx="4063775" cy="1130751"/>
      </dsp:txXfrm>
    </dsp:sp>
    <dsp:sp modelId="{1E66A230-CDDE-4111-908A-808FDC3884D1}">
      <dsp:nvSpPr>
        <dsp:cNvPr id="0" name=""/>
        <dsp:cNvSpPr/>
      </dsp:nvSpPr>
      <dsp:spPr>
        <a:xfrm>
          <a:off x="0" y="3316868"/>
          <a:ext cx="3086100" cy="150766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INTERACCIÓN ORAL</a:t>
          </a:r>
          <a:endParaRPr lang="es-MX" sz="2800" kern="1200" dirty="0"/>
        </a:p>
      </dsp:txBody>
      <dsp:txXfrm>
        <a:off x="73598" y="3390466"/>
        <a:ext cx="2938904" cy="13604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BAC4B-28D9-49EB-B417-B5C7B5DFBEFC}">
      <dsp:nvSpPr>
        <dsp:cNvPr id="0" name=""/>
        <dsp:cNvSpPr/>
      </dsp:nvSpPr>
      <dsp:spPr>
        <a:xfrm>
          <a:off x="3197254" y="581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effectLst/>
            </a:rPr>
            <a:t>Sé enlazar frases de forma sencilla con el fin de describir experiencias y hechos, mis sueños, esperanzas y ambiciones. Puedo explicar y justificar brevemente mis opiniones y proyectos. Sé narrar una historia o relato, la trama de un libro o película y puedo describir mis reacciones. </a:t>
          </a:r>
          <a:endParaRPr lang="es-MX" sz="1300" kern="1200" dirty="0"/>
        </a:p>
      </dsp:txBody>
      <dsp:txXfrm>
        <a:off x="3197254" y="284181"/>
        <a:ext cx="3945080" cy="1701603"/>
      </dsp:txXfrm>
    </dsp:sp>
    <dsp:sp modelId="{5BB86BD7-6E57-4B38-BEEE-8F5A6A0C16FD}">
      <dsp:nvSpPr>
        <dsp:cNvPr id="0" name=""/>
        <dsp:cNvSpPr/>
      </dsp:nvSpPr>
      <dsp:spPr>
        <a:xfrm>
          <a:off x="0" y="581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ORAL</a:t>
          </a:r>
          <a:endParaRPr lang="es-MX" sz="3800" kern="1200" dirty="0"/>
        </a:p>
      </dsp:txBody>
      <dsp:txXfrm>
        <a:off x="110754" y="111335"/>
        <a:ext cx="2975746" cy="2047295"/>
      </dsp:txXfrm>
    </dsp:sp>
    <dsp:sp modelId="{84D2A9B1-DBDB-4ED0-911F-BE7AC8AEBBFF}">
      <dsp:nvSpPr>
        <dsp:cNvPr id="0" name=""/>
        <dsp:cNvSpPr/>
      </dsp:nvSpPr>
      <dsp:spPr>
        <a:xfrm>
          <a:off x="3197254" y="2496265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300" kern="1200" dirty="0" smtClean="0">
              <a:effectLst/>
            </a:rPr>
            <a:t>Soy capaz de escribir textos sencillos y bien enlazados sobre temas que me son conocidos o de interés personal.  Puedo escribir cartas personales que describen experiencias e impresiones</a:t>
          </a:r>
          <a:endParaRPr lang="es-MX" sz="1300" kern="1200" dirty="0"/>
        </a:p>
      </dsp:txBody>
      <dsp:txXfrm>
        <a:off x="3197254" y="2779865"/>
        <a:ext cx="3945080" cy="1701603"/>
      </dsp:txXfrm>
    </dsp:sp>
    <dsp:sp modelId="{C36A07E3-E1DB-47D4-A5BA-5AA02A36E83B}">
      <dsp:nvSpPr>
        <dsp:cNvPr id="0" name=""/>
        <dsp:cNvSpPr/>
      </dsp:nvSpPr>
      <dsp:spPr>
        <a:xfrm>
          <a:off x="0" y="2496265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ESCRITA</a:t>
          </a:r>
          <a:endParaRPr lang="es-MX" sz="3800" kern="1200" dirty="0"/>
        </a:p>
      </dsp:txBody>
      <dsp:txXfrm>
        <a:off x="110754" y="2607019"/>
        <a:ext cx="2975746" cy="20472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C0A94-8769-4BF2-B9E5-D61DB3E4B1E0}">
      <dsp:nvSpPr>
        <dsp:cNvPr id="0" name=""/>
        <dsp:cNvSpPr/>
      </dsp:nvSpPr>
      <dsp:spPr>
        <a:xfrm>
          <a:off x="3086100" y="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Comprendo discursos y conferencias extensos e incluso sigo líneas argumentales complejas siempre que el tema sea relativamente conocido. Comprendo casi todas </a:t>
          </a:r>
          <a:endParaRPr lang="es-MX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100" kern="1200" dirty="0" smtClean="0">
              <a:effectLst/>
            </a:rPr>
            <a:t>las noticias de la televisión y los programas sobre temas actuales. Comprendo la mayoría de las películas en las que se habla en un nivel de lengua estándar. </a:t>
          </a:r>
          <a:endParaRPr lang="es-MX" sz="1100" kern="1200" dirty="0">
            <a:solidFill>
              <a:srgbClr val="000000"/>
            </a:solidFill>
            <a:effectLst/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3086100" y="205335"/>
        <a:ext cx="4013144" cy="1232012"/>
      </dsp:txXfrm>
    </dsp:sp>
    <dsp:sp modelId="{869F6908-B6A7-4847-807B-1632B5315A33}">
      <dsp:nvSpPr>
        <dsp:cNvPr id="0" name=""/>
        <dsp:cNvSpPr/>
      </dsp:nvSpPr>
      <dsp:spPr>
        <a:xfrm>
          <a:off x="0" y="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0" kern="1200" dirty="0" smtClean="0">
              <a:effectLst/>
            </a:rPr>
            <a:t>COMPRENSIÓN</a:t>
          </a:r>
          <a:r>
            <a:rPr lang="es-MX" sz="2800" b="0" kern="1200" baseline="0" dirty="0" smtClean="0">
              <a:effectLst/>
            </a:rPr>
            <a:t> AUDITIVA</a:t>
          </a:r>
          <a:endParaRPr lang="es-MX" sz="2800" kern="1200" dirty="0"/>
        </a:p>
      </dsp:txBody>
      <dsp:txXfrm>
        <a:off x="80189" y="80189"/>
        <a:ext cx="2925722" cy="1482304"/>
      </dsp:txXfrm>
    </dsp:sp>
    <dsp:sp modelId="{F5D1986F-115F-41A5-AE45-85E2252A7CE4}">
      <dsp:nvSpPr>
        <dsp:cNvPr id="0" name=""/>
        <dsp:cNvSpPr/>
      </dsp:nvSpPr>
      <dsp:spPr>
        <a:xfrm>
          <a:off x="3086100" y="1806950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Soy capaz de leer artículos e informes relativos a problemas contemporáneos en los que los autores adoptan posturas o puntos de vista concretos. Comprendo la prosa literaria contemporánea</a:t>
          </a:r>
          <a:endParaRPr lang="es-MX" sz="1200" kern="1200" dirty="0"/>
        </a:p>
      </dsp:txBody>
      <dsp:txXfrm>
        <a:off x="3086100" y="2012285"/>
        <a:ext cx="4013144" cy="1232012"/>
      </dsp:txXfrm>
    </dsp:sp>
    <dsp:sp modelId="{A3EBD87B-12DA-4937-B7D0-7919FBB0AA78}">
      <dsp:nvSpPr>
        <dsp:cNvPr id="0" name=""/>
        <dsp:cNvSpPr/>
      </dsp:nvSpPr>
      <dsp:spPr>
        <a:xfrm>
          <a:off x="0" y="1806950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COMPRENSIÓN LECTORA</a:t>
          </a:r>
          <a:endParaRPr lang="es-MX" sz="2800" kern="1200" dirty="0"/>
        </a:p>
      </dsp:txBody>
      <dsp:txXfrm>
        <a:off x="80189" y="1887139"/>
        <a:ext cx="2925722" cy="1482304"/>
      </dsp:txXfrm>
    </dsp:sp>
    <dsp:sp modelId="{64C592F1-965D-4DEB-87FE-7F49A4682825}">
      <dsp:nvSpPr>
        <dsp:cNvPr id="0" name=""/>
        <dsp:cNvSpPr/>
      </dsp:nvSpPr>
      <dsp:spPr>
        <a:xfrm>
          <a:off x="3086100" y="3613901"/>
          <a:ext cx="4629150" cy="1642682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Puedo participar en una conversación con cierta fluidez y espontaneidad, lo que posibilita la comunicación normal con hablantes nativos. Puedo tomar parte activa en debates desarrollados en situaciones cotidianas explicando y defendiendo mis puntos de vista</a:t>
          </a:r>
          <a:r>
            <a:rPr lang="es-MX" sz="1100" kern="1200" dirty="0" smtClean="0">
              <a:effectLst/>
            </a:rPr>
            <a:t>. </a:t>
          </a:r>
          <a:endParaRPr lang="es-MX" sz="1100" kern="1200" dirty="0"/>
        </a:p>
      </dsp:txBody>
      <dsp:txXfrm>
        <a:off x="3086100" y="3819236"/>
        <a:ext cx="4013144" cy="1232012"/>
      </dsp:txXfrm>
    </dsp:sp>
    <dsp:sp modelId="{1E66A230-CDDE-4111-908A-808FDC3884D1}">
      <dsp:nvSpPr>
        <dsp:cNvPr id="0" name=""/>
        <dsp:cNvSpPr/>
      </dsp:nvSpPr>
      <dsp:spPr>
        <a:xfrm>
          <a:off x="0" y="3613901"/>
          <a:ext cx="3086100" cy="164268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INTERACCIÓN ORAL</a:t>
          </a:r>
          <a:endParaRPr lang="es-MX" sz="2800" kern="1200" dirty="0"/>
        </a:p>
      </dsp:txBody>
      <dsp:txXfrm>
        <a:off x="80189" y="3694090"/>
        <a:ext cx="2925722" cy="14823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CBAC4B-28D9-49EB-B417-B5C7B5DFBEFC}">
      <dsp:nvSpPr>
        <dsp:cNvPr id="0" name=""/>
        <dsp:cNvSpPr/>
      </dsp:nvSpPr>
      <dsp:spPr>
        <a:xfrm>
          <a:off x="3197254" y="581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 Presento descripciones claras y detalladas de una amplia serie de temas relacionados con mi especialidad. Sé explicar un punto de vista sobre un tema exponiendo las ventajas y los inconvenientes de varias opciones</a:t>
          </a:r>
          <a:r>
            <a:rPr lang="es-MX" sz="1100" kern="1200" dirty="0" smtClean="0">
              <a:effectLst/>
            </a:rPr>
            <a:t>. </a:t>
          </a:r>
          <a:endParaRPr lang="es-MX" sz="1100" kern="1200" dirty="0"/>
        </a:p>
      </dsp:txBody>
      <dsp:txXfrm>
        <a:off x="3197254" y="284181"/>
        <a:ext cx="3945080" cy="1701603"/>
      </dsp:txXfrm>
    </dsp:sp>
    <dsp:sp modelId="{5BB86BD7-6E57-4B38-BEEE-8F5A6A0C16FD}">
      <dsp:nvSpPr>
        <dsp:cNvPr id="0" name=""/>
        <dsp:cNvSpPr/>
      </dsp:nvSpPr>
      <dsp:spPr>
        <a:xfrm>
          <a:off x="0" y="581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ORAL</a:t>
          </a:r>
          <a:endParaRPr lang="es-MX" sz="3800" kern="1200" dirty="0"/>
        </a:p>
      </dsp:txBody>
      <dsp:txXfrm>
        <a:off x="110754" y="111335"/>
        <a:ext cx="2975746" cy="2047295"/>
      </dsp:txXfrm>
    </dsp:sp>
    <dsp:sp modelId="{84D2A9B1-DBDB-4ED0-911F-BE7AC8AEBBFF}">
      <dsp:nvSpPr>
        <dsp:cNvPr id="0" name=""/>
        <dsp:cNvSpPr/>
      </dsp:nvSpPr>
      <dsp:spPr>
        <a:xfrm>
          <a:off x="3197254" y="2496265"/>
          <a:ext cx="4795881" cy="2268803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200" kern="1200" dirty="0" smtClean="0">
              <a:effectLst/>
            </a:rPr>
            <a:t>Soy capaz de escribir textos claros y detallados sobre una amplia serie de temas relacionados con mis intereses. Puedo escribir redacciones o informes transmitiendo información o proponiendo motivos que apoyen o refuten un punto de vista concreto. Sé escribir cartas que destacan la importancia que le doy a determinados hechos y experiencias. </a:t>
          </a:r>
          <a:endParaRPr lang="es-MX" sz="1200" kern="1200" dirty="0"/>
        </a:p>
      </dsp:txBody>
      <dsp:txXfrm>
        <a:off x="3197254" y="2779865"/>
        <a:ext cx="3945080" cy="1701603"/>
      </dsp:txXfrm>
    </dsp:sp>
    <dsp:sp modelId="{C36A07E3-E1DB-47D4-A5BA-5AA02A36E83B}">
      <dsp:nvSpPr>
        <dsp:cNvPr id="0" name=""/>
        <dsp:cNvSpPr/>
      </dsp:nvSpPr>
      <dsp:spPr>
        <a:xfrm>
          <a:off x="0" y="2496265"/>
          <a:ext cx="3197254" cy="22688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EXPRESIÓN ESCRITA</a:t>
          </a:r>
          <a:endParaRPr lang="es-MX" sz="3800" kern="1200" dirty="0"/>
        </a:p>
      </dsp:txBody>
      <dsp:txXfrm>
        <a:off x="110754" y="2607019"/>
        <a:ext cx="2975746" cy="2047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#1">
  <dgm:title val="Hexágono radial"/>
  <dgm:desc val="Se usa para mostrar un proceso secuencial relacionado con un tema o una idea centrales. Limitado a seis formas de Nivel 2. Funciona mejor con poco texto. El texto que no se usa no aparece, pero está disponible si cambia de diseño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C66C7-C4A3-4DFC-A104-232F2E89BFB2}" type="datetimeFigureOut">
              <a:rPr lang="es-MX" smtClean="0"/>
              <a:pPr/>
              <a:t>04/06/2014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C0E38-7A69-407A-BB66-16B751ACD178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269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E34D4-C6DD-449B-9142-30E544F90B37}" type="datetimeFigureOut">
              <a:rPr lang="es-MX" smtClean="0"/>
              <a:pPr/>
              <a:t>04/06/2014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C3677-C9E3-49FF-82FD-917B7F0E62C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78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C3677-C9E3-49FF-82FD-917B7F0E62C1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1833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F2663-E039-42F5-A933-A1E0F330CB8D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03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F2663-E039-42F5-A933-A1E0F330CB8D}" type="slidenum">
              <a:rPr lang="es-MX" smtClean="0"/>
              <a:pPr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8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F2663-E039-42F5-A933-A1E0F330CB8D}" type="slidenum">
              <a:rPr lang="es-MX" smtClean="0"/>
              <a:pPr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105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DF2663-E039-42F5-A933-A1E0F330CB8D}" type="slidenum">
              <a:rPr lang="es-MX" smtClean="0"/>
              <a:pPr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8170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08086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53344" y="383664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76" y="1254133"/>
            <a:ext cx="787241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6" y="2468579"/>
            <a:ext cx="7858180" cy="37687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04/06/2014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122181" y="1268760"/>
            <a:ext cx="1906203" cy="4968552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41177" y="1268760"/>
            <a:ext cx="5577408" cy="496855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374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5BA28E99-AEF6-4118-A228-5CBCCBDD7A85}" type="datetimeFigureOut">
              <a:rPr lang="es-ES" smtClean="0"/>
              <a:pPr/>
              <a:t>04/06/2014</a:t>
            </a:fld>
            <a:endParaRPr lang="es-ES" dirty="0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1848" y="6356351"/>
            <a:ext cx="1982580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s-ES" dirty="0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70848" y="6356351"/>
            <a:ext cx="1460848" cy="24100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81026D3E-8F2B-4792-BD44-CA339CCB2B6B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83206"/>
            <a:ext cx="7715304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537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268760"/>
            <a:ext cx="7729534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83206"/>
            <a:ext cx="7715304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32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87241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95536" y="2285992"/>
            <a:ext cx="3752848" cy="39116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38940" y="2285992"/>
            <a:ext cx="3714776" cy="384017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071546"/>
            <a:ext cx="7786742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5536" y="2357430"/>
            <a:ext cx="368299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5536" y="3071809"/>
            <a:ext cx="3714776" cy="305435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253188" y="2357430"/>
            <a:ext cx="3929090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253188" y="3071809"/>
            <a:ext cx="3970337" cy="305435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528" y="1493912"/>
            <a:ext cx="794388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3453" y="126876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6725" y="1268760"/>
            <a:ext cx="4643470" cy="50546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95536" y="2483206"/>
            <a:ext cx="3008313" cy="3840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5656" y="5081736"/>
            <a:ext cx="5486400" cy="56673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75656" y="1281243"/>
            <a:ext cx="5486400" cy="3727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75656" y="5648474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 userDrawn="1"/>
        </p:nvSpPr>
        <p:spPr>
          <a:xfrm>
            <a:off x="3929058" y="6500834"/>
            <a:ext cx="1071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</a:rPr>
              <a:t>Cd. Madero 2009</a:t>
            </a:r>
            <a:endParaRPr lang="es-ES" sz="800" dirty="0">
              <a:solidFill>
                <a:schemeClr val="bg1"/>
              </a:solidFill>
            </a:endParaRPr>
          </a:p>
        </p:txBody>
      </p:sp>
      <p:cxnSp>
        <p:nvCxnSpPr>
          <p:cNvPr id="28" name="27 Conector recto"/>
          <p:cNvCxnSpPr/>
          <p:nvPr userDrawn="1"/>
        </p:nvCxnSpPr>
        <p:spPr>
          <a:xfrm rot="5400000">
            <a:off x="3643318" y="6715136"/>
            <a:ext cx="28572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Rectángulo"/>
          <p:cNvSpPr/>
          <p:nvPr userDrawn="1"/>
        </p:nvSpPr>
        <p:spPr>
          <a:xfrm>
            <a:off x="8532440" y="1484784"/>
            <a:ext cx="484748" cy="4320480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r"/>
            <a:r>
              <a:rPr lang="es-MX" sz="1050" b="1" baseline="0" dirty="0" smtClean="0">
                <a:solidFill>
                  <a:schemeClr val="bg1"/>
                </a:solidFill>
              </a:rPr>
              <a:t>Asamblea General Ordinaria del Consejo Nacional de Directores</a:t>
            </a:r>
          </a:p>
          <a:p>
            <a:pPr algn="r"/>
            <a:r>
              <a:rPr lang="es-MX" sz="900" b="1" baseline="0" dirty="0" smtClean="0">
                <a:solidFill>
                  <a:schemeClr val="bg1"/>
                </a:solidFill>
              </a:rPr>
              <a:t>Hermosillo 2010</a:t>
            </a:r>
            <a:endParaRPr lang="es-ES" sz="900" b="1" dirty="0">
              <a:solidFill>
                <a:schemeClr val="bg1"/>
              </a:solidFill>
            </a:endParaRPr>
          </a:p>
        </p:txBody>
      </p:sp>
      <p:pic>
        <p:nvPicPr>
          <p:cNvPr id="7" name="14 Imagen" descr="nueva pleca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09" y="2233"/>
            <a:ext cx="9140791" cy="110240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15616" y="1223742"/>
            <a:ext cx="7056784" cy="3795904"/>
          </a:xfrm>
        </p:spPr>
        <p:txBody>
          <a:bodyPr/>
          <a:lstStyle/>
          <a:p>
            <a: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 de Lenguas Extranjeras</a:t>
            </a:r>
            <a:b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403648" y="4365104"/>
            <a:ext cx="664373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Programa Coordinador de Lenguas Extranjeras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911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15616" y="1484784"/>
            <a:ext cx="6984776" cy="79208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DIRECCIÓN GENERAL DE EDUCACIÓN SUPERIOR TECNOLÓGICA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139877" y="2780928"/>
            <a:ext cx="6984776" cy="792088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COORDINACIÓN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SECTORIAL</a:t>
            </a:r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ACADÉMICA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142791" y="4005064"/>
            <a:ext cx="6984776" cy="7920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PROGRAMA COORDINADOR  DE LENGUAS EXTRANJERAS (PCLE)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(Nivel Central)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15616" y="5229200"/>
            <a:ext cx="6984776" cy="79208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 smtClean="0">
              <a:solidFill>
                <a:schemeClr val="tx1"/>
              </a:solidFill>
            </a:endParaRP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COORDINACIONES  </a:t>
            </a:r>
            <a:r>
              <a:rPr lang="es-MX" dirty="0">
                <a:solidFill>
                  <a:schemeClr val="tx1"/>
                </a:solidFill>
              </a:rPr>
              <a:t>DE LENGUAS </a:t>
            </a:r>
            <a:r>
              <a:rPr lang="es-MX" dirty="0" smtClean="0">
                <a:solidFill>
                  <a:schemeClr val="tx1"/>
                </a:solidFill>
              </a:rPr>
              <a:t>EXTRANJERAS (CLE)</a:t>
            </a:r>
            <a:endParaRPr lang="es-MX" dirty="0">
              <a:solidFill>
                <a:schemeClr val="tx1"/>
              </a:solidFill>
            </a:endParaRP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(En los IITT)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>
            <a:stCxn id="3" idx="2"/>
          </p:cNvCxnSpPr>
          <p:nvPr/>
        </p:nvCxnSpPr>
        <p:spPr>
          <a:xfrm>
            <a:off x="4608004" y="227687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4" idx="2"/>
            <a:endCxn id="5" idx="0"/>
          </p:cNvCxnSpPr>
          <p:nvPr/>
        </p:nvCxnSpPr>
        <p:spPr>
          <a:xfrm>
            <a:off x="4632265" y="3573016"/>
            <a:ext cx="291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5" idx="2"/>
          </p:cNvCxnSpPr>
          <p:nvPr/>
        </p:nvCxnSpPr>
        <p:spPr>
          <a:xfrm>
            <a:off x="4635179" y="479715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3275856" y="188640"/>
            <a:ext cx="4043094" cy="36933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ESTRUCTURA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ORGANICA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DEL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PCLE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25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547664" y="1276756"/>
            <a:ext cx="6048672" cy="792088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Coordinación  de Lenguas Extranjeras</a:t>
            </a:r>
          </a:p>
          <a:p>
            <a:pPr algn="ctr"/>
            <a:r>
              <a:rPr lang="es-MX" dirty="0" smtClean="0">
                <a:solidFill>
                  <a:schemeClr val="tx1"/>
                </a:solidFill>
              </a:rPr>
              <a:t>CLE 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83568" y="2977019"/>
            <a:ext cx="3168352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Supervisión Académica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78361" y="2977019"/>
            <a:ext cx="3168352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Supervisión Administrativa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07504" y="4333412"/>
            <a:ext cx="1835696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Representante del idioma…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411760" y="4333412"/>
            <a:ext cx="1835696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Representante del idioma</a:t>
            </a:r>
            <a:r>
              <a:rPr lang="es-MX" dirty="0" smtClean="0">
                <a:solidFill>
                  <a:schemeClr val="tx1"/>
                </a:solidFill>
              </a:rPr>
              <a:t>…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588412" y="4367514"/>
            <a:ext cx="1835696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Recursos Financieros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883838" y="4367514"/>
            <a:ext cx="1835696" cy="720080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Capital Humano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75126" y="5561919"/>
            <a:ext cx="8057314" cy="93610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Facilitadores de la  Coordinación de Lenguas Extranjeras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2267744" y="2418027"/>
            <a:ext cx="4464496" cy="286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489942" y="2068844"/>
            <a:ext cx="0" cy="35204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2267744" y="2420888"/>
            <a:ext cx="6540" cy="52806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6732240" y="2418027"/>
            <a:ext cx="6540" cy="52806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1025352" y="3697099"/>
            <a:ext cx="0" cy="59599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H="1">
            <a:off x="3328477" y="3697099"/>
            <a:ext cx="1131" cy="595997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5506260" y="3697099"/>
            <a:ext cx="0" cy="6363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7813875" y="3697099"/>
            <a:ext cx="0" cy="62744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>
            <a:off x="1331640" y="5078340"/>
            <a:ext cx="0" cy="48357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>
            <a:off x="2843808" y="5075479"/>
            <a:ext cx="6540" cy="52806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CuadroTexto 1"/>
          <p:cNvSpPr txBox="1"/>
          <p:nvPr/>
        </p:nvSpPr>
        <p:spPr>
          <a:xfrm>
            <a:off x="3275856" y="188640"/>
            <a:ext cx="4378122" cy="36933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ESTRUCTURA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FUNCIONAL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DE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LAS</a:t>
            </a:r>
            <a:r>
              <a:rPr lang="es-ES" dirty="0" smtClean="0"/>
              <a:t> </a:t>
            </a:r>
            <a:r>
              <a:rPr lang="es-ES" dirty="0" smtClean="0">
                <a:solidFill>
                  <a:schemeClr val="tx1"/>
                </a:solidFill>
              </a:rPr>
              <a:t>CLE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34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4752528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es-MX" dirty="0">
                <a:solidFill>
                  <a:schemeClr val="tx1"/>
                </a:solidFill>
              </a:rPr>
              <a:t>Coordinar las actividades de las Coordinaciones de Lenguas Extranjeras (CLE).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Establecer la normativa para  la administración y operación de las CLE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Coordinar y controlar la administración del programa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Proponer, revisar y actualizar los programas académicos Lenguas Extranjeras.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Asegurar la calidad  de la enseñanza-aprendizaje de las Lenguas Extranjeras. 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Proponer y supervisar los instrumentos de evaluación de la enseñanza y el aprendizaje de las Lenguas Extranjeras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3131840" y="188640"/>
            <a:ext cx="455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FUNCIONES DEL RESPONSABLE DE PCLE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701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752528"/>
          </a:xfr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 fontAlgn="base">
              <a:buNone/>
            </a:pPr>
            <a:endParaRPr lang="es-MX" sz="2500" dirty="0" smtClean="0">
              <a:solidFill>
                <a:schemeClr val="tx1"/>
              </a:solidFill>
            </a:endParaRPr>
          </a:p>
          <a:p>
            <a:pPr lvl="0" algn="just" fontAlgn="base"/>
            <a:r>
              <a:rPr lang="es-MX" sz="2500" dirty="0" smtClean="0">
                <a:solidFill>
                  <a:schemeClr val="tx1"/>
                </a:solidFill>
              </a:rPr>
              <a:t>Fomentar la cooperación nacional e internacional con IES.. </a:t>
            </a:r>
          </a:p>
          <a:p>
            <a:pPr lvl="0" algn="just" fontAlgn="base"/>
            <a:r>
              <a:rPr lang="es-MX" sz="2500" dirty="0" smtClean="0">
                <a:solidFill>
                  <a:schemeClr val="tx1"/>
                </a:solidFill>
              </a:rPr>
              <a:t>Establecer actividades multiculturales y </a:t>
            </a:r>
            <a:r>
              <a:rPr lang="es-MX" sz="2500" dirty="0" err="1" smtClean="0">
                <a:solidFill>
                  <a:schemeClr val="tx1"/>
                </a:solidFill>
              </a:rPr>
              <a:t>plurilingüistas</a:t>
            </a:r>
            <a:r>
              <a:rPr lang="es-MX" sz="2500" dirty="0" smtClean="0">
                <a:solidFill>
                  <a:schemeClr val="tx1"/>
                </a:solidFill>
              </a:rPr>
              <a:t> para lograr la interculturalidad en las </a:t>
            </a:r>
            <a:r>
              <a:rPr lang="es-MX" sz="2500" b="1" dirty="0" smtClean="0">
                <a:solidFill>
                  <a:schemeClr val="tx1"/>
                </a:solidFill>
              </a:rPr>
              <a:t>CLE</a:t>
            </a:r>
            <a:r>
              <a:rPr lang="es-MX" sz="2500" dirty="0" smtClean="0">
                <a:solidFill>
                  <a:schemeClr val="tx1"/>
                </a:solidFill>
              </a:rPr>
              <a:t>. </a:t>
            </a:r>
          </a:p>
          <a:p>
            <a:pPr lvl="0" algn="just" fontAlgn="base"/>
            <a:r>
              <a:rPr lang="es-MX" sz="2500" dirty="0" smtClean="0">
                <a:solidFill>
                  <a:schemeClr val="tx1"/>
                </a:solidFill>
              </a:rPr>
              <a:t>Autorizar las propuestas de calendarios de las </a:t>
            </a:r>
            <a:r>
              <a:rPr lang="es-MX" sz="2500" b="1" dirty="0" smtClean="0">
                <a:solidFill>
                  <a:schemeClr val="tx1"/>
                </a:solidFill>
              </a:rPr>
              <a:t>CLE</a:t>
            </a:r>
            <a:r>
              <a:rPr lang="es-MX" sz="2500" dirty="0" smtClean="0">
                <a:solidFill>
                  <a:schemeClr val="tx1"/>
                </a:solidFill>
              </a:rPr>
              <a:t> con respecto a los cursos de los diferentes idiomas. </a:t>
            </a:r>
          </a:p>
          <a:p>
            <a:pPr lvl="0" algn="just" fontAlgn="base"/>
            <a:r>
              <a:rPr lang="es-MX" sz="2500" dirty="0" smtClean="0">
                <a:solidFill>
                  <a:schemeClr val="tx1"/>
                </a:solidFill>
              </a:rPr>
              <a:t>Coordinar y promover la formación, actualización y el desarrollo de los facilitadores de las </a:t>
            </a:r>
            <a:r>
              <a:rPr lang="es-MX" sz="2500" b="1" dirty="0" smtClean="0">
                <a:solidFill>
                  <a:schemeClr val="tx1"/>
                </a:solidFill>
              </a:rPr>
              <a:t>CLE.</a:t>
            </a:r>
            <a:r>
              <a:rPr lang="es-MX" sz="2500" dirty="0" smtClean="0">
                <a:solidFill>
                  <a:schemeClr val="tx1"/>
                </a:solidFill>
              </a:rPr>
              <a:t> </a:t>
            </a:r>
          </a:p>
          <a:p>
            <a:pPr lvl="0" algn="just" fontAlgn="base"/>
            <a:r>
              <a:rPr lang="es-MX" sz="2500" dirty="0" smtClean="0">
                <a:solidFill>
                  <a:schemeClr val="tx1"/>
                </a:solidFill>
              </a:rPr>
              <a:t>Controlar y supervisar  la acreditación y certificación de los aprendizajes así como validar el dominio del idioma en materia de titulación.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3131840" y="188640"/>
            <a:ext cx="455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FUNCIONES DEL RESPONSABLE DE PCLE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053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484784"/>
            <a:ext cx="8496944" cy="4910031"/>
          </a:xfrm>
        </p:spPr>
        <p:txBody>
          <a:bodyPr>
            <a:noAutofit/>
          </a:bodyPr>
          <a:lstStyle/>
          <a:p>
            <a:pPr lvl="0" algn="just" fontAlgn="base">
              <a:buFont typeface="Arial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Capacitar </a:t>
            </a:r>
            <a:r>
              <a:rPr lang="es-MX" dirty="0">
                <a:solidFill>
                  <a:schemeClr val="tx1"/>
                </a:solidFill>
              </a:rPr>
              <a:t>a </a:t>
            </a:r>
            <a:r>
              <a:rPr lang="es-MX" dirty="0" smtClean="0">
                <a:solidFill>
                  <a:schemeClr val="tx1"/>
                </a:solidFill>
              </a:rPr>
              <a:t>los usuarios </a:t>
            </a:r>
            <a:r>
              <a:rPr lang="es-MX" dirty="0">
                <a:solidFill>
                  <a:schemeClr val="tx1"/>
                </a:solidFill>
              </a:rPr>
              <a:t>por medio de clases de lenguas </a:t>
            </a:r>
            <a:r>
              <a:rPr lang="es-MX" dirty="0" smtClean="0">
                <a:solidFill>
                  <a:schemeClr val="tx1"/>
                </a:solidFill>
              </a:rPr>
              <a:t>extranjeras </a:t>
            </a:r>
            <a:r>
              <a:rPr lang="es-MX" dirty="0">
                <a:solidFill>
                  <a:schemeClr val="tx1"/>
                </a:solidFill>
              </a:rPr>
              <a:t>teniendo en cuenta los criterios institucionales previamente homologados.  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Organizar y coordinar la asignación </a:t>
            </a:r>
            <a:r>
              <a:rPr lang="es-MX" dirty="0" smtClean="0">
                <a:solidFill>
                  <a:schemeClr val="tx1"/>
                </a:solidFill>
              </a:rPr>
              <a:t>de facilitadores, </a:t>
            </a:r>
            <a:r>
              <a:rPr lang="es-MX" dirty="0">
                <a:solidFill>
                  <a:schemeClr val="tx1"/>
                </a:solidFill>
              </a:rPr>
              <a:t>aulas y horarios para la atención del </a:t>
            </a:r>
            <a:r>
              <a:rPr lang="es-MX" dirty="0" smtClean="0">
                <a:solidFill>
                  <a:schemeClr val="tx1"/>
                </a:solidFill>
              </a:rPr>
              <a:t>servicio. </a:t>
            </a:r>
            <a:endParaRPr lang="es-MX" dirty="0">
              <a:solidFill>
                <a:schemeClr val="tx1"/>
              </a:solidFill>
            </a:endParaRP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Coordinar, controlar y dar seguimiento a los programas académicos de las Lenguas Extranjeras. </a:t>
            </a:r>
          </a:p>
          <a:p>
            <a:pPr lvl="0" algn="just" fontAlgn="base"/>
            <a:r>
              <a:rPr lang="es-MX" dirty="0">
                <a:solidFill>
                  <a:schemeClr val="tx1"/>
                </a:solidFill>
              </a:rPr>
              <a:t>Verificar el uso correcto </a:t>
            </a:r>
            <a:r>
              <a:rPr lang="es-MX" dirty="0" smtClean="0">
                <a:solidFill>
                  <a:schemeClr val="tx1"/>
                </a:solidFill>
              </a:rPr>
              <a:t>del enfoque por competencias, </a:t>
            </a:r>
            <a:r>
              <a:rPr lang="es-MX" dirty="0">
                <a:solidFill>
                  <a:schemeClr val="tx1"/>
                </a:solidFill>
              </a:rPr>
              <a:t>y recursos didácticos descritos en </a:t>
            </a:r>
            <a:r>
              <a:rPr lang="es-MX" dirty="0" smtClean="0">
                <a:solidFill>
                  <a:schemeClr val="tx1"/>
                </a:solidFill>
              </a:rPr>
              <a:t>los </a:t>
            </a:r>
            <a:r>
              <a:rPr lang="es-MX" dirty="0">
                <a:solidFill>
                  <a:schemeClr val="tx1"/>
                </a:solidFill>
              </a:rPr>
              <a:t>lineamientos para la enseñanza y la práctica de los diferentes idiomas que se imparten. </a:t>
            </a:r>
          </a:p>
          <a:p>
            <a:pPr algn="just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131840" y="116632"/>
            <a:ext cx="3902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/>
              <a:t>FUNCIONES DE LAS </a:t>
            </a:r>
            <a:r>
              <a:rPr lang="es-MX" sz="1400" b="1" dirty="0" smtClean="0"/>
              <a:t> COORDINACIONES DE </a:t>
            </a:r>
          </a:p>
          <a:p>
            <a:pPr algn="ctr"/>
            <a:r>
              <a:rPr lang="es-MX" sz="1400" b="1" dirty="0" smtClean="0"/>
              <a:t>LENGUAS </a:t>
            </a:r>
            <a:r>
              <a:rPr lang="es-MX" sz="1400" b="1" dirty="0"/>
              <a:t>EXTRANJERAS </a:t>
            </a:r>
            <a:r>
              <a:rPr lang="es-MX" sz="1400" b="1" dirty="0" smtClean="0"/>
              <a:t>(CLE</a:t>
            </a:r>
            <a:r>
              <a:rPr lang="es-MX" sz="1400" b="1" dirty="0"/>
              <a:t>)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4914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539552" y="1412776"/>
            <a:ext cx="7715304" cy="5328592"/>
          </a:xfrm>
        </p:spPr>
        <p:txBody>
          <a:bodyPr>
            <a:normAutofit/>
          </a:bodyPr>
          <a:lstStyle/>
          <a:p>
            <a:pPr lvl="0" algn="just" fontAlgn="base"/>
            <a:r>
              <a:rPr lang="es-MX" sz="2000" dirty="0">
                <a:solidFill>
                  <a:prstClr val="black"/>
                </a:solidFill>
              </a:rPr>
              <a:t>Coordinar las reuniones académicas, talleres y conferencias para la mejora del proceso de Enseñanza-Aprendizaje de las Lenguas Extranjeras. </a:t>
            </a:r>
          </a:p>
          <a:p>
            <a:pPr lvl="0" algn="just" fontAlgn="base"/>
            <a:r>
              <a:rPr lang="es-MX" sz="2000" dirty="0">
                <a:solidFill>
                  <a:prstClr val="black"/>
                </a:solidFill>
              </a:rPr>
              <a:t>Coordinar y supervisar el funcionamiento de las actividades extracurriculares que se imparten. </a:t>
            </a:r>
          </a:p>
          <a:p>
            <a:pPr lvl="0" algn="just" fontAlgn="base"/>
            <a:r>
              <a:rPr lang="es-MX" sz="2000" dirty="0">
                <a:solidFill>
                  <a:prstClr val="black"/>
                </a:solidFill>
              </a:rPr>
              <a:t>Organizar la elaboración de los reportes estadísticos del aprovechamiento de los </a:t>
            </a:r>
            <a:r>
              <a:rPr lang="es-MX" sz="2000" dirty="0" smtClean="0">
                <a:solidFill>
                  <a:prstClr val="black"/>
                </a:solidFill>
              </a:rPr>
              <a:t>usuarios </a:t>
            </a:r>
            <a:r>
              <a:rPr lang="es-MX" sz="2000" dirty="0">
                <a:solidFill>
                  <a:prstClr val="black"/>
                </a:solidFill>
              </a:rPr>
              <a:t>así como la eficacia y calidad de los servicios educativos. </a:t>
            </a:r>
          </a:p>
          <a:p>
            <a:pPr lvl="0" algn="just" fontAlgn="base"/>
            <a:r>
              <a:rPr lang="es-MX" sz="2000" dirty="0">
                <a:solidFill>
                  <a:prstClr val="black"/>
                </a:solidFill>
              </a:rPr>
              <a:t>Establecer y mantener comunicación con las diversas áreas que integran </a:t>
            </a:r>
            <a:r>
              <a:rPr lang="es-MX" sz="2000" b="1" dirty="0">
                <a:solidFill>
                  <a:prstClr val="black"/>
                </a:solidFill>
              </a:rPr>
              <a:t>la CLE</a:t>
            </a:r>
            <a:r>
              <a:rPr lang="es-MX" sz="2000" dirty="0">
                <a:solidFill>
                  <a:prstClr val="black"/>
                </a:solidFill>
              </a:rPr>
              <a:t> para el desarrollo coordinado de sus funciones. </a:t>
            </a:r>
          </a:p>
          <a:p>
            <a:pPr lvl="0" algn="just" fontAlgn="base"/>
            <a:r>
              <a:rPr lang="es-MX" sz="2000" dirty="0">
                <a:solidFill>
                  <a:prstClr val="black"/>
                </a:solidFill>
              </a:rPr>
              <a:t>Informar a los responsables</a:t>
            </a:r>
            <a:r>
              <a:rPr lang="es-MX" sz="2000" b="1" dirty="0">
                <a:solidFill>
                  <a:prstClr val="black"/>
                </a:solidFill>
              </a:rPr>
              <a:t> </a:t>
            </a:r>
            <a:r>
              <a:rPr lang="es-MX" sz="2000" dirty="0">
                <a:solidFill>
                  <a:prstClr val="black"/>
                </a:solidFill>
              </a:rPr>
              <a:t>del</a:t>
            </a:r>
            <a:r>
              <a:rPr lang="es-MX" sz="2000" b="1" dirty="0">
                <a:solidFill>
                  <a:prstClr val="black"/>
                </a:solidFill>
              </a:rPr>
              <a:t> PCLE </a:t>
            </a:r>
            <a:r>
              <a:rPr lang="es-MX" sz="2000" dirty="0">
                <a:solidFill>
                  <a:prstClr val="black"/>
                </a:solidFill>
              </a:rPr>
              <a:t>y área responsable del </a:t>
            </a:r>
            <a:r>
              <a:rPr lang="es-MX" sz="2000" b="1" dirty="0">
                <a:solidFill>
                  <a:prstClr val="black"/>
                </a:solidFill>
              </a:rPr>
              <a:t>IT </a:t>
            </a:r>
            <a:r>
              <a:rPr lang="es-MX" sz="2000" dirty="0">
                <a:solidFill>
                  <a:prstClr val="black"/>
                </a:solidFill>
              </a:rPr>
              <a:t>acerca del desarrollo y los resultados de sus funciones. </a:t>
            </a:r>
          </a:p>
          <a:p>
            <a:endParaRPr lang="es-MX" sz="2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336196"/>
            <a:ext cx="1800200" cy="36579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059832" y="167086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FUNCIONES DE LAS  COORDINACIONES DE </a:t>
            </a:r>
            <a:endParaRPr lang="es-MX" sz="1400" b="1" dirty="0" smtClean="0"/>
          </a:p>
          <a:p>
            <a:pPr algn="ctr"/>
            <a:r>
              <a:rPr lang="es-MX" sz="1400" b="1" dirty="0" smtClean="0"/>
              <a:t>LENGUAS </a:t>
            </a:r>
            <a:r>
              <a:rPr lang="es-MX" sz="1400" b="1" dirty="0"/>
              <a:t>EXTRANJERAS (</a:t>
            </a:r>
            <a:r>
              <a:rPr lang="es-MX" sz="1400" b="1" dirty="0" smtClean="0"/>
              <a:t>CLE)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80791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7948035"/>
              </p:ext>
            </p:extLst>
          </p:nvPr>
        </p:nvGraphicFramePr>
        <p:xfrm>
          <a:off x="1403648" y="1093899"/>
          <a:ext cx="6730999" cy="5740683"/>
        </p:xfrm>
        <a:graphic>
          <a:graphicData uri="http://schemas.openxmlformats.org/drawingml/2006/table">
            <a:tbl>
              <a:tblPr firstRow="1" firstCol="1" bandRow="1"/>
              <a:tblGrid>
                <a:gridCol w="3721636"/>
                <a:gridCol w="1845964"/>
                <a:gridCol w="1163399"/>
              </a:tblGrid>
              <a:tr h="462893">
                <a:tc>
                  <a:txBody>
                    <a:bodyPr/>
                    <a:lstStyle/>
                    <a:p>
                      <a:pPr marL="3683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MX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444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NIVEL </a:t>
                      </a:r>
                      <a:endParaRPr lang="es-MX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571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NIVELES MCER (MARCO 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349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COMÚN EUROPEO DE REFERENCIA) 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762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NÚMERO </a:t>
                      </a: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34950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HORAS POR CURSO* </a:t>
                      </a:r>
                      <a:endParaRPr lang="es-MX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Básico 1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317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A1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Básico 2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Básico 3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Básico 4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17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A2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Básico 5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77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Curso de entrenamiento para certificación A2 y/o curso de propósitos específicos.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Intermedio 1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17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B1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Intermedio 2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Intermedio 3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Intermedio 4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Intermedio 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  <a:tr h="349177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Curso de entrenamiento para certificación B1 y/o curso de propósitos específicos.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Avanzado 1 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317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B2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Avanzado 2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Avanzado 3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Avanzado 4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187826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Avanzado 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</a:tr>
              <a:tr h="349177">
                <a:tc>
                  <a:txBody>
                    <a:bodyPr/>
                    <a:lstStyle/>
                    <a:p>
                      <a:pPr marL="2349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Curso de entrenamiento para certificación B2 y/o curso de propósitos específicos.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s-MX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9525" indent="-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 </a:t>
                      </a:r>
                      <a:endParaRPr lang="es-MX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161" marR="52250" marT="24081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572000" y="214290"/>
            <a:ext cx="139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MÓDULOS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667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251520" y="1268760"/>
            <a:ext cx="8208912" cy="5472608"/>
          </a:xfr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28600" indent="0" algn="just">
              <a:lnSpc>
                <a:spcPct val="111000"/>
              </a:lnSpc>
              <a:spcAft>
                <a:spcPts val="1395"/>
              </a:spcAft>
              <a:buNone/>
            </a:pPr>
            <a:r>
              <a:rPr lang="es-MX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poder garantizar el nivel de dominio deseado en los </a:t>
            </a:r>
            <a:r>
              <a:rPr lang="es-MX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usuarios,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necesario que los facilitadores sean personas implicadas en el aprendizaje, la enseñanza y la evaluación; que consideren el grado de responsabilidad y que tengan las aptitudes y actitudes necesarias para llevar a cabo su labor. Estos deberán actualizarse constantemente y deberán tener prácticas docentes bajo enfoques de </a:t>
            </a:r>
            <a:r>
              <a:rPr lang="es-MX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enseñanza-aprendizaje por competencias,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así mismo deberán cumplir con los siguientes requisitos como mínimo: </a:t>
            </a:r>
            <a:endParaRPr lang="es-MX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fontAlgn="base">
              <a:lnSpc>
                <a:spcPct val="111000"/>
              </a:lnSpc>
              <a:spcAft>
                <a:spcPts val="34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TTC (</a:t>
            </a:r>
            <a:r>
              <a:rPr lang="es-MX" sz="16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’ Training </a:t>
            </a:r>
            <a:r>
              <a:rPr lang="es-MX" sz="160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Course</a:t>
            </a: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0" algn="just" fontAlgn="base">
              <a:lnSpc>
                <a:spcPct val="111000"/>
              </a:lnSpc>
              <a:spcAft>
                <a:spcPts val="34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Nivel de dominio </a:t>
            </a:r>
            <a:r>
              <a:rPr lang="es-MX" sz="16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mínimo </a:t>
            </a:r>
            <a:r>
              <a:rPr lang="es-MX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B2</a:t>
            </a: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certificado (Conforme al </a:t>
            </a:r>
            <a:r>
              <a:rPr lang="es-MX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Marco Común Europeo de Referencia</a:t>
            </a: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0" algn="just" fontAlgn="base">
              <a:lnSpc>
                <a:spcPct val="111000"/>
              </a:lnSpc>
              <a:spcAft>
                <a:spcPts val="1235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Certificación de la didáctica (Se sugiere </a:t>
            </a:r>
            <a:r>
              <a:rPr lang="es-MX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TKT “</a:t>
            </a:r>
            <a:r>
              <a:rPr lang="es-MX" sz="16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es-MX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b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s-MX" sz="1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Test”</a:t>
            </a:r>
            <a:r>
              <a:rPr lang="es-MX" sz="16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módulos 1, 2, 3 y Práctico). </a:t>
            </a:r>
          </a:p>
          <a:p>
            <a:pPr marL="228600" indent="0" algn="just">
              <a:lnSpc>
                <a:spcPct val="111000"/>
              </a:lnSpc>
              <a:spcAft>
                <a:spcPts val="45"/>
              </a:spcAft>
              <a:buNone/>
            </a:pP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Estas certificaciones son aplicadas y avaladas por el Departamento de Evaluación de Inglés de la Universidad de </a:t>
            </a:r>
            <a:r>
              <a:rPr lang="es-MX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Cambridge y son </a:t>
            </a:r>
            <a:r>
              <a:rPr lang="es-MX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aceptadas oficialmente por la Secretaria de Educación Pública para la obtención del título de Técnico Superior Universitario (TSU), Licenciatura y Maestría en la enseñanza del idioma inglés según el Acuerdo 286 SEP/CENEVAL. </a:t>
            </a:r>
            <a:endParaRPr lang="es-MX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sz="16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275856" y="116632"/>
            <a:ext cx="3185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PERFIL DEL FACILITADOR</a:t>
            </a: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12175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323528" y="1556792"/>
            <a:ext cx="8136904" cy="47525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28600" indent="0" algn="just">
              <a:lnSpc>
                <a:spcPct val="111000"/>
              </a:lnSpc>
              <a:spcAft>
                <a:spcPts val="40"/>
              </a:spcAft>
              <a:buNone/>
            </a:pP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selección, adopción de materiales y recursos didácticos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parte esencial en la enseñanza y el aprendizaje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las Lenguas Extranjeras; la cual debe ser realizada con apego a la metodología y didáctica usadas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 el </a:t>
            </a:r>
            <a:r>
              <a:rPr lang="es-MX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MCER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s-MX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just">
              <a:lnSpc>
                <a:spcPct val="111000"/>
              </a:lnSpc>
              <a:spcAft>
                <a:spcPts val="40"/>
              </a:spcAft>
              <a:buNone/>
            </a:pP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just">
              <a:lnSpc>
                <a:spcPct val="111000"/>
              </a:lnSpc>
              <a:spcAft>
                <a:spcPts val="1425"/>
              </a:spcAft>
              <a:buNone/>
            </a:pP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recursos didácticos deben ser de buena calidad y suficientes para la práctica docente, estos son: </a:t>
            </a: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fontAlgn="base">
              <a:lnSpc>
                <a:spcPct val="111000"/>
              </a:lnSpc>
              <a:spcAft>
                <a:spcPts val="34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Salones de clase acondicionados para la práctica educativa. </a:t>
            </a:r>
          </a:p>
          <a:p>
            <a:pPr lvl="0" algn="just" fontAlgn="base">
              <a:lnSpc>
                <a:spcPct val="111000"/>
              </a:lnSpc>
              <a:spcAft>
                <a:spcPts val="34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Equipos electrónicos de apoyo </a:t>
            </a:r>
            <a:r>
              <a:rPr lang="es-MX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audio y </a:t>
            </a:r>
            <a:r>
              <a:rPr lang="es-MX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video. </a:t>
            </a:r>
            <a:endParaRPr lang="es-MX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lnSpc>
                <a:spcPct val="111000"/>
              </a:lnSpc>
              <a:spcAft>
                <a:spcPts val="340"/>
              </a:spcAft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Equipo de cómputo adecuado para usar diferentes tipos de software y aplicaciones. </a:t>
            </a:r>
          </a:p>
          <a:p>
            <a:pPr lvl="0" algn="just" fontAlgn="base">
              <a:lnSpc>
                <a:spcPct val="111000"/>
              </a:lnSpc>
              <a:buClr>
                <a:srgbClr val="000000"/>
              </a:buClr>
              <a:buSzPts val="1200"/>
              <a:buFont typeface="Wingdings" panose="05000000000000000000" pitchFamily="2" charset="2"/>
              <a:buChar char="Ø"/>
            </a:pPr>
            <a:r>
              <a:rPr lang="es-MX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Artículos diversos de papelería. </a:t>
            </a:r>
          </a:p>
          <a:p>
            <a:pPr marL="793750" algn="just">
              <a:lnSpc>
                <a:spcPct val="111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just">
              <a:lnSpc>
                <a:spcPct val="111000"/>
              </a:lnSpc>
              <a:spcAft>
                <a:spcPts val="45"/>
              </a:spcAft>
              <a:buNone/>
            </a:pP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 libros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texto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 diversos y han sido seleccionados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acorde con la metodología actual,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éstos  contienen una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amplia variedad de recursos tanto para los</a:t>
            </a:r>
            <a:r>
              <a:rPr lang="es-MX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aprendientes como para los </a:t>
            </a:r>
            <a:r>
              <a:rPr lang="es-MX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facilitadores.. </a:t>
            </a: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3059832" y="260648"/>
            <a:ext cx="4750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MATERIALES Y RECURSOS DIDÁCTICOS </a:t>
            </a:r>
            <a:endParaRPr lang="es-MX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444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17136" y="1412776"/>
            <a:ext cx="7715304" cy="4248472"/>
          </a:xfrm>
        </p:spPr>
        <p:txBody>
          <a:bodyPr>
            <a:normAutofit fontScale="85000" lnSpcReduction="20000"/>
          </a:bodyPr>
          <a:lstStyle/>
          <a:p>
            <a:pPr marL="685800" indent="0" algn="ctr">
              <a:lnSpc>
                <a:spcPct val="110000"/>
              </a:lnSpc>
              <a:spcAft>
                <a:spcPts val="1195"/>
              </a:spcAft>
              <a:buNone/>
            </a:pPr>
            <a:r>
              <a:rPr lang="es-MX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just">
              <a:lnSpc>
                <a:spcPct val="111000"/>
              </a:lnSpc>
              <a:spcAft>
                <a:spcPts val="1030"/>
              </a:spcAft>
              <a:buNone/>
            </a:pPr>
            <a:r>
              <a:rPr lang="es-MX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través de exámenes de certificación se valida el alcance de los objetivos planteados en el programa de estudio de los aprendientes, siendo acreditadas dichas certificaciones se garantiza la eficiencia y eficacia del programa</a:t>
            </a:r>
            <a:r>
              <a:rPr lang="es-MX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del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proceso y todos los componentes de los lineamientos, por instancias reconocidas a nivel e nacional e internacional.</a:t>
            </a:r>
            <a:endParaRPr lang="es-MX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 indent="0" algn="just">
              <a:lnSpc>
                <a:spcPct val="111000"/>
              </a:lnSpc>
              <a:spcAft>
                <a:spcPts val="45"/>
              </a:spcAft>
              <a:buNone/>
            </a:pPr>
            <a:r>
              <a:rPr lang="es-MX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MX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exámenes de certificación con más reconocimiento a nivel nacional e internacional se muestran en la siguiente tabla:</a:t>
            </a:r>
            <a:endParaRPr lang="es-MX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3635896" y="188640"/>
            <a:ext cx="230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741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462744" cy="56435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En los Institutos tecnológicos de la DGEST, la enseñanza de la lengua </a:t>
            </a:r>
            <a:r>
              <a:rPr lang="es-MX" dirty="0" smtClean="0">
                <a:solidFill>
                  <a:schemeClr val="tx1"/>
                </a:solidFill>
              </a:rPr>
              <a:t>extrajera </a:t>
            </a:r>
            <a:r>
              <a:rPr lang="es-MX" dirty="0" smtClean="0">
                <a:solidFill>
                  <a:schemeClr val="tx1"/>
                </a:solidFill>
              </a:rPr>
              <a:t>se imparte de forma extracurricular pero no en forma homogénea</a:t>
            </a:r>
            <a:r>
              <a:rPr lang="es-MX" dirty="0">
                <a:solidFill>
                  <a:schemeClr val="tx1"/>
                </a:solidFill>
              </a:rPr>
              <a:t>.</a:t>
            </a:r>
            <a:endParaRPr lang="es-MX" dirty="0" smtClean="0">
              <a:solidFill>
                <a:schemeClr val="tx1"/>
              </a:solidFill>
            </a:endParaRP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la  necesidad de los profesionistas por comunicarse, la obligatoriedad del aprendizaje en el nivel superior  del país y el requisito de titulación requieren una  planeación estratégica y homogeneizada.</a:t>
            </a:r>
          </a:p>
          <a:p>
            <a:pPr algn="just"/>
            <a:r>
              <a:rPr lang="es-MX" dirty="0" smtClean="0">
                <a:solidFill>
                  <a:schemeClr val="tx1"/>
                </a:solidFill>
              </a:rPr>
              <a:t> Establecer lo anterior  de  manera estandarizada sin dejar de ser extracurricular como en la generalidad de las </a:t>
            </a:r>
            <a:r>
              <a:rPr lang="es-MX" dirty="0">
                <a:solidFill>
                  <a:schemeClr val="tx1"/>
                </a:solidFill>
              </a:rPr>
              <a:t>I</a:t>
            </a:r>
            <a:r>
              <a:rPr lang="es-MX" dirty="0" smtClean="0">
                <a:solidFill>
                  <a:schemeClr val="tx1"/>
                </a:solidFill>
              </a:rPr>
              <a:t>nstituciones de Educación Superior en el país, tendrá como resultado, el egreso de profesionales calificados para alcanzar grandes metas y logros.</a:t>
            </a:r>
          </a:p>
          <a:p>
            <a:pPr algn="just"/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4427984" y="188640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ESTADO ACTUAL </a:t>
            </a:r>
            <a:endParaRPr lang="es-MX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33511"/>
              </p:ext>
            </p:extLst>
          </p:nvPr>
        </p:nvGraphicFramePr>
        <p:xfrm>
          <a:off x="179388" y="1333500"/>
          <a:ext cx="8815387" cy="635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2" name="Documento" r:id="rId3" imgW="10007827" imgH="7205573" progId="Word.Document.12">
                  <p:embed/>
                </p:oleObj>
              </mc:Choice>
              <mc:Fallback>
                <p:oleObj name="Documento" r:id="rId3" imgW="10007827" imgH="7205573" progId="Word.Document.12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333500"/>
                        <a:ext cx="8815387" cy="635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35896" y="188640"/>
            <a:ext cx="2300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CERTIFICACIONES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692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3 Título"/>
          <p:cNvSpPr txBox="1">
            <a:spLocks/>
          </p:cNvSpPr>
          <p:nvPr/>
        </p:nvSpPr>
        <p:spPr>
          <a:xfrm>
            <a:off x="1619672" y="1340768"/>
            <a:ext cx="6552728" cy="64807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Metas al 2014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97233076"/>
              </p:ext>
            </p:extLst>
          </p:nvPr>
        </p:nvGraphicFramePr>
        <p:xfrm>
          <a:off x="323528" y="2492896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6324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005166823"/>
              </p:ext>
            </p:extLst>
          </p:nvPr>
        </p:nvGraphicFramePr>
        <p:xfrm>
          <a:off x="323528" y="2492896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Título"/>
          <p:cNvSpPr txBox="1">
            <a:spLocks/>
          </p:cNvSpPr>
          <p:nvPr/>
        </p:nvSpPr>
        <p:spPr>
          <a:xfrm>
            <a:off x="1403648" y="1340768"/>
            <a:ext cx="6840760" cy="64807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Metas al 2015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49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495739517"/>
              </p:ext>
            </p:extLst>
          </p:nvPr>
        </p:nvGraphicFramePr>
        <p:xfrm>
          <a:off x="323528" y="2492896"/>
          <a:ext cx="842493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1403648" y="1340768"/>
            <a:ext cx="6840760" cy="648072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smtClean="0">
                <a:latin typeface="Arial" panose="020B0604020202020204" pitchFamily="34" charset="0"/>
                <a:cs typeface="Arial" panose="020B0604020202020204" pitchFamily="34" charset="0"/>
              </a:rPr>
              <a:t>Metas al 2018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6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789203"/>
              </p:ext>
            </p:extLst>
          </p:nvPr>
        </p:nvGraphicFramePr>
        <p:xfrm>
          <a:off x="899592" y="1628800"/>
          <a:ext cx="771525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707904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B1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4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70194"/>
              </p:ext>
            </p:extLst>
          </p:nvPr>
        </p:nvGraphicFramePr>
        <p:xfrm>
          <a:off x="395288" y="1628800"/>
          <a:ext cx="7993136" cy="47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851920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B1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0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962561"/>
              </p:ext>
            </p:extLst>
          </p:nvPr>
        </p:nvGraphicFramePr>
        <p:xfrm>
          <a:off x="899592" y="1412776"/>
          <a:ext cx="77152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707904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B2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189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867352"/>
              </p:ext>
            </p:extLst>
          </p:nvPr>
        </p:nvGraphicFramePr>
        <p:xfrm>
          <a:off x="395288" y="1628800"/>
          <a:ext cx="7993136" cy="47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851920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B2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5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446659"/>
              </p:ext>
            </p:extLst>
          </p:nvPr>
        </p:nvGraphicFramePr>
        <p:xfrm>
          <a:off x="899592" y="1412776"/>
          <a:ext cx="77152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707904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C1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1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373813"/>
              </p:ext>
            </p:extLst>
          </p:nvPr>
        </p:nvGraphicFramePr>
        <p:xfrm>
          <a:off x="395288" y="1628800"/>
          <a:ext cx="7993136" cy="47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851920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C1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797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3 Título"/>
          <p:cNvSpPr txBox="1">
            <a:spLocks/>
          </p:cNvSpPr>
          <p:nvPr/>
        </p:nvSpPr>
        <p:spPr>
          <a:xfrm>
            <a:off x="0" y="1340768"/>
            <a:ext cx="9144000" cy="64807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Reunión del Programa de Lengua Extranjera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Tabla 21"/>
          <p:cNvGraphicFramePr>
            <a:graphicFrameLocks noGrp="1"/>
          </p:cNvGraphicFramePr>
          <p:nvPr>
            <p:extLst/>
          </p:nvPr>
        </p:nvGraphicFramePr>
        <p:xfrm>
          <a:off x="-108520" y="3688877"/>
          <a:ext cx="5248184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87703"/>
                <a:gridCol w="1440160"/>
                <a:gridCol w="13203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Celaya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Cd. Juárez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Ecatepec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Gustavo A. Madero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Irapuato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León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Puebla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Tijuana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Diagrama 22"/>
          <p:cNvGraphicFramePr/>
          <p:nvPr>
            <p:extLst>
              <p:ext uri="{D42A27DB-BD31-4B8C-83A1-F6EECF244321}">
                <p14:modId xmlns:p14="http://schemas.microsoft.com/office/powerpoint/2010/main" val="2082620818"/>
              </p:ext>
            </p:extLst>
          </p:nvPr>
        </p:nvGraphicFramePr>
        <p:xfrm>
          <a:off x="5303890" y="3256829"/>
          <a:ext cx="3852847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Cerrar llave 23"/>
          <p:cNvSpPr/>
          <p:nvPr/>
        </p:nvSpPr>
        <p:spPr>
          <a:xfrm flipH="1">
            <a:off x="5287196" y="2996952"/>
            <a:ext cx="308924" cy="2211534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3 CuadroTexto"/>
          <p:cNvSpPr txBox="1"/>
          <p:nvPr/>
        </p:nvSpPr>
        <p:spPr>
          <a:xfrm>
            <a:off x="5317730" y="25135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ANTECEDENTES 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15804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Marcador de conteni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477930"/>
              </p:ext>
            </p:extLst>
          </p:nvPr>
        </p:nvGraphicFramePr>
        <p:xfrm>
          <a:off x="899592" y="1412776"/>
          <a:ext cx="771525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707904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C2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71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422934"/>
              </p:ext>
            </p:extLst>
          </p:nvPr>
        </p:nvGraphicFramePr>
        <p:xfrm>
          <a:off x="395288" y="1628800"/>
          <a:ext cx="7993136" cy="47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3 Título"/>
          <p:cNvSpPr txBox="1">
            <a:spLocks/>
          </p:cNvSpPr>
          <p:nvPr/>
        </p:nvSpPr>
        <p:spPr>
          <a:xfrm>
            <a:off x="3851920" y="116632"/>
            <a:ext cx="3384376" cy="504056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MCER -Nivel C2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28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115616" y="1223742"/>
            <a:ext cx="7056784" cy="3795904"/>
          </a:xfrm>
        </p:spPr>
        <p:txBody>
          <a:bodyPr/>
          <a:lstStyle/>
          <a:p>
            <a: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 de Lenguas Extranjeras</a:t>
            </a:r>
            <a:br>
              <a:rPr lang="es-ES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5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403648" y="4365104"/>
            <a:ext cx="664373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Programa Coordinador de Lenguas Extranjeras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6261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67744" y="72008"/>
            <a:ext cx="6480720" cy="692696"/>
          </a:xfrm>
        </p:spPr>
        <p:txBody>
          <a:bodyPr/>
          <a:lstStyle/>
          <a:p>
            <a:r>
              <a:rPr lang="es-ES" sz="2000" dirty="0" smtClean="0"/>
              <a:t>PROGRAMA SECTORIAL DE EDUCACIÓN</a:t>
            </a:r>
            <a:br>
              <a:rPr lang="es-ES" sz="2000" dirty="0" smtClean="0"/>
            </a:br>
            <a:r>
              <a:rPr lang="es-ES" sz="2000" dirty="0" smtClean="0"/>
              <a:t>2013-2018</a:t>
            </a:r>
            <a:endParaRPr lang="es-ES" sz="2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51520" y="2254220"/>
            <a:ext cx="8640960" cy="3046988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rtlCol="0">
            <a:spAutoFit/>
          </a:bodyPr>
          <a:lstStyle/>
          <a:p>
            <a:pPr algn="ctr"/>
            <a:r>
              <a:rPr lang="es-ES" sz="3200" b="1" dirty="0"/>
              <a:t>Objetivo 2</a:t>
            </a:r>
            <a:r>
              <a:rPr lang="es-ES" sz="3200" b="1" dirty="0" smtClean="0"/>
              <a:t>.</a:t>
            </a:r>
          </a:p>
          <a:p>
            <a:pPr algn="ctr"/>
            <a:endParaRPr lang="es-ES" sz="3200" b="1" dirty="0"/>
          </a:p>
          <a:p>
            <a:pPr algn="just"/>
            <a:r>
              <a:rPr lang="es-ES" sz="3200" b="1" dirty="0" smtClean="0"/>
              <a:t>Fortalecer </a:t>
            </a:r>
            <a:r>
              <a:rPr lang="es-ES" sz="3200" b="1" dirty="0"/>
              <a:t>la calidad y pertinencia de la </a:t>
            </a:r>
            <a:r>
              <a:rPr lang="es-ES" sz="3200" b="1" dirty="0" err="1" smtClean="0"/>
              <a:t>educación</a:t>
            </a:r>
            <a:r>
              <a:rPr lang="es-ES" sz="3200" b="1" dirty="0" smtClean="0"/>
              <a:t> media superior</a:t>
            </a:r>
            <a:r>
              <a:rPr lang="es-ES" sz="3200" b="1" dirty="0"/>
              <a:t>, superior y </a:t>
            </a:r>
            <a:r>
              <a:rPr lang="es-ES" sz="3200" b="1" dirty="0" err="1"/>
              <a:t>formación</a:t>
            </a:r>
            <a:r>
              <a:rPr lang="es-ES" sz="3200" b="1" dirty="0"/>
              <a:t> </a:t>
            </a:r>
            <a:r>
              <a:rPr lang="es-ES" sz="3200" b="1" dirty="0" smtClean="0"/>
              <a:t>para </a:t>
            </a:r>
            <a:r>
              <a:rPr lang="es-ES" sz="3200" b="1" dirty="0"/>
              <a:t>el trabajo, a fin de que contribuyan al </a:t>
            </a:r>
            <a:r>
              <a:rPr lang="es-ES" sz="3200" b="1" dirty="0" smtClean="0"/>
              <a:t>desarrollo </a:t>
            </a:r>
            <a:r>
              <a:rPr lang="es-ES" sz="3200" b="1" dirty="0"/>
              <a:t>de </a:t>
            </a:r>
            <a:r>
              <a:rPr lang="es-ES" sz="3200" b="1" dirty="0" err="1" smtClean="0"/>
              <a:t>México</a:t>
            </a:r>
            <a:r>
              <a:rPr lang="es-ES" sz="3200" b="1" dirty="0"/>
              <a:t>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08196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2267744" y="72008"/>
            <a:ext cx="6480720" cy="6926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smtClean="0"/>
              <a:t>PROGRAMA SECTORIAL DE EDUCACIÓN</a:t>
            </a:r>
            <a:br>
              <a:rPr lang="es-ES" sz="2000" smtClean="0"/>
            </a:br>
            <a:r>
              <a:rPr lang="es-ES" sz="2000" smtClean="0"/>
              <a:t>2013-2018</a:t>
            </a:r>
            <a:endParaRPr lang="es-ES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59532" y="1628800"/>
            <a:ext cx="8568952" cy="1015663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rtlCol="0">
            <a:spAutoFit/>
          </a:bodyPr>
          <a:lstStyle/>
          <a:p>
            <a:pPr algn="just"/>
            <a:r>
              <a:rPr lang="es-ES" sz="2000" dirty="0">
                <a:solidFill>
                  <a:schemeClr val="tx1"/>
                </a:solidFill>
              </a:rPr>
              <a:t>2.3. Continuar el desarrollo de los mecanismos para el aseguramiento de la calidad de los programas e </a:t>
            </a:r>
            <a:r>
              <a:rPr lang="es-ES" sz="2000" dirty="0" smtClean="0">
                <a:solidFill>
                  <a:schemeClr val="tx1"/>
                </a:solidFill>
              </a:rPr>
              <a:t>Instituciones </a:t>
            </a:r>
            <a:r>
              <a:rPr lang="es-ES" sz="2000" dirty="0">
                <a:solidFill>
                  <a:schemeClr val="tx1"/>
                </a:solidFill>
              </a:rPr>
              <a:t>de </a:t>
            </a:r>
            <a:r>
              <a:rPr lang="es-ES" sz="2000" dirty="0" err="1">
                <a:solidFill>
                  <a:schemeClr val="tx1"/>
                </a:solidFill>
              </a:rPr>
              <a:t>E</a:t>
            </a:r>
            <a:r>
              <a:rPr lang="es-ES" sz="2000" dirty="0" err="1" smtClean="0">
                <a:solidFill>
                  <a:schemeClr val="tx1"/>
                </a:solidFill>
              </a:rPr>
              <a:t>ducación</a:t>
            </a:r>
            <a:r>
              <a:rPr lang="es-ES" sz="2000" dirty="0" smtClean="0">
                <a:solidFill>
                  <a:schemeClr val="tx1"/>
                </a:solidFill>
              </a:rPr>
              <a:t> </a:t>
            </a:r>
            <a:r>
              <a:rPr lang="es-ES" sz="2000" dirty="0">
                <a:solidFill>
                  <a:schemeClr val="tx1"/>
                </a:solidFill>
              </a:rPr>
              <a:t>S</a:t>
            </a:r>
            <a:r>
              <a:rPr lang="es-ES" sz="2000" dirty="0" smtClean="0">
                <a:solidFill>
                  <a:schemeClr val="tx1"/>
                </a:solidFill>
              </a:rPr>
              <a:t>uperior 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395536" y="3212976"/>
            <a:ext cx="8496944" cy="31409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s-ES" dirty="0" smtClean="0">
                <a:solidFill>
                  <a:schemeClr val="tx1"/>
                </a:solidFill>
              </a:rPr>
              <a:t>2.3.8.  Apoyar nuevos modelos de </a:t>
            </a:r>
            <a:r>
              <a:rPr lang="es-ES" dirty="0" err="1" smtClean="0">
                <a:solidFill>
                  <a:schemeClr val="tx1"/>
                </a:solidFill>
              </a:rPr>
              <a:t>cooperación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académica</a:t>
            </a:r>
            <a:r>
              <a:rPr lang="es-ES" dirty="0" smtClean="0">
                <a:solidFill>
                  <a:schemeClr val="tx1"/>
                </a:solidFill>
              </a:rPr>
              <a:t> para la </a:t>
            </a:r>
            <a:r>
              <a:rPr lang="es-ES" dirty="0" err="1" smtClean="0">
                <a:solidFill>
                  <a:schemeClr val="tx1"/>
                </a:solidFill>
              </a:rPr>
              <a:t>internacionalización</a:t>
            </a:r>
            <a:r>
              <a:rPr lang="es-ES" dirty="0" smtClean="0">
                <a:solidFill>
                  <a:schemeClr val="tx1"/>
                </a:solidFill>
              </a:rPr>
              <a:t> de la </a:t>
            </a:r>
            <a:r>
              <a:rPr lang="es-ES" dirty="0" err="1" smtClean="0">
                <a:solidFill>
                  <a:schemeClr val="tx1"/>
                </a:solidFill>
              </a:rPr>
              <a:t>Educación</a:t>
            </a:r>
            <a:r>
              <a:rPr lang="es-ES" dirty="0" smtClean="0">
                <a:solidFill>
                  <a:schemeClr val="tx1"/>
                </a:solidFill>
              </a:rPr>
              <a:t> Superior. </a:t>
            </a:r>
          </a:p>
          <a:p>
            <a:pPr marL="0" indent="0" algn="just">
              <a:buFont typeface="Arial" pitchFamily="34" charset="0"/>
              <a:buNone/>
            </a:pPr>
            <a:r>
              <a:rPr lang="es-ES" dirty="0" smtClean="0">
                <a:solidFill>
                  <a:schemeClr val="tx1"/>
                </a:solidFill>
              </a:rPr>
              <a:t>2.3.9. Promover que </a:t>
            </a:r>
            <a:r>
              <a:rPr lang="es-ES" dirty="0" err="1" smtClean="0">
                <a:solidFill>
                  <a:schemeClr val="tx1"/>
                </a:solidFill>
              </a:rPr>
              <a:t>más</a:t>
            </a:r>
            <a:r>
              <a:rPr lang="es-ES" dirty="0" smtClean="0">
                <a:solidFill>
                  <a:schemeClr val="tx1"/>
                </a:solidFill>
              </a:rPr>
              <a:t> egresados cuenten con capacidades suficientes para ser admitidos en los mejores programas de posgrado de </a:t>
            </a:r>
            <a:r>
              <a:rPr lang="es-ES" dirty="0" err="1" smtClean="0">
                <a:solidFill>
                  <a:schemeClr val="tx1"/>
                </a:solidFill>
              </a:rPr>
              <a:t>México</a:t>
            </a:r>
            <a:r>
              <a:rPr lang="es-ES" dirty="0" smtClean="0">
                <a:solidFill>
                  <a:schemeClr val="tx1"/>
                </a:solidFill>
              </a:rPr>
              <a:t> y el mundo. </a:t>
            </a:r>
          </a:p>
          <a:p>
            <a:pPr marL="0" indent="0" algn="just">
              <a:buFont typeface="Arial" pitchFamily="34" charset="0"/>
              <a:buNone/>
            </a:pPr>
            <a:r>
              <a:rPr lang="es-ES" dirty="0" smtClean="0">
                <a:solidFill>
                  <a:schemeClr val="tx1"/>
                </a:solidFill>
              </a:rPr>
              <a:t>2.3.10. Promover el establecimiento de marcos curriculares flexibles que permitan a cada estudiante construir su trayectoria </a:t>
            </a:r>
            <a:r>
              <a:rPr lang="es-ES" dirty="0" err="1" smtClean="0">
                <a:solidFill>
                  <a:schemeClr val="tx1"/>
                </a:solidFill>
              </a:rPr>
              <a:t>académica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</a:p>
          <a:p>
            <a:endParaRPr lang="es-ES" dirty="0" smtClean="0">
              <a:solidFill>
                <a:schemeClr val="tx1"/>
              </a:solidFill>
            </a:endParaRP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36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372196" y="2348880"/>
            <a:ext cx="8568952" cy="415498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 una estrategia extracurricular que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 medio del aprendizaje significativo y el pensamiento crítico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permite el desarrollo de la competencia lingüística conformada por las  habilidades:</a:t>
            </a:r>
          </a:p>
          <a:p>
            <a:pPr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Comprensión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auditiva </a:t>
            </a: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Comprensión lectora 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 oral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Producción escrita</a:t>
            </a:r>
          </a:p>
          <a:p>
            <a:pPr algn="just">
              <a:buFont typeface="Arial" pitchFamily="34" charset="0"/>
              <a:buChar char="•"/>
            </a:pPr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3 Título"/>
          <p:cNvSpPr txBox="1">
            <a:spLocks/>
          </p:cNvSpPr>
          <p:nvPr/>
        </p:nvSpPr>
        <p:spPr>
          <a:xfrm>
            <a:off x="377788" y="1484784"/>
            <a:ext cx="8172400" cy="576064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 de Lenguas Extranjeras.</a:t>
            </a:r>
            <a:endParaRPr lang="es-ES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34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0" y="2060848"/>
            <a:ext cx="8949207" cy="341632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Movilidad e intercambio internacional para los estudiantes.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Continuación de estudios de posgrado.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Usuarios calificados en la práctica profesional (certificación en un mínimo de B1).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Mayores oportunidades de contratación para los usuarios.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3 Título"/>
          <p:cNvSpPr txBox="1">
            <a:spLocks/>
          </p:cNvSpPr>
          <p:nvPr/>
        </p:nvSpPr>
        <p:spPr>
          <a:xfrm>
            <a:off x="3347864" y="116632"/>
            <a:ext cx="4283968" cy="576064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BENEFICIOS DEL PROGRAMA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53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Título"/>
          <p:cNvSpPr txBox="1">
            <a:spLocks/>
          </p:cNvSpPr>
          <p:nvPr/>
        </p:nvSpPr>
        <p:spPr>
          <a:xfrm>
            <a:off x="3419872" y="116632"/>
            <a:ext cx="4283968" cy="576064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BENEFICIOS DEL PROGRAMA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5496" y="2276872"/>
            <a:ext cx="8949207" cy="341632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ES_tradn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competitividad en materia </a:t>
            </a:r>
            <a:r>
              <a:rPr lang="es-ES_tradn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internacional.</a:t>
            </a:r>
            <a:endParaRPr lang="es-MX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Cumplimiento 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el requisito de </a:t>
            </a: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Titulación.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Posicionar 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los egresados de la DGEST frente al resto de los </a:t>
            </a: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aprendientes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profesionalización </a:t>
            </a: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docente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internacionalización de la DGEST (FOBESII </a:t>
            </a:r>
            <a:r>
              <a:rPr lang="es-MX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MX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Título"/>
          <p:cNvSpPr txBox="1">
            <a:spLocks/>
          </p:cNvSpPr>
          <p:nvPr/>
        </p:nvSpPr>
        <p:spPr>
          <a:xfrm>
            <a:off x="-25508" y="1052736"/>
            <a:ext cx="9144000" cy="1845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05856980"/>
              </p:ext>
            </p:extLst>
          </p:nvPr>
        </p:nvGraphicFramePr>
        <p:xfrm>
          <a:off x="-684584" y="1642492"/>
          <a:ext cx="8784976" cy="502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upo 6"/>
          <p:cNvGrpSpPr/>
          <p:nvPr/>
        </p:nvGrpSpPr>
        <p:grpSpPr>
          <a:xfrm>
            <a:off x="6588224" y="3518138"/>
            <a:ext cx="2088232" cy="1728192"/>
            <a:chOff x="4566283" y="3703195"/>
            <a:chExt cx="2088232" cy="1728192"/>
          </a:xfrm>
        </p:grpSpPr>
        <p:sp>
          <p:nvSpPr>
            <p:cNvPr id="8" name="Cerrar llave 7"/>
            <p:cNvSpPr/>
            <p:nvPr/>
          </p:nvSpPr>
          <p:spPr>
            <a:xfrm>
              <a:off x="4566283" y="3703195"/>
              <a:ext cx="360040" cy="1728192"/>
            </a:xfrm>
            <a:prstGeom prst="rightBrac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sz="240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5033827" y="4262129"/>
              <a:ext cx="16206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Proyectos Integradores</a:t>
              </a:r>
              <a:endParaRPr lang="es-MX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7248346" y="2132856"/>
            <a:ext cx="1356102" cy="1979161"/>
            <a:chOff x="4735088" y="2400503"/>
            <a:chExt cx="1356102" cy="1979161"/>
          </a:xfrm>
        </p:grpSpPr>
        <p:cxnSp>
          <p:nvCxnSpPr>
            <p:cNvPr id="12" name="Conector recto de flecha 11"/>
            <p:cNvCxnSpPr/>
            <p:nvPr/>
          </p:nvCxnSpPr>
          <p:spPr>
            <a:xfrm flipV="1">
              <a:off x="5376627" y="4010391"/>
              <a:ext cx="7931" cy="36927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CuadroTexto 12"/>
            <p:cNvSpPr txBox="1"/>
            <p:nvPr/>
          </p:nvSpPr>
          <p:spPr>
            <a:xfrm>
              <a:off x="4735088" y="2400503"/>
              <a:ext cx="1356102" cy="156966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Evaluación por competencias  en una lengua extranjera (considerando áreas de conocimiento del perfil de egreso)</a:t>
              </a:r>
              <a:endParaRPr lang="es-MX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7267091" y="4717827"/>
            <a:ext cx="1265349" cy="1640215"/>
            <a:chOff x="4759060" y="4902884"/>
            <a:chExt cx="1265349" cy="1640215"/>
          </a:xfrm>
        </p:grpSpPr>
        <p:cxnSp>
          <p:nvCxnSpPr>
            <p:cNvPr id="15" name="Conector recto de flecha 14"/>
            <p:cNvCxnSpPr/>
            <p:nvPr/>
          </p:nvCxnSpPr>
          <p:spPr>
            <a:xfrm flipH="1">
              <a:off x="5376627" y="4902884"/>
              <a:ext cx="7931" cy="33164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CuadroTexto 15"/>
            <p:cNvSpPr txBox="1"/>
            <p:nvPr/>
          </p:nvSpPr>
          <p:spPr>
            <a:xfrm>
              <a:off x="4759060" y="5342770"/>
              <a:ext cx="1265349" cy="1200329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Escenarios virtuales para el apoyo de competencias en una lengua extranjera</a:t>
              </a:r>
              <a:endParaRPr lang="es-MX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4147497" y="260648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ASPECTOS RELEVANTES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308149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2339</Words>
  <Application>Microsoft Office PowerPoint</Application>
  <PresentationFormat>Presentación en pantalla (4:3)</PresentationFormat>
  <Paragraphs>253</Paragraphs>
  <Slides>32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8" baseType="lpstr">
      <vt:lpstr>Arial</vt:lpstr>
      <vt:lpstr>Calibri</vt:lpstr>
      <vt:lpstr>Lucida Sans Unicode</vt:lpstr>
      <vt:lpstr>Wingdings</vt:lpstr>
      <vt:lpstr>Tema de Office</vt:lpstr>
      <vt:lpstr>Documento</vt:lpstr>
      <vt:lpstr> Programa  de Lenguas Extranjeras   </vt:lpstr>
      <vt:lpstr>Presentación de PowerPoint</vt:lpstr>
      <vt:lpstr>Presentación de PowerPoint</vt:lpstr>
      <vt:lpstr>PROGRAMA SECTORIAL DE EDUCACIÓN 2013-2018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Programa  de Lenguas Extranjeras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García Franchini</dc:creator>
  <cp:lastModifiedBy>M.C. MARTHA RAMÍREZ ARELLANO</cp:lastModifiedBy>
  <cp:revision>257</cp:revision>
  <dcterms:created xsi:type="dcterms:W3CDTF">2009-09-09T21:24:42Z</dcterms:created>
  <dcterms:modified xsi:type="dcterms:W3CDTF">2014-06-04T16:47:48Z</dcterms:modified>
</cp:coreProperties>
</file>