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6" r:id="rId2"/>
  </p:sldMasterIdLst>
  <p:notesMasterIdLst>
    <p:notesMasterId r:id="rId20"/>
  </p:notesMasterIdLst>
  <p:handoutMasterIdLst>
    <p:handoutMasterId r:id="rId21"/>
  </p:handoutMasterIdLst>
  <p:sldIdLst>
    <p:sldId id="315" r:id="rId3"/>
    <p:sldId id="316" r:id="rId4"/>
    <p:sldId id="317" r:id="rId5"/>
    <p:sldId id="302" r:id="rId6"/>
    <p:sldId id="308" r:id="rId7"/>
    <p:sldId id="311" r:id="rId8"/>
    <p:sldId id="312" r:id="rId9"/>
    <p:sldId id="313" r:id="rId10"/>
    <p:sldId id="314" r:id="rId11"/>
    <p:sldId id="309" r:id="rId12"/>
    <p:sldId id="306" r:id="rId13"/>
    <p:sldId id="310" r:id="rId14"/>
    <p:sldId id="303" r:id="rId15"/>
    <p:sldId id="304" r:id="rId16"/>
    <p:sldId id="305" r:id="rId17"/>
    <p:sldId id="318" r:id="rId18"/>
    <p:sldId id="266" r:id="rId19"/>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7A33"/>
    <a:srgbClr val="BCAC6C"/>
    <a:srgbClr val="777772"/>
    <a:srgbClr val="918F90"/>
    <a:srgbClr val="38539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Sin estilo, cuadrícula de la tabla">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265" autoAdjust="0"/>
    <p:restoredTop sz="94660"/>
  </p:normalViewPr>
  <p:slideViewPr>
    <p:cSldViewPr>
      <p:cViewPr varScale="1">
        <p:scale>
          <a:sx n="65" d="100"/>
          <a:sy n="65" d="100"/>
        </p:scale>
        <p:origin x="-1302" y="-102"/>
      </p:cViewPr>
      <p:guideLst>
        <p:guide orient="horz" pos="2160"/>
        <p:guide pos="2880"/>
      </p:guideLst>
    </p:cSldViewPr>
  </p:slideViewPr>
  <p:notesTextViewPr>
    <p:cViewPr>
      <p:scale>
        <a:sx n="100" d="100"/>
        <a:sy n="100" d="100"/>
      </p:scale>
      <p:origin x="0" y="0"/>
    </p:cViewPr>
  </p:notesTextViewPr>
  <p:notesViewPr>
    <p:cSldViewPr>
      <p:cViewPr varScale="1">
        <p:scale>
          <a:sx n="85" d="100"/>
          <a:sy n="85" d="100"/>
        </p:scale>
        <p:origin x="-3198" y="-9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handoutMaster" Target="handoutMasters/handout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MX"/>
          </a:p>
        </p:txBody>
      </p:sp>
      <p:sp>
        <p:nvSpPr>
          <p:cNvPr id="3" name="2 Marcador de fecha"/>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AB3C66C7-C4A3-4DFC-A104-232F2E89BFB2}" type="datetimeFigureOut">
              <a:rPr lang="es-MX" smtClean="0"/>
              <a:t>04/06/2014</a:t>
            </a:fld>
            <a:endParaRPr lang="es-MX"/>
          </a:p>
        </p:txBody>
      </p:sp>
      <p:sp>
        <p:nvSpPr>
          <p:cNvPr id="4" name="3 Marcador de pie de página"/>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s-MX"/>
          </a:p>
        </p:txBody>
      </p:sp>
      <p:sp>
        <p:nvSpPr>
          <p:cNvPr id="5" name="4 Marcador de número de diapositiva"/>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271C0E38-7A69-407A-BB66-16B751ACD178}" type="slidenum">
              <a:rPr lang="es-MX" smtClean="0"/>
              <a:t>‹Nº›</a:t>
            </a:fld>
            <a:endParaRPr lang="es-MX"/>
          </a:p>
        </p:txBody>
      </p:sp>
    </p:spTree>
    <p:extLst>
      <p:ext uri="{BB962C8B-B14F-4D97-AF65-F5344CB8AC3E}">
        <p14:creationId xmlns:p14="http://schemas.microsoft.com/office/powerpoint/2010/main" val="74326977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MX"/>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9C79F00-9F91-4B44-8AFD-112819F5A94C}" type="datetimeFigureOut">
              <a:rPr lang="es-MX" smtClean="0"/>
              <a:t>04/06/2014</a:t>
            </a:fld>
            <a:endParaRPr lang="es-MX"/>
          </a:p>
        </p:txBody>
      </p:sp>
      <p:sp>
        <p:nvSpPr>
          <p:cNvPr id="4" name="Marcador de imagen de diapositiva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s-MX"/>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MX"/>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F2890BD-DC2D-4933-A3C9-5BBB2E0C2691}" type="slidenum">
              <a:rPr lang="es-MX" smtClean="0"/>
              <a:t>‹Nº›</a:t>
            </a:fld>
            <a:endParaRPr lang="es-MX"/>
          </a:p>
        </p:txBody>
      </p:sp>
    </p:spTree>
    <p:extLst>
      <p:ext uri="{BB962C8B-B14F-4D97-AF65-F5344CB8AC3E}">
        <p14:creationId xmlns:p14="http://schemas.microsoft.com/office/powerpoint/2010/main" val="25720573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MX" dirty="0"/>
          </a:p>
        </p:txBody>
      </p:sp>
      <p:sp>
        <p:nvSpPr>
          <p:cNvPr id="4" name="Marcador de número de diapositiva 3"/>
          <p:cNvSpPr>
            <a:spLocks noGrp="1"/>
          </p:cNvSpPr>
          <p:nvPr>
            <p:ph type="sldNum" sz="quarter" idx="10"/>
          </p:nvPr>
        </p:nvSpPr>
        <p:spPr/>
        <p:txBody>
          <a:bodyPr/>
          <a:lstStyle/>
          <a:p>
            <a:fld id="{AF2890BD-DC2D-4933-A3C9-5BBB2E0C2691}" type="slidenum">
              <a:rPr lang="es-MX" smtClean="0"/>
              <a:t>11</a:t>
            </a:fld>
            <a:endParaRPr lang="es-MX"/>
          </a:p>
        </p:txBody>
      </p:sp>
    </p:spTree>
    <p:extLst>
      <p:ext uri="{BB962C8B-B14F-4D97-AF65-F5344CB8AC3E}">
        <p14:creationId xmlns:p14="http://schemas.microsoft.com/office/powerpoint/2010/main" val="244861005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MX" dirty="0"/>
          </a:p>
        </p:txBody>
      </p:sp>
      <p:sp>
        <p:nvSpPr>
          <p:cNvPr id="4" name="Marcador de número de diapositiva 3"/>
          <p:cNvSpPr>
            <a:spLocks noGrp="1"/>
          </p:cNvSpPr>
          <p:nvPr>
            <p:ph type="sldNum" sz="quarter" idx="10"/>
          </p:nvPr>
        </p:nvSpPr>
        <p:spPr/>
        <p:txBody>
          <a:bodyPr/>
          <a:lstStyle/>
          <a:p>
            <a:fld id="{AF2890BD-DC2D-4933-A3C9-5BBB2E0C2691}" type="slidenum">
              <a:rPr lang="es-MX" smtClean="0"/>
              <a:t>13</a:t>
            </a:fld>
            <a:endParaRPr lang="es-MX"/>
          </a:p>
        </p:txBody>
      </p:sp>
    </p:spTree>
    <p:extLst>
      <p:ext uri="{BB962C8B-B14F-4D97-AF65-F5344CB8AC3E}">
        <p14:creationId xmlns:p14="http://schemas.microsoft.com/office/powerpoint/2010/main" val="351786287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MX" dirty="0"/>
          </a:p>
        </p:txBody>
      </p:sp>
      <p:sp>
        <p:nvSpPr>
          <p:cNvPr id="4" name="Marcador de número de diapositiva 3"/>
          <p:cNvSpPr>
            <a:spLocks noGrp="1"/>
          </p:cNvSpPr>
          <p:nvPr>
            <p:ph type="sldNum" sz="quarter" idx="10"/>
          </p:nvPr>
        </p:nvSpPr>
        <p:spPr/>
        <p:txBody>
          <a:bodyPr/>
          <a:lstStyle/>
          <a:p>
            <a:fld id="{AF2890BD-DC2D-4933-A3C9-5BBB2E0C2691}" type="slidenum">
              <a:rPr lang="es-MX" smtClean="0"/>
              <a:t>14</a:t>
            </a:fld>
            <a:endParaRPr lang="es-MX"/>
          </a:p>
        </p:txBody>
      </p:sp>
    </p:spTree>
    <p:extLst>
      <p:ext uri="{BB962C8B-B14F-4D97-AF65-F5344CB8AC3E}">
        <p14:creationId xmlns:p14="http://schemas.microsoft.com/office/powerpoint/2010/main" val="170109342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MX" dirty="0"/>
          </a:p>
        </p:txBody>
      </p:sp>
      <p:sp>
        <p:nvSpPr>
          <p:cNvPr id="4" name="Marcador de número de diapositiva 3"/>
          <p:cNvSpPr>
            <a:spLocks noGrp="1"/>
          </p:cNvSpPr>
          <p:nvPr>
            <p:ph type="sldNum" sz="quarter" idx="10"/>
          </p:nvPr>
        </p:nvSpPr>
        <p:spPr/>
        <p:txBody>
          <a:bodyPr/>
          <a:lstStyle/>
          <a:p>
            <a:fld id="{AF2890BD-DC2D-4933-A3C9-5BBB2E0C2691}" type="slidenum">
              <a:rPr lang="es-MX" smtClean="0"/>
              <a:t>15</a:t>
            </a:fld>
            <a:endParaRPr lang="es-MX"/>
          </a:p>
        </p:txBody>
      </p:sp>
    </p:spTree>
    <p:extLst>
      <p:ext uri="{BB962C8B-B14F-4D97-AF65-F5344CB8AC3E}">
        <p14:creationId xmlns:p14="http://schemas.microsoft.com/office/powerpoint/2010/main" val="202439615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MX" dirty="0"/>
          </a:p>
        </p:txBody>
      </p:sp>
      <p:sp>
        <p:nvSpPr>
          <p:cNvPr id="4" name="Marcador de número de diapositiva 3"/>
          <p:cNvSpPr>
            <a:spLocks noGrp="1"/>
          </p:cNvSpPr>
          <p:nvPr>
            <p:ph type="sldNum" sz="quarter" idx="10"/>
          </p:nvPr>
        </p:nvSpPr>
        <p:spPr/>
        <p:txBody>
          <a:bodyPr/>
          <a:lstStyle/>
          <a:p>
            <a:fld id="{AF2890BD-DC2D-4933-A3C9-5BBB2E0C2691}" type="slidenum">
              <a:rPr lang="es-MX" smtClean="0"/>
              <a:t>16</a:t>
            </a:fld>
            <a:endParaRPr lang="es-MX"/>
          </a:p>
        </p:txBody>
      </p:sp>
    </p:spTree>
    <p:extLst>
      <p:ext uri="{BB962C8B-B14F-4D97-AF65-F5344CB8AC3E}">
        <p14:creationId xmlns:p14="http://schemas.microsoft.com/office/powerpoint/2010/main" val="5101057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Diapositiva de título">
    <p:spTree>
      <p:nvGrpSpPr>
        <p:cNvPr id="1" name=""/>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a:xfrm>
            <a:off x="241176" y="1254133"/>
            <a:ext cx="7872410" cy="1143000"/>
          </a:xfrm>
          <a:prstGeom prst="rect">
            <a:avLst/>
          </a:prstGeom>
        </p:spPr>
        <p:txBody>
          <a:bodyPr/>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a:xfrm>
            <a:off x="241176" y="2468579"/>
            <a:ext cx="7858180" cy="3768733"/>
          </a:xfrm>
          <a:prstGeom prst="rect">
            <a:avLst/>
          </a:prstGeo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a:xfrm>
            <a:off x="374848" y="6356351"/>
            <a:ext cx="1460848" cy="241001"/>
          </a:xfrm>
          <a:prstGeom prst="rect">
            <a:avLst/>
          </a:prstGeom>
        </p:spPr>
        <p:txBody>
          <a:bodyPr/>
          <a:lstStyle>
            <a:lvl1pPr>
              <a:defRPr sz="1400"/>
            </a:lvl1pPr>
          </a:lstStyle>
          <a:p>
            <a:fld id="{5BA28E99-AEF6-4118-A228-5CBCCBDD7A85}" type="datetimeFigureOut">
              <a:rPr lang="es-ES" smtClean="0"/>
              <a:pPr/>
              <a:t>04/06/2014</a:t>
            </a:fld>
            <a:endParaRPr lang="es-ES" dirty="0"/>
          </a:p>
        </p:txBody>
      </p:sp>
      <p:sp>
        <p:nvSpPr>
          <p:cNvPr id="5" name="4 Marcador de pie de página"/>
          <p:cNvSpPr>
            <a:spLocks noGrp="1"/>
          </p:cNvSpPr>
          <p:nvPr>
            <p:ph type="ftr" sz="quarter" idx="11"/>
          </p:nvPr>
        </p:nvSpPr>
        <p:spPr>
          <a:xfrm>
            <a:off x="3041848" y="6356351"/>
            <a:ext cx="1982580" cy="241001"/>
          </a:xfrm>
          <a:prstGeom prst="rect">
            <a:avLst/>
          </a:prstGeom>
        </p:spPr>
        <p:txBody>
          <a:bodyPr/>
          <a:lstStyle>
            <a:lvl1pPr>
              <a:defRPr sz="1400"/>
            </a:lvl1pPr>
          </a:lstStyle>
          <a:p>
            <a:endParaRPr lang="es-ES" dirty="0"/>
          </a:p>
        </p:txBody>
      </p:sp>
      <p:sp>
        <p:nvSpPr>
          <p:cNvPr id="6" name="5 Marcador de número de diapositiva"/>
          <p:cNvSpPr>
            <a:spLocks noGrp="1"/>
          </p:cNvSpPr>
          <p:nvPr>
            <p:ph type="sldNum" sz="quarter" idx="12"/>
          </p:nvPr>
        </p:nvSpPr>
        <p:spPr>
          <a:xfrm>
            <a:off x="6470848" y="6356351"/>
            <a:ext cx="1460848" cy="241001"/>
          </a:xfrm>
          <a:prstGeom prst="rect">
            <a:avLst/>
          </a:prstGeom>
        </p:spPr>
        <p:txBody>
          <a:bodyPr/>
          <a:lstStyle>
            <a:lvl1pPr>
              <a:defRPr sz="1400"/>
            </a:lvl1pPr>
          </a:lstStyle>
          <a:p>
            <a:fld id="{81026D3E-8F2B-4792-BD44-CA339CCB2B6B}" type="slidenum">
              <a:rPr lang="es-ES" smtClean="0"/>
              <a:pPr/>
              <a:t>‹Nº›</a:t>
            </a:fld>
            <a:endParaRPr lang="es-E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122181" y="1268760"/>
            <a:ext cx="1906203" cy="4968552"/>
          </a:xfrm>
          <a:prstGeom prst="rect">
            <a:avLst/>
          </a:prstGeom>
        </p:spPr>
        <p:txBody>
          <a:bodyPr vert="eaVert"/>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a:xfrm>
            <a:off x="241177" y="1268760"/>
            <a:ext cx="5577408" cy="4968552"/>
          </a:xfrm>
          <a:prstGeom prst="rect">
            <a:avLst/>
          </a:prstGeo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8" name="3 Marcador de fecha"/>
          <p:cNvSpPr>
            <a:spLocks noGrp="1"/>
          </p:cNvSpPr>
          <p:nvPr>
            <p:ph type="dt" sz="half" idx="10"/>
          </p:nvPr>
        </p:nvSpPr>
        <p:spPr>
          <a:xfrm>
            <a:off x="374848" y="6356351"/>
            <a:ext cx="1460848" cy="241001"/>
          </a:xfrm>
          <a:prstGeom prst="rect">
            <a:avLst/>
          </a:prstGeom>
        </p:spPr>
        <p:txBody>
          <a:bodyPr/>
          <a:lstStyle>
            <a:lvl1pPr>
              <a:defRPr sz="1400"/>
            </a:lvl1pPr>
          </a:lstStyle>
          <a:p>
            <a:fld id="{5BA28E99-AEF6-4118-A228-5CBCCBDD7A85}" type="datetimeFigureOut">
              <a:rPr lang="es-ES" smtClean="0"/>
              <a:pPr/>
              <a:t>04/06/2014</a:t>
            </a:fld>
            <a:endParaRPr lang="es-ES" dirty="0"/>
          </a:p>
        </p:txBody>
      </p:sp>
      <p:sp>
        <p:nvSpPr>
          <p:cNvPr id="9" name="4 Marcador de pie de página"/>
          <p:cNvSpPr>
            <a:spLocks noGrp="1"/>
          </p:cNvSpPr>
          <p:nvPr>
            <p:ph type="ftr" sz="quarter" idx="11"/>
          </p:nvPr>
        </p:nvSpPr>
        <p:spPr>
          <a:xfrm>
            <a:off x="3041848" y="6356351"/>
            <a:ext cx="1982580" cy="241001"/>
          </a:xfrm>
          <a:prstGeom prst="rect">
            <a:avLst/>
          </a:prstGeom>
        </p:spPr>
        <p:txBody>
          <a:bodyPr/>
          <a:lstStyle>
            <a:lvl1pPr>
              <a:defRPr sz="1400"/>
            </a:lvl1pPr>
          </a:lstStyle>
          <a:p>
            <a:endParaRPr lang="es-ES" dirty="0"/>
          </a:p>
        </p:txBody>
      </p:sp>
      <p:sp>
        <p:nvSpPr>
          <p:cNvPr id="10" name="5 Marcador de número de diapositiva"/>
          <p:cNvSpPr>
            <a:spLocks noGrp="1"/>
          </p:cNvSpPr>
          <p:nvPr>
            <p:ph type="sldNum" sz="quarter" idx="12"/>
          </p:nvPr>
        </p:nvSpPr>
        <p:spPr>
          <a:xfrm>
            <a:off x="6470848" y="6356351"/>
            <a:ext cx="1460848" cy="241001"/>
          </a:xfrm>
          <a:prstGeom prst="rect">
            <a:avLst/>
          </a:prstGeom>
        </p:spPr>
        <p:txBody>
          <a:bodyPr/>
          <a:lstStyle>
            <a:lvl1pPr>
              <a:defRPr sz="1400"/>
            </a:lvl1pPr>
          </a:lstStyle>
          <a:p>
            <a:fld id="{81026D3E-8F2B-4792-BD44-CA339CCB2B6B}" type="slidenum">
              <a:rPr lang="es-ES" smtClean="0"/>
              <a:pPr/>
              <a:t>‹Nº›</a:t>
            </a:fld>
            <a:endParaRPr lang="es-E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3_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467544" y="2080865"/>
            <a:ext cx="7772400" cy="1470025"/>
          </a:xfrm>
          <a:prstGeom prst="rect">
            <a:avLst/>
          </a:prstGeom>
        </p:spPr>
        <p:txBody>
          <a:bodyPr/>
          <a:lstStyle>
            <a:lvl1pPr>
              <a:defRPr sz="3600"/>
            </a:lvl1pPr>
          </a:lstStyle>
          <a:p>
            <a:r>
              <a:rPr lang="es-ES" dirty="0" smtClean="0"/>
              <a:t>Haga clic para modificar el estilo de título del patrón</a:t>
            </a:r>
            <a:endParaRPr lang="es-ES" dirty="0"/>
          </a:p>
        </p:txBody>
      </p:sp>
      <p:sp>
        <p:nvSpPr>
          <p:cNvPr id="3" name="2 Subtítulo"/>
          <p:cNvSpPr>
            <a:spLocks noGrp="1"/>
          </p:cNvSpPr>
          <p:nvPr>
            <p:ph type="subTitle" idx="1"/>
          </p:nvPr>
        </p:nvSpPr>
        <p:spPr>
          <a:xfrm>
            <a:off x="1153344" y="3836640"/>
            <a:ext cx="6400800" cy="1752600"/>
          </a:xfrm>
          <a:prstGeom prst="rect">
            <a:avLst/>
          </a:prstGeom>
        </p:spPr>
        <p:txBody>
          <a:bodyPr>
            <a:normAutofit/>
          </a:bodyPr>
          <a:lstStyle>
            <a:lvl1pPr marL="0" indent="0" algn="ctr">
              <a:buNone/>
              <a:defRPr sz="2400">
                <a:solidFill>
                  <a:schemeClr val="accent1">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dirty="0" smtClean="0"/>
              <a:t>Haga clic para modificar el estilo de subtítulo del patrón</a:t>
            </a:r>
            <a:endParaRPr lang="es-ES" dirty="0"/>
          </a:p>
        </p:txBody>
      </p:sp>
    </p:spTree>
    <p:extLst>
      <p:ext uri="{BB962C8B-B14F-4D97-AF65-F5344CB8AC3E}">
        <p14:creationId xmlns:p14="http://schemas.microsoft.com/office/powerpoint/2010/main" val="305179619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5_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467544" y="2080865"/>
            <a:ext cx="7772400" cy="1470025"/>
          </a:xfrm>
          <a:prstGeom prst="rect">
            <a:avLst/>
          </a:prstGeom>
        </p:spPr>
        <p:txBody>
          <a:bodyPr/>
          <a:lstStyle>
            <a:lvl1pPr>
              <a:defRPr sz="3600"/>
            </a:lvl1pPr>
          </a:lstStyle>
          <a:p>
            <a:r>
              <a:rPr lang="es-ES" dirty="0" smtClean="0"/>
              <a:t>Haga clic para modificar el estilo de título del patrón</a:t>
            </a:r>
            <a:endParaRPr lang="es-ES" dirty="0"/>
          </a:p>
        </p:txBody>
      </p:sp>
      <p:sp>
        <p:nvSpPr>
          <p:cNvPr id="3" name="2 Subtítulo"/>
          <p:cNvSpPr>
            <a:spLocks noGrp="1"/>
          </p:cNvSpPr>
          <p:nvPr>
            <p:ph type="subTitle" idx="1"/>
          </p:nvPr>
        </p:nvSpPr>
        <p:spPr>
          <a:xfrm>
            <a:off x="1153344" y="3836640"/>
            <a:ext cx="6400800" cy="1752600"/>
          </a:xfrm>
          <a:prstGeom prst="rect">
            <a:avLst/>
          </a:prstGeom>
        </p:spPr>
        <p:txBody>
          <a:bodyPr>
            <a:normAutofit/>
          </a:bodyPr>
          <a:lstStyle>
            <a:lvl1pPr marL="0" indent="0" algn="ctr">
              <a:buNone/>
              <a:defRPr sz="2400">
                <a:solidFill>
                  <a:schemeClr val="accent1">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dirty="0" smtClean="0"/>
              <a:t>Haga clic para modificar el estilo de subtítulo del patrón</a:t>
            </a:r>
            <a:endParaRPr lang="es-ES" dirty="0"/>
          </a:p>
        </p:txBody>
      </p:sp>
    </p:spTree>
    <p:extLst>
      <p:ext uri="{BB962C8B-B14F-4D97-AF65-F5344CB8AC3E}">
        <p14:creationId xmlns:p14="http://schemas.microsoft.com/office/powerpoint/2010/main" val="102170664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useBgFill="1">
        <p:nvSpPr>
          <p:cNvPr id="8" name="Rounded Rectangle 7"/>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4" name="Date Placeholder 3"/>
          <p:cNvSpPr>
            <a:spLocks noGrp="1"/>
          </p:cNvSpPr>
          <p:nvPr>
            <p:ph type="dt" sz="half" idx="10"/>
          </p:nvPr>
        </p:nvSpPr>
        <p:spPr/>
        <p:txBody>
          <a:bodyPr/>
          <a:lstStyle/>
          <a:p>
            <a:fld id="{53092C71-EBDE-4FBE-B5D8-FE842E9D322E}" type="datetimeFigureOut">
              <a:rPr lang="es-MX" smtClean="0">
                <a:solidFill>
                  <a:srgbClr val="564B3C"/>
                </a:solidFill>
              </a:rPr>
              <a:pPr/>
              <a:t>04/06/2014</a:t>
            </a:fld>
            <a:endParaRPr lang="es-MX">
              <a:solidFill>
                <a:srgbClr val="564B3C"/>
              </a:solidFill>
            </a:endParaRPr>
          </a:p>
        </p:txBody>
      </p:sp>
      <p:sp>
        <p:nvSpPr>
          <p:cNvPr id="5" name="Footer Placeholder 4"/>
          <p:cNvSpPr>
            <a:spLocks noGrp="1"/>
          </p:cNvSpPr>
          <p:nvPr>
            <p:ph type="ftr" sz="quarter" idx="11"/>
          </p:nvPr>
        </p:nvSpPr>
        <p:spPr/>
        <p:txBody>
          <a:bodyPr/>
          <a:lstStyle/>
          <a:p>
            <a:endParaRPr lang="es-MX">
              <a:solidFill>
                <a:srgbClr val="564B3C"/>
              </a:solidFill>
            </a:endParaRPr>
          </a:p>
        </p:txBody>
      </p:sp>
      <p:sp>
        <p:nvSpPr>
          <p:cNvPr id="9" name="Rectangle 8"/>
          <p:cNvSpPr/>
          <p:nvPr/>
        </p:nvSpPr>
        <p:spPr>
          <a:xfrm>
            <a:off x="345440" y="2942602"/>
            <a:ext cx="7147931"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2" name="Rectangle 11"/>
          <p:cNvSpPr/>
          <p:nvPr/>
        </p:nvSpPr>
        <p:spPr>
          <a:xfrm>
            <a:off x="7572652" y="2944634"/>
            <a:ext cx="1190348" cy="2459736"/>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3" name="Rectangle 12"/>
          <p:cNvSpPr/>
          <p:nvPr/>
        </p:nvSpPr>
        <p:spPr>
          <a:xfrm>
            <a:off x="7712714" y="3136658"/>
            <a:ext cx="910224" cy="2075688"/>
          </a:xfrm>
          <a:prstGeom prst="rect">
            <a:avLst/>
          </a:prstGeom>
          <a:solidFill>
            <a:schemeClr val="accent3">
              <a:alpha val="70000"/>
            </a:schemeClr>
          </a:solidFill>
          <a:ln w="635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4" name="Rectangle 13"/>
          <p:cNvSpPr/>
          <p:nvPr/>
        </p:nvSpPr>
        <p:spPr>
          <a:xfrm>
            <a:off x="445483" y="3055621"/>
            <a:ext cx="6947845" cy="2245359"/>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6" name="Slide Number Placeholder 5"/>
          <p:cNvSpPr>
            <a:spLocks noGrp="1"/>
          </p:cNvSpPr>
          <p:nvPr>
            <p:ph type="sldNum" sz="quarter" idx="12"/>
          </p:nvPr>
        </p:nvSpPr>
        <p:spPr>
          <a:xfrm>
            <a:off x="7786826" y="4625268"/>
            <a:ext cx="762000" cy="457200"/>
          </a:xfrm>
        </p:spPr>
        <p:txBody>
          <a:bodyPr/>
          <a:lstStyle>
            <a:lvl1pPr algn="ctr">
              <a:defRPr sz="2800">
                <a:solidFill>
                  <a:schemeClr val="accent1">
                    <a:lumMod val="50000"/>
                  </a:schemeClr>
                </a:solidFill>
              </a:defRPr>
            </a:lvl1pPr>
          </a:lstStyle>
          <a:p>
            <a:fld id="{ACCAE829-F6DD-44FD-B25F-2A0BD3AEF34D}" type="slidenum">
              <a:rPr lang="es-MX" smtClean="0">
                <a:solidFill>
                  <a:srgbClr val="93A299">
                    <a:lumMod val="50000"/>
                  </a:srgbClr>
                </a:solidFill>
              </a:rPr>
              <a:pPr/>
              <a:t>‹Nº›</a:t>
            </a:fld>
            <a:endParaRPr lang="es-MX">
              <a:solidFill>
                <a:srgbClr val="93A299">
                  <a:lumMod val="50000"/>
                </a:srgbClr>
              </a:solidFill>
            </a:endParaRPr>
          </a:p>
        </p:txBody>
      </p:sp>
      <p:sp>
        <p:nvSpPr>
          <p:cNvPr id="11" name="Rectangle 10"/>
          <p:cNvSpPr/>
          <p:nvPr/>
        </p:nvSpPr>
        <p:spPr>
          <a:xfrm>
            <a:off x="541822" y="4559276"/>
            <a:ext cx="6755166" cy="664367"/>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0" name="Rectangle 9"/>
          <p:cNvSpPr/>
          <p:nvPr/>
        </p:nvSpPr>
        <p:spPr>
          <a:xfrm>
            <a:off x="538971" y="3139440"/>
            <a:ext cx="6760868" cy="207772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3" name="Subtitle 2"/>
          <p:cNvSpPr>
            <a:spLocks noGrp="1"/>
          </p:cNvSpPr>
          <p:nvPr>
            <p:ph type="subTitle" idx="1"/>
          </p:nvPr>
        </p:nvSpPr>
        <p:spPr>
          <a:xfrm>
            <a:off x="642805" y="4648200"/>
            <a:ext cx="6553200" cy="457200"/>
          </a:xfrm>
        </p:spPr>
        <p:txBody>
          <a:bodyPr>
            <a:normAutofit/>
          </a:bodyPr>
          <a:lstStyle>
            <a:lvl1pPr marL="0" indent="0" algn="ctr">
              <a:buNone/>
              <a:defRPr sz="1800" cap="all" spc="300" baseline="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n-US" dirty="0"/>
          </a:p>
        </p:txBody>
      </p:sp>
      <p:sp>
        <p:nvSpPr>
          <p:cNvPr id="2" name="Title 1"/>
          <p:cNvSpPr>
            <a:spLocks noGrp="1"/>
          </p:cNvSpPr>
          <p:nvPr>
            <p:ph type="ctrTitle"/>
          </p:nvPr>
        </p:nvSpPr>
        <p:spPr>
          <a:xfrm>
            <a:off x="604705" y="3227033"/>
            <a:ext cx="6629400" cy="1219201"/>
          </a:xfrm>
        </p:spPr>
        <p:txBody>
          <a:bodyPr anchor="b" anchorCtr="0">
            <a:noAutofit/>
          </a:bodyPr>
          <a:lstStyle>
            <a:lvl1pPr>
              <a:defRPr sz="4000">
                <a:solidFill>
                  <a:schemeClr val="accent1">
                    <a:lumMod val="50000"/>
                  </a:schemeClr>
                </a:solidFill>
              </a:defRPr>
            </a:lvl1pPr>
          </a:lstStyle>
          <a:p>
            <a:r>
              <a:rPr lang="es-ES" smtClean="0"/>
              <a:t>Haga clic para modificar el estilo de título del patrón</a:t>
            </a:r>
            <a:endParaRPr lang="en-US" dirty="0"/>
          </a:p>
        </p:txBody>
      </p:sp>
    </p:spTree>
    <p:extLst>
      <p:ext uri="{BB962C8B-B14F-4D97-AF65-F5344CB8AC3E}">
        <p14:creationId xmlns:p14="http://schemas.microsoft.com/office/powerpoint/2010/main" val="3682026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Content Placeholder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fld id="{53092C71-EBDE-4FBE-B5D8-FE842E9D322E}" type="datetimeFigureOut">
              <a:rPr lang="es-MX" smtClean="0">
                <a:solidFill>
                  <a:srgbClr val="564B3C"/>
                </a:solidFill>
              </a:rPr>
              <a:pPr/>
              <a:t>04/06/2014</a:t>
            </a:fld>
            <a:endParaRPr lang="es-MX">
              <a:solidFill>
                <a:srgbClr val="564B3C"/>
              </a:solidFill>
            </a:endParaRPr>
          </a:p>
        </p:txBody>
      </p:sp>
      <p:sp>
        <p:nvSpPr>
          <p:cNvPr id="5" name="Footer Placeholder 4"/>
          <p:cNvSpPr>
            <a:spLocks noGrp="1"/>
          </p:cNvSpPr>
          <p:nvPr>
            <p:ph type="ftr" sz="quarter" idx="11"/>
          </p:nvPr>
        </p:nvSpPr>
        <p:spPr/>
        <p:txBody>
          <a:bodyPr/>
          <a:lstStyle/>
          <a:p>
            <a:endParaRPr lang="es-MX">
              <a:solidFill>
                <a:srgbClr val="564B3C"/>
              </a:solidFill>
            </a:endParaRPr>
          </a:p>
        </p:txBody>
      </p:sp>
      <p:sp>
        <p:nvSpPr>
          <p:cNvPr id="6" name="Slide Number Placeholder 5"/>
          <p:cNvSpPr>
            <a:spLocks noGrp="1"/>
          </p:cNvSpPr>
          <p:nvPr>
            <p:ph type="sldNum" sz="quarter" idx="12"/>
          </p:nvPr>
        </p:nvSpPr>
        <p:spPr/>
        <p:txBody>
          <a:bodyPr/>
          <a:lstStyle/>
          <a:p>
            <a:fld id="{ACCAE829-F6DD-44FD-B25F-2A0BD3AEF34D}" type="slidenum">
              <a:rPr lang="es-MX" smtClean="0">
                <a:solidFill>
                  <a:srgbClr val="564B3C"/>
                </a:solidFill>
              </a:rPr>
              <a:pPr/>
              <a:t>‹Nº›</a:t>
            </a:fld>
            <a:endParaRPr lang="es-MX">
              <a:solidFill>
                <a:srgbClr val="564B3C"/>
              </a:solidFill>
            </a:endParaRPr>
          </a:p>
        </p:txBody>
      </p:sp>
    </p:spTree>
    <p:extLst>
      <p:ext uri="{BB962C8B-B14F-4D97-AF65-F5344CB8AC3E}">
        <p14:creationId xmlns:p14="http://schemas.microsoft.com/office/powerpoint/2010/main" val="251757826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useBgFill="1">
        <p:nvSpPr>
          <p:cNvPr id="8" name="Rounded Rectangle 7"/>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4" name="Date Placeholder 3"/>
          <p:cNvSpPr>
            <a:spLocks noGrp="1"/>
          </p:cNvSpPr>
          <p:nvPr>
            <p:ph type="dt" sz="half" idx="10"/>
          </p:nvPr>
        </p:nvSpPr>
        <p:spPr/>
        <p:txBody>
          <a:bodyPr/>
          <a:lstStyle/>
          <a:p>
            <a:fld id="{53092C71-EBDE-4FBE-B5D8-FE842E9D322E}" type="datetimeFigureOut">
              <a:rPr lang="es-MX" smtClean="0">
                <a:solidFill>
                  <a:srgbClr val="564B3C"/>
                </a:solidFill>
              </a:rPr>
              <a:pPr/>
              <a:t>04/06/2014</a:t>
            </a:fld>
            <a:endParaRPr lang="es-MX">
              <a:solidFill>
                <a:srgbClr val="564B3C"/>
              </a:solidFill>
            </a:endParaRPr>
          </a:p>
        </p:txBody>
      </p:sp>
      <p:sp>
        <p:nvSpPr>
          <p:cNvPr id="13" name="Rectangle 12"/>
          <p:cNvSpPr/>
          <p:nvPr/>
        </p:nvSpPr>
        <p:spPr>
          <a:xfrm>
            <a:off x="451976" y="2946400"/>
            <a:ext cx="8265160"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6" name="Rectangle 15"/>
          <p:cNvSpPr/>
          <p:nvPr/>
        </p:nvSpPr>
        <p:spPr>
          <a:xfrm>
            <a:off x="567656" y="3048000"/>
            <a:ext cx="8033800" cy="2245359"/>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5" name="Footer Placeholder 4"/>
          <p:cNvSpPr>
            <a:spLocks noGrp="1"/>
          </p:cNvSpPr>
          <p:nvPr>
            <p:ph type="ftr" sz="quarter" idx="11"/>
          </p:nvPr>
        </p:nvSpPr>
        <p:spPr/>
        <p:txBody>
          <a:bodyPr/>
          <a:lstStyle/>
          <a:p>
            <a:endParaRPr lang="es-MX">
              <a:solidFill>
                <a:srgbClr val="564B3C"/>
              </a:solidFill>
            </a:endParaRPr>
          </a:p>
        </p:txBody>
      </p:sp>
      <p:sp>
        <p:nvSpPr>
          <p:cNvPr id="6" name="Slide Number Placeholder 5"/>
          <p:cNvSpPr>
            <a:spLocks noGrp="1"/>
          </p:cNvSpPr>
          <p:nvPr>
            <p:ph type="sldNum" sz="quarter" idx="12"/>
          </p:nvPr>
        </p:nvSpPr>
        <p:spPr/>
        <p:txBody>
          <a:bodyPr/>
          <a:lstStyle/>
          <a:p>
            <a:fld id="{ACCAE829-F6DD-44FD-B25F-2A0BD3AEF34D}" type="slidenum">
              <a:rPr lang="es-MX" smtClean="0">
                <a:solidFill>
                  <a:srgbClr val="564B3C"/>
                </a:solidFill>
              </a:rPr>
              <a:pPr/>
              <a:t>‹Nº›</a:t>
            </a:fld>
            <a:endParaRPr lang="es-MX">
              <a:solidFill>
                <a:srgbClr val="564B3C"/>
              </a:solidFill>
            </a:endParaRPr>
          </a:p>
        </p:txBody>
      </p:sp>
      <p:sp>
        <p:nvSpPr>
          <p:cNvPr id="2" name="Title 1"/>
          <p:cNvSpPr>
            <a:spLocks noGrp="1"/>
          </p:cNvSpPr>
          <p:nvPr>
            <p:ph type="title"/>
          </p:nvPr>
        </p:nvSpPr>
        <p:spPr>
          <a:xfrm>
            <a:off x="736456" y="3200399"/>
            <a:ext cx="7696200" cy="1295401"/>
          </a:xfrm>
        </p:spPr>
        <p:txBody>
          <a:bodyPr anchor="b" anchorCtr="0">
            <a:noAutofit/>
          </a:bodyPr>
          <a:lstStyle>
            <a:lvl1pPr algn="ctr" defTabSz="914400" rtl="0" eaLnBrk="1" latinLnBrk="0" hangingPunct="1">
              <a:spcBef>
                <a:spcPct val="0"/>
              </a:spcBef>
              <a:buNone/>
              <a:defRPr lang="en-US" sz="4000" kern="1200" cap="all" baseline="0" dirty="0">
                <a:solidFill>
                  <a:schemeClr val="accent1">
                    <a:lumMod val="50000"/>
                  </a:schemeClr>
                </a:solidFill>
                <a:latin typeface="+mj-lt"/>
                <a:ea typeface="+mj-ea"/>
                <a:cs typeface="+mj-cs"/>
              </a:defRPr>
            </a:lvl1pPr>
          </a:lstStyle>
          <a:p>
            <a:r>
              <a:rPr lang="es-ES" smtClean="0"/>
              <a:t>Haga clic para modificar el estilo de título del patrón</a:t>
            </a:r>
            <a:endParaRPr lang="en-US" dirty="0"/>
          </a:p>
        </p:txBody>
      </p:sp>
      <p:sp>
        <p:nvSpPr>
          <p:cNvPr id="15" name="Rectangle 14"/>
          <p:cNvSpPr/>
          <p:nvPr/>
        </p:nvSpPr>
        <p:spPr>
          <a:xfrm>
            <a:off x="675496" y="4541520"/>
            <a:ext cx="7818120" cy="664367"/>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3" name="Text Placeholder 2"/>
          <p:cNvSpPr>
            <a:spLocks noGrp="1"/>
          </p:cNvSpPr>
          <p:nvPr>
            <p:ph type="body" idx="1"/>
          </p:nvPr>
        </p:nvSpPr>
        <p:spPr>
          <a:xfrm>
            <a:off x="736456" y="4607510"/>
            <a:ext cx="7696200" cy="523783"/>
          </a:xfrm>
        </p:spPr>
        <p:txBody>
          <a:bodyPr anchor="ctr">
            <a:normAutofit/>
          </a:bodyPr>
          <a:lstStyle>
            <a:lvl1pPr marL="0" indent="0" algn="ctr">
              <a:buNone/>
              <a:defRPr sz="2000" cap="all" spc="250" baseline="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14" name="Rectangle 13"/>
          <p:cNvSpPr/>
          <p:nvPr/>
        </p:nvSpPr>
        <p:spPr>
          <a:xfrm>
            <a:off x="675757" y="3124200"/>
            <a:ext cx="7817599" cy="207772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Tree>
    <p:extLst>
      <p:ext uri="{BB962C8B-B14F-4D97-AF65-F5344CB8AC3E}">
        <p14:creationId xmlns:p14="http://schemas.microsoft.com/office/powerpoint/2010/main" val="9812474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a:xfrm>
            <a:off x="426128" y="408372"/>
            <a:ext cx="8260672" cy="1039427"/>
          </a:xfrm>
        </p:spPr>
        <p:txBody>
          <a:bodyPr/>
          <a:lstStyle/>
          <a:p>
            <a:r>
              <a:rPr lang="es-ES" smtClean="0"/>
              <a:t>Haga clic para modificar el estilo de título del patrón</a:t>
            </a:r>
            <a:endParaRPr lang="en-US"/>
          </a:p>
        </p:txBody>
      </p:sp>
      <p:sp>
        <p:nvSpPr>
          <p:cNvPr id="3" name="Content Placeholder 2"/>
          <p:cNvSpPr>
            <a:spLocks noGrp="1"/>
          </p:cNvSpPr>
          <p:nvPr>
            <p:ph sz="half" idx="1"/>
          </p:nvPr>
        </p:nvSpPr>
        <p:spPr>
          <a:xfrm>
            <a:off x="426128" y="1719071"/>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4648200" y="1719071"/>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53092C71-EBDE-4FBE-B5D8-FE842E9D322E}" type="datetimeFigureOut">
              <a:rPr lang="es-MX" smtClean="0">
                <a:solidFill>
                  <a:srgbClr val="564B3C"/>
                </a:solidFill>
              </a:rPr>
              <a:pPr/>
              <a:t>04/06/2014</a:t>
            </a:fld>
            <a:endParaRPr lang="es-MX">
              <a:solidFill>
                <a:srgbClr val="564B3C"/>
              </a:solidFill>
            </a:endParaRPr>
          </a:p>
        </p:txBody>
      </p:sp>
      <p:sp>
        <p:nvSpPr>
          <p:cNvPr id="6" name="Footer Placeholder 5"/>
          <p:cNvSpPr>
            <a:spLocks noGrp="1"/>
          </p:cNvSpPr>
          <p:nvPr>
            <p:ph type="ftr" sz="quarter" idx="11"/>
          </p:nvPr>
        </p:nvSpPr>
        <p:spPr/>
        <p:txBody>
          <a:bodyPr/>
          <a:lstStyle/>
          <a:p>
            <a:endParaRPr lang="es-MX">
              <a:solidFill>
                <a:srgbClr val="564B3C"/>
              </a:solidFill>
            </a:endParaRPr>
          </a:p>
        </p:txBody>
      </p:sp>
      <p:sp>
        <p:nvSpPr>
          <p:cNvPr id="7" name="Slide Number Placeholder 6"/>
          <p:cNvSpPr>
            <a:spLocks noGrp="1"/>
          </p:cNvSpPr>
          <p:nvPr>
            <p:ph type="sldNum" sz="quarter" idx="12"/>
          </p:nvPr>
        </p:nvSpPr>
        <p:spPr/>
        <p:txBody>
          <a:bodyPr/>
          <a:lstStyle/>
          <a:p>
            <a:fld id="{ACCAE829-F6DD-44FD-B25F-2A0BD3AEF34D}" type="slidenum">
              <a:rPr lang="es-MX" smtClean="0">
                <a:solidFill>
                  <a:srgbClr val="564B3C"/>
                </a:solidFill>
              </a:rPr>
              <a:pPr/>
              <a:t>‹Nº›</a:t>
            </a:fld>
            <a:endParaRPr lang="es-MX">
              <a:solidFill>
                <a:srgbClr val="564B3C"/>
              </a:solidFill>
            </a:endParaRPr>
          </a:p>
        </p:txBody>
      </p:sp>
    </p:spTree>
    <p:extLst>
      <p:ext uri="{BB962C8B-B14F-4D97-AF65-F5344CB8AC3E}">
        <p14:creationId xmlns:p14="http://schemas.microsoft.com/office/powerpoint/2010/main" val="146951857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426128" y="408372"/>
            <a:ext cx="8260672" cy="1039427"/>
          </a:xfrm>
        </p:spPr>
        <p:txBody>
          <a:bodyPr/>
          <a:lstStyle>
            <a:lvl1pPr>
              <a:defRPr/>
            </a:lvl1pPr>
          </a:lstStyle>
          <a:p>
            <a:r>
              <a:rPr lang="es-ES" smtClean="0"/>
              <a:t>Haga clic para modificar el estilo de título del patrón</a:t>
            </a:r>
            <a:endParaRPr lang="en-US"/>
          </a:p>
        </p:txBody>
      </p:sp>
      <p:sp>
        <p:nvSpPr>
          <p:cNvPr id="3" name="Text Placeholder 2"/>
          <p:cNvSpPr>
            <a:spLocks noGrp="1"/>
          </p:cNvSpPr>
          <p:nvPr>
            <p:ph type="body" idx="1"/>
          </p:nvPr>
        </p:nvSpPr>
        <p:spPr>
          <a:xfrm>
            <a:off x="426128" y="1722438"/>
            <a:ext cx="4040188"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426128" y="2438400"/>
            <a:ext cx="4040188"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4645025" y="1722438"/>
            <a:ext cx="4041775"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4645025" y="2438400"/>
            <a:ext cx="4041775"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53092C71-EBDE-4FBE-B5D8-FE842E9D322E}" type="datetimeFigureOut">
              <a:rPr lang="es-MX" smtClean="0">
                <a:solidFill>
                  <a:srgbClr val="564B3C"/>
                </a:solidFill>
              </a:rPr>
              <a:pPr/>
              <a:t>04/06/2014</a:t>
            </a:fld>
            <a:endParaRPr lang="es-MX">
              <a:solidFill>
                <a:srgbClr val="564B3C"/>
              </a:solidFill>
            </a:endParaRPr>
          </a:p>
        </p:txBody>
      </p:sp>
      <p:sp>
        <p:nvSpPr>
          <p:cNvPr id="8" name="Footer Placeholder 7"/>
          <p:cNvSpPr>
            <a:spLocks noGrp="1"/>
          </p:cNvSpPr>
          <p:nvPr>
            <p:ph type="ftr" sz="quarter" idx="11"/>
          </p:nvPr>
        </p:nvSpPr>
        <p:spPr/>
        <p:txBody>
          <a:bodyPr/>
          <a:lstStyle/>
          <a:p>
            <a:endParaRPr lang="es-MX">
              <a:solidFill>
                <a:srgbClr val="564B3C"/>
              </a:solidFill>
            </a:endParaRPr>
          </a:p>
        </p:txBody>
      </p:sp>
      <p:sp>
        <p:nvSpPr>
          <p:cNvPr id="9" name="Slide Number Placeholder 8"/>
          <p:cNvSpPr>
            <a:spLocks noGrp="1"/>
          </p:cNvSpPr>
          <p:nvPr>
            <p:ph type="sldNum" sz="quarter" idx="12"/>
          </p:nvPr>
        </p:nvSpPr>
        <p:spPr/>
        <p:txBody>
          <a:bodyPr/>
          <a:lstStyle/>
          <a:p>
            <a:fld id="{ACCAE829-F6DD-44FD-B25F-2A0BD3AEF34D}" type="slidenum">
              <a:rPr lang="es-MX" smtClean="0">
                <a:solidFill>
                  <a:srgbClr val="564B3C"/>
                </a:solidFill>
              </a:rPr>
              <a:pPr/>
              <a:t>‹Nº›</a:t>
            </a:fld>
            <a:endParaRPr lang="es-MX">
              <a:solidFill>
                <a:srgbClr val="564B3C"/>
              </a:solidFill>
            </a:endParaRPr>
          </a:p>
        </p:txBody>
      </p:sp>
    </p:spTree>
    <p:extLst>
      <p:ext uri="{BB962C8B-B14F-4D97-AF65-F5344CB8AC3E}">
        <p14:creationId xmlns:p14="http://schemas.microsoft.com/office/powerpoint/2010/main" val="316245780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Date Placeholder 2"/>
          <p:cNvSpPr>
            <a:spLocks noGrp="1"/>
          </p:cNvSpPr>
          <p:nvPr>
            <p:ph type="dt" sz="half" idx="10"/>
          </p:nvPr>
        </p:nvSpPr>
        <p:spPr/>
        <p:txBody>
          <a:bodyPr/>
          <a:lstStyle/>
          <a:p>
            <a:fld id="{53092C71-EBDE-4FBE-B5D8-FE842E9D322E}" type="datetimeFigureOut">
              <a:rPr lang="es-MX" smtClean="0">
                <a:solidFill>
                  <a:srgbClr val="564B3C"/>
                </a:solidFill>
              </a:rPr>
              <a:pPr/>
              <a:t>04/06/2014</a:t>
            </a:fld>
            <a:endParaRPr lang="es-MX">
              <a:solidFill>
                <a:srgbClr val="564B3C"/>
              </a:solidFill>
            </a:endParaRPr>
          </a:p>
        </p:txBody>
      </p:sp>
      <p:sp>
        <p:nvSpPr>
          <p:cNvPr id="4" name="Footer Placeholder 3"/>
          <p:cNvSpPr>
            <a:spLocks noGrp="1"/>
          </p:cNvSpPr>
          <p:nvPr>
            <p:ph type="ftr" sz="quarter" idx="11"/>
          </p:nvPr>
        </p:nvSpPr>
        <p:spPr/>
        <p:txBody>
          <a:bodyPr/>
          <a:lstStyle/>
          <a:p>
            <a:endParaRPr lang="es-MX">
              <a:solidFill>
                <a:srgbClr val="564B3C"/>
              </a:solidFill>
            </a:endParaRPr>
          </a:p>
        </p:txBody>
      </p:sp>
      <p:sp>
        <p:nvSpPr>
          <p:cNvPr id="5" name="Slide Number Placeholder 4"/>
          <p:cNvSpPr>
            <a:spLocks noGrp="1"/>
          </p:cNvSpPr>
          <p:nvPr>
            <p:ph type="sldNum" sz="quarter" idx="12"/>
          </p:nvPr>
        </p:nvSpPr>
        <p:spPr/>
        <p:txBody>
          <a:bodyPr/>
          <a:lstStyle/>
          <a:p>
            <a:fld id="{ACCAE829-F6DD-44FD-B25F-2A0BD3AEF34D}" type="slidenum">
              <a:rPr lang="es-MX" smtClean="0">
                <a:solidFill>
                  <a:srgbClr val="564B3C"/>
                </a:solidFill>
              </a:rPr>
              <a:pPr/>
              <a:t>‹Nº›</a:t>
            </a:fld>
            <a:endParaRPr lang="es-MX">
              <a:solidFill>
                <a:srgbClr val="564B3C"/>
              </a:solidFill>
            </a:endParaRPr>
          </a:p>
        </p:txBody>
      </p:sp>
    </p:spTree>
    <p:extLst>
      <p:ext uri="{BB962C8B-B14F-4D97-AF65-F5344CB8AC3E}">
        <p14:creationId xmlns:p14="http://schemas.microsoft.com/office/powerpoint/2010/main" val="28403187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a:xfrm>
            <a:off x="395536" y="1268760"/>
            <a:ext cx="7729534" cy="1143000"/>
          </a:xfrm>
          <a:prstGeom prst="rect">
            <a:avLst/>
          </a:prstGeom>
        </p:spPr>
        <p:txBody>
          <a:bodyPr>
            <a:noAutofit/>
          </a:bodyPr>
          <a:lstStyle>
            <a:lvl1pPr>
              <a:defRPr sz="2800"/>
            </a:lvl1pPr>
          </a:lstStyle>
          <a:p>
            <a:r>
              <a:rPr lang="es-ES" dirty="0" smtClean="0"/>
              <a:t>Haga clic para modificar el estilo de título del patrón</a:t>
            </a:r>
            <a:endParaRPr lang="es-ES" dirty="0"/>
          </a:p>
        </p:txBody>
      </p:sp>
      <p:sp>
        <p:nvSpPr>
          <p:cNvPr id="3" name="2 Marcador de contenido"/>
          <p:cNvSpPr>
            <a:spLocks noGrp="1"/>
          </p:cNvSpPr>
          <p:nvPr>
            <p:ph idx="1"/>
          </p:nvPr>
        </p:nvSpPr>
        <p:spPr>
          <a:xfrm>
            <a:off x="395536" y="2483206"/>
            <a:ext cx="7715304" cy="3911609"/>
          </a:xfrm>
          <a:prstGeom prst="rect">
            <a:avLst/>
          </a:prstGeom>
        </p:spPr>
        <p:txBody>
          <a:bodyPr>
            <a:normAutofit/>
          </a:bodyPr>
          <a:lstStyle>
            <a:lvl1pPr>
              <a:defRPr sz="2400"/>
            </a:lvl1pPr>
            <a:lvl2pPr>
              <a:defRPr sz="2000"/>
            </a:lvl2pPr>
            <a:lvl3pPr>
              <a:defRPr sz="1800"/>
            </a:lvl3pPr>
            <a:lvl4pPr>
              <a:defRPr sz="1600"/>
            </a:lvl4pPr>
            <a:lvl5pPr>
              <a:defRPr sz="1600"/>
            </a:lvl5pPr>
          </a:lstStyle>
          <a:p>
            <a:pPr lvl="0"/>
            <a:r>
              <a:rPr lang="es-ES" dirty="0" smtClean="0"/>
              <a:t>Haga clic para modificar el estilo de texto del patrón</a:t>
            </a:r>
          </a:p>
          <a:p>
            <a:pPr lvl="1"/>
            <a:r>
              <a:rPr lang="es-ES" dirty="0" smtClean="0"/>
              <a:t>Segundo nivel</a:t>
            </a:r>
          </a:p>
          <a:p>
            <a:pPr lvl="2"/>
            <a:r>
              <a:rPr lang="es-ES" dirty="0" smtClean="0"/>
              <a:t>Tercer nivel</a:t>
            </a:r>
          </a:p>
          <a:p>
            <a:pPr lvl="3"/>
            <a:r>
              <a:rPr lang="es-ES" dirty="0" smtClean="0"/>
              <a:t>Cuarto nivel</a:t>
            </a:r>
          </a:p>
          <a:p>
            <a:pPr lvl="4"/>
            <a:r>
              <a:rPr lang="es-ES" dirty="0" smtClean="0"/>
              <a:t>Quinto nivel</a:t>
            </a:r>
            <a:endParaRPr lang="es-ES"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5" name="Rectangle 4"/>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useBgFill="1">
        <p:nvSpPr>
          <p:cNvPr id="11" name="Rounded Rectangle 10"/>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 name="Date Placeholder 1"/>
          <p:cNvSpPr>
            <a:spLocks noGrp="1"/>
          </p:cNvSpPr>
          <p:nvPr>
            <p:ph type="dt" sz="half" idx="10"/>
          </p:nvPr>
        </p:nvSpPr>
        <p:spPr/>
        <p:txBody>
          <a:bodyPr/>
          <a:lstStyle/>
          <a:p>
            <a:fld id="{53092C71-EBDE-4FBE-B5D8-FE842E9D322E}" type="datetimeFigureOut">
              <a:rPr lang="es-MX" smtClean="0">
                <a:solidFill>
                  <a:srgbClr val="564B3C"/>
                </a:solidFill>
              </a:rPr>
              <a:pPr/>
              <a:t>04/06/2014</a:t>
            </a:fld>
            <a:endParaRPr lang="es-MX">
              <a:solidFill>
                <a:srgbClr val="564B3C"/>
              </a:solidFill>
            </a:endParaRPr>
          </a:p>
        </p:txBody>
      </p:sp>
      <p:sp>
        <p:nvSpPr>
          <p:cNvPr id="3" name="Footer Placeholder 2"/>
          <p:cNvSpPr>
            <a:spLocks noGrp="1"/>
          </p:cNvSpPr>
          <p:nvPr>
            <p:ph type="ftr" sz="quarter" idx="11"/>
          </p:nvPr>
        </p:nvSpPr>
        <p:spPr/>
        <p:txBody>
          <a:bodyPr/>
          <a:lstStyle/>
          <a:p>
            <a:endParaRPr lang="es-MX">
              <a:solidFill>
                <a:srgbClr val="564B3C"/>
              </a:solidFill>
            </a:endParaRPr>
          </a:p>
        </p:txBody>
      </p:sp>
      <p:sp>
        <p:nvSpPr>
          <p:cNvPr id="4" name="Slide Number Placeholder 3"/>
          <p:cNvSpPr>
            <a:spLocks noGrp="1"/>
          </p:cNvSpPr>
          <p:nvPr>
            <p:ph type="sldNum" sz="quarter" idx="12"/>
          </p:nvPr>
        </p:nvSpPr>
        <p:spPr/>
        <p:txBody>
          <a:bodyPr/>
          <a:lstStyle/>
          <a:p>
            <a:fld id="{ACCAE829-F6DD-44FD-B25F-2A0BD3AEF34D}" type="slidenum">
              <a:rPr lang="es-MX" smtClean="0">
                <a:solidFill>
                  <a:srgbClr val="564B3C"/>
                </a:solidFill>
              </a:rPr>
              <a:pPr/>
              <a:t>‹Nº›</a:t>
            </a:fld>
            <a:endParaRPr lang="es-MX">
              <a:solidFill>
                <a:srgbClr val="564B3C"/>
              </a:solidFill>
            </a:endParaRPr>
          </a:p>
        </p:txBody>
      </p:sp>
    </p:spTree>
    <p:extLst>
      <p:ext uri="{BB962C8B-B14F-4D97-AF65-F5344CB8AC3E}">
        <p14:creationId xmlns:p14="http://schemas.microsoft.com/office/powerpoint/2010/main" val="424129627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useBgFill="1">
        <p:nvSpPr>
          <p:cNvPr id="12" name="Rounded Rectangle 11"/>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3" name="Content Placeholder 2"/>
          <p:cNvSpPr>
            <a:spLocks noGrp="1"/>
          </p:cNvSpPr>
          <p:nvPr>
            <p:ph idx="1"/>
          </p:nvPr>
        </p:nvSpPr>
        <p:spPr>
          <a:xfrm>
            <a:off x="3886200" y="685800"/>
            <a:ext cx="4572000" cy="525780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53092C71-EBDE-4FBE-B5D8-FE842E9D322E}" type="datetimeFigureOut">
              <a:rPr lang="es-MX" smtClean="0">
                <a:solidFill>
                  <a:srgbClr val="564B3C"/>
                </a:solidFill>
              </a:rPr>
              <a:pPr/>
              <a:t>04/06/2014</a:t>
            </a:fld>
            <a:endParaRPr lang="es-MX">
              <a:solidFill>
                <a:srgbClr val="564B3C"/>
              </a:solidFill>
            </a:endParaRPr>
          </a:p>
        </p:txBody>
      </p:sp>
      <p:sp>
        <p:nvSpPr>
          <p:cNvPr id="6" name="Footer Placeholder 5"/>
          <p:cNvSpPr>
            <a:spLocks noGrp="1"/>
          </p:cNvSpPr>
          <p:nvPr>
            <p:ph type="ftr" sz="quarter" idx="11"/>
          </p:nvPr>
        </p:nvSpPr>
        <p:spPr/>
        <p:txBody>
          <a:bodyPr/>
          <a:lstStyle/>
          <a:p>
            <a:endParaRPr lang="es-MX">
              <a:solidFill>
                <a:srgbClr val="564B3C"/>
              </a:solidFill>
            </a:endParaRPr>
          </a:p>
        </p:txBody>
      </p:sp>
      <p:sp>
        <p:nvSpPr>
          <p:cNvPr id="7" name="Slide Number Placeholder 6"/>
          <p:cNvSpPr>
            <a:spLocks noGrp="1"/>
          </p:cNvSpPr>
          <p:nvPr>
            <p:ph type="sldNum" sz="quarter" idx="12"/>
          </p:nvPr>
        </p:nvSpPr>
        <p:spPr/>
        <p:txBody>
          <a:bodyPr/>
          <a:lstStyle/>
          <a:p>
            <a:fld id="{ACCAE829-F6DD-44FD-B25F-2A0BD3AEF34D}" type="slidenum">
              <a:rPr lang="es-MX" smtClean="0">
                <a:solidFill>
                  <a:srgbClr val="564B3C"/>
                </a:solidFill>
              </a:rPr>
              <a:pPr/>
              <a:t>‹Nº›</a:t>
            </a:fld>
            <a:endParaRPr lang="es-MX">
              <a:solidFill>
                <a:srgbClr val="564B3C"/>
              </a:solidFill>
            </a:endParaRPr>
          </a:p>
        </p:txBody>
      </p:sp>
      <p:sp>
        <p:nvSpPr>
          <p:cNvPr id="8" name="Rectangle 7"/>
          <p:cNvSpPr/>
          <p:nvPr/>
        </p:nvSpPr>
        <p:spPr>
          <a:xfrm>
            <a:off x="560034" y="1505712"/>
            <a:ext cx="2716566" cy="3523488"/>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0" name="Rectangle 9"/>
          <p:cNvSpPr/>
          <p:nvPr/>
        </p:nvSpPr>
        <p:spPr>
          <a:xfrm>
            <a:off x="676690" y="1642472"/>
            <a:ext cx="2483254" cy="3234328"/>
          </a:xfrm>
          <a:prstGeom prst="rect">
            <a:avLst/>
          </a:prstGeom>
          <a:solidFill>
            <a:srgbClr val="FFFFFF"/>
          </a:solid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4" name="Text Placeholder 3"/>
          <p:cNvSpPr>
            <a:spLocks noGrp="1"/>
          </p:cNvSpPr>
          <p:nvPr>
            <p:ph type="body" sz="half" idx="2"/>
          </p:nvPr>
        </p:nvSpPr>
        <p:spPr>
          <a:xfrm>
            <a:off x="769000" y="2971800"/>
            <a:ext cx="2298634" cy="1752600"/>
          </a:xfrm>
        </p:spPr>
        <p:txBody>
          <a:bodyPr/>
          <a:lstStyle>
            <a:lvl1pPr marL="0" indent="0">
              <a:spcBef>
                <a:spcPts val="400"/>
              </a:spcBef>
              <a:buNone/>
              <a:defRPr sz="1400">
                <a:solidFill>
                  <a:schemeClr val="accent1">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2" name="Title 1"/>
          <p:cNvSpPr>
            <a:spLocks noGrp="1"/>
          </p:cNvSpPr>
          <p:nvPr>
            <p:ph type="title"/>
          </p:nvPr>
        </p:nvSpPr>
        <p:spPr>
          <a:xfrm>
            <a:off x="769000" y="1734312"/>
            <a:ext cx="2298634" cy="1191620"/>
          </a:xfrm>
        </p:spPr>
        <p:txBody>
          <a:bodyPr anchor="b">
            <a:normAutofit/>
          </a:bodyPr>
          <a:lstStyle>
            <a:lvl1pPr algn="l">
              <a:defRPr sz="2000" b="0">
                <a:solidFill>
                  <a:schemeClr val="accent1">
                    <a:lumMod val="75000"/>
                  </a:schemeClr>
                </a:solidFill>
              </a:defRPr>
            </a:lvl1pPr>
          </a:lstStyle>
          <a:p>
            <a:r>
              <a:rPr lang="es-ES" smtClean="0"/>
              <a:t>Haga clic para modificar el estilo de título del patrón</a:t>
            </a:r>
            <a:endParaRPr lang="en-US" dirty="0"/>
          </a:p>
        </p:txBody>
      </p:sp>
    </p:spTree>
    <p:extLst>
      <p:ext uri="{BB962C8B-B14F-4D97-AF65-F5344CB8AC3E}">
        <p14:creationId xmlns:p14="http://schemas.microsoft.com/office/powerpoint/2010/main" val="194776423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useBgFill="1">
        <p:nvSpPr>
          <p:cNvPr id="9" name="Rounded Rectangle 8"/>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3" name="Picture Placeholder 2"/>
          <p:cNvSpPr>
            <a:spLocks noGrp="1"/>
          </p:cNvSpPr>
          <p:nvPr>
            <p:ph type="pic" idx="1"/>
          </p:nvPr>
        </p:nvSpPr>
        <p:spPr>
          <a:xfrm>
            <a:off x="685800" y="621437"/>
            <a:ext cx="7772400" cy="4331564"/>
          </a:xfrm>
          <a:solidFill>
            <a:schemeClr val="bg2"/>
          </a:solidFill>
          <a:ln>
            <a:noFill/>
          </a:ln>
          <a:effectLst>
            <a:softEdge rad="12700"/>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lang="en-US" dirty="0"/>
          </a:p>
        </p:txBody>
      </p:sp>
      <p:sp>
        <p:nvSpPr>
          <p:cNvPr id="5" name="Date Placeholder 4"/>
          <p:cNvSpPr>
            <a:spLocks noGrp="1"/>
          </p:cNvSpPr>
          <p:nvPr>
            <p:ph type="dt" sz="half" idx="10"/>
          </p:nvPr>
        </p:nvSpPr>
        <p:spPr/>
        <p:txBody>
          <a:bodyPr/>
          <a:lstStyle/>
          <a:p>
            <a:fld id="{53092C71-EBDE-4FBE-B5D8-FE842E9D322E}" type="datetimeFigureOut">
              <a:rPr lang="es-MX" smtClean="0">
                <a:solidFill>
                  <a:srgbClr val="564B3C"/>
                </a:solidFill>
              </a:rPr>
              <a:pPr/>
              <a:t>04/06/2014</a:t>
            </a:fld>
            <a:endParaRPr lang="es-MX">
              <a:solidFill>
                <a:srgbClr val="564B3C"/>
              </a:solidFill>
            </a:endParaRPr>
          </a:p>
        </p:txBody>
      </p:sp>
      <p:sp>
        <p:nvSpPr>
          <p:cNvPr id="7" name="Slide Number Placeholder 6"/>
          <p:cNvSpPr>
            <a:spLocks noGrp="1"/>
          </p:cNvSpPr>
          <p:nvPr>
            <p:ph type="sldNum" sz="quarter" idx="12"/>
          </p:nvPr>
        </p:nvSpPr>
        <p:spPr/>
        <p:txBody>
          <a:bodyPr/>
          <a:lstStyle/>
          <a:p>
            <a:fld id="{ACCAE829-F6DD-44FD-B25F-2A0BD3AEF34D}" type="slidenum">
              <a:rPr lang="es-MX" smtClean="0">
                <a:solidFill>
                  <a:srgbClr val="564B3C"/>
                </a:solidFill>
              </a:rPr>
              <a:pPr/>
              <a:t>‹Nº›</a:t>
            </a:fld>
            <a:endParaRPr lang="es-MX">
              <a:solidFill>
                <a:srgbClr val="564B3C"/>
              </a:solidFill>
            </a:endParaRPr>
          </a:p>
        </p:txBody>
      </p:sp>
      <p:sp>
        <p:nvSpPr>
          <p:cNvPr id="10" name="Rectangle 9"/>
          <p:cNvSpPr/>
          <p:nvPr/>
        </p:nvSpPr>
        <p:spPr>
          <a:xfrm>
            <a:off x="685800" y="4953000"/>
            <a:ext cx="7772400" cy="13716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2" name="Rectangle 11"/>
          <p:cNvSpPr/>
          <p:nvPr/>
        </p:nvSpPr>
        <p:spPr>
          <a:xfrm>
            <a:off x="761999" y="5029200"/>
            <a:ext cx="7600765" cy="1202924"/>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6" name="Footer Placeholder 5"/>
          <p:cNvSpPr>
            <a:spLocks noGrp="1"/>
          </p:cNvSpPr>
          <p:nvPr>
            <p:ph type="ftr" sz="quarter" idx="11"/>
          </p:nvPr>
        </p:nvSpPr>
        <p:spPr/>
        <p:txBody>
          <a:bodyPr/>
          <a:lstStyle/>
          <a:p>
            <a:endParaRPr lang="es-MX">
              <a:solidFill>
                <a:srgbClr val="564B3C"/>
              </a:solidFill>
            </a:endParaRPr>
          </a:p>
        </p:txBody>
      </p:sp>
      <p:sp>
        <p:nvSpPr>
          <p:cNvPr id="13" name="Rectangle 12"/>
          <p:cNvSpPr/>
          <p:nvPr/>
        </p:nvSpPr>
        <p:spPr>
          <a:xfrm>
            <a:off x="914400" y="5638800"/>
            <a:ext cx="7328514" cy="451696"/>
          </a:xfrm>
          <a:prstGeom prst="rect">
            <a:avLst/>
          </a:prstGeom>
          <a:solidFill>
            <a:schemeClr val="accent1"/>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1" name="Rectangle 10"/>
          <p:cNvSpPr/>
          <p:nvPr/>
        </p:nvSpPr>
        <p:spPr>
          <a:xfrm>
            <a:off x="605589" y="5074920"/>
            <a:ext cx="7946136" cy="1097280"/>
          </a:xfrm>
          <a:prstGeom prst="rect">
            <a:avLst/>
          </a:prstGeom>
          <a:no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4" name="Text Placeholder 3"/>
          <p:cNvSpPr>
            <a:spLocks noGrp="1"/>
          </p:cNvSpPr>
          <p:nvPr>
            <p:ph type="body" sz="half" idx="2"/>
          </p:nvPr>
        </p:nvSpPr>
        <p:spPr>
          <a:xfrm>
            <a:off x="956289" y="5656556"/>
            <a:ext cx="7244736" cy="401715"/>
          </a:xfrm>
        </p:spPr>
        <p:txBody>
          <a:bodyPr anchor="ctr">
            <a:normAutofit/>
          </a:bodyPr>
          <a:lstStyle>
            <a:lvl1pPr marL="0" indent="0" algn="ctr">
              <a:buNone/>
              <a:defRPr sz="1500" cap="all" spc="250" baseline="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2" name="Title 1"/>
          <p:cNvSpPr>
            <a:spLocks noGrp="1"/>
          </p:cNvSpPr>
          <p:nvPr>
            <p:ph type="title"/>
          </p:nvPr>
        </p:nvSpPr>
        <p:spPr>
          <a:xfrm>
            <a:off x="914400" y="5105400"/>
            <a:ext cx="7328514" cy="523043"/>
          </a:xfrm>
        </p:spPr>
        <p:txBody>
          <a:bodyPr anchor="ctr" anchorCtr="0"/>
          <a:lstStyle>
            <a:lvl1pPr algn="ctr">
              <a:defRPr sz="2000" b="0">
                <a:solidFill>
                  <a:schemeClr val="accent1">
                    <a:lumMod val="75000"/>
                  </a:schemeClr>
                </a:solidFill>
              </a:defRPr>
            </a:lvl1pPr>
          </a:lstStyle>
          <a:p>
            <a:r>
              <a:rPr lang="es-ES" smtClean="0"/>
              <a:t>Haga clic para modificar el estilo de título del patrón</a:t>
            </a:r>
            <a:endParaRPr lang="en-US" dirty="0"/>
          </a:p>
        </p:txBody>
      </p:sp>
    </p:spTree>
    <p:extLst>
      <p:ext uri="{BB962C8B-B14F-4D97-AF65-F5344CB8AC3E}">
        <p14:creationId xmlns:p14="http://schemas.microsoft.com/office/powerpoint/2010/main" val="129832548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Vertical Text Placeholder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fld id="{53092C71-EBDE-4FBE-B5D8-FE842E9D322E}" type="datetimeFigureOut">
              <a:rPr lang="es-MX" smtClean="0">
                <a:solidFill>
                  <a:srgbClr val="564B3C"/>
                </a:solidFill>
              </a:rPr>
              <a:pPr/>
              <a:t>04/06/2014</a:t>
            </a:fld>
            <a:endParaRPr lang="es-MX">
              <a:solidFill>
                <a:srgbClr val="564B3C"/>
              </a:solidFill>
            </a:endParaRPr>
          </a:p>
        </p:txBody>
      </p:sp>
      <p:sp>
        <p:nvSpPr>
          <p:cNvPr id="5" name="Footer Placeholder 4"/>
          <p:cNvSpPr>
            <a:spLocks noGrp="1"/>
          </p:cNvSpPr>
          <p:nvPr>
            <p:ph type="ftr" sz="quarter" idx="11"/>
          </p:nvPr>
        </p:nvSpPr>
        <p:spPr/>
        <p:txBody>
          <a:bodyPr/>
          <a:lstStyle/>
          <a:p>
            <a:endParaRPr lang="es-MX">
              <a:solidFill>
                <a:srgbClr val="564B3C"/>
              </a:solidFill>
            </a:endParaRPr>
          </a:p>
        </p:txBody>
      </p:sp>
      <p:sp>
        <p:nvSpPr>
          <p:cNvPr id="6" name="Slide Number Placeholder 5"/>
          <p:cNvSpPr>
            <a:spLocks noGrp="1"/>
          </p:cNvSpPr>
          <p:nvPr>
            <p:ph type="sldNum" sz="quarter" idx="12"/>
          </p:nvPr>
        </p:nvSpPr>
        <p:spPr/>
        <p:txBody>
          <a:bodyPr/>
          <a:lstStyle/>
          <a:p>
            <a:fld id="{ACCAE829-F6DD-44FD-B25F-2A0BD3AEF34D}" type="slidenum">
              <a:rPr lang="es-MX" smtClean="0">
                <a:solidFill>
                  <a:srgbClr val="564B3C"/>
                </a:solidFill>
              </a:rPr>
              <a:pPr/>
              <a:t>‹Nº›</a:t>
            </a:fld>
            <a:endParaRPr lang="es-MX">
              <a:solidFill>
                <a:srgbClr val="564B3C"/>
              </a:solidFill>
            </a:endParaRPr>
          </a:p>
        </p:txBody>
      </p:sp>
    </p:spTree>
    <p:extLst>
      <p:ext uri="{BB962C8B-B14F-4D97-AF65-F5344CB8AC3E}">
        <p14:creationId xmlns:p14="http://schemas.microsoft.com/office/powerpoint/2010/main" val="1318194563"/>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7" name="Rectangle 6"/>
          <p:cNvSpPr/>
          <p:nvPr/>
        </p:nvSpPr>
        <p:spPr>
          <a:xfrm>
            <a:off x="6861702" y="228600"/>
            <a:ext cx="1859280" cy="6122634"/>
          </a:xfrm>
          <a:prstGeom prst="rect">
            <a:avLst/>
          </a:prstGeom>
          <a:solidFill>
            <a:srgbClr val="FFFFFF">
              <a:alpha val="85000"/>
            </a:srgb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8" name="Rectangle 7"/>
          <p:cNvSpPr/>
          <p:nvPr/>
        </p:nvSpPr>
        <p:spPr>
          <a:xfrm>
            <a:off x="6955225" y="351409"/>
            <a:ext cx="1672235" cy="587701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 name="Vertical Title 1"/>
          <p:cNvSpPr>
            <a:spLocks noGrp="1"/>
          </p:cNvSpPr>
          <p:nvPr>
            <p:ph type="title" orient="vert"/>
          </p:nvPr>
        </p:nvSpPr>
        <p:spPr>
          <a:xfrm>
            <a:off x="7048577" y="395427"/>
            <a:ext cx="1485531" cy="5788981"/>
          </a:xfrm>
        </p:spPr>
        <p:txBody>
          <a:bodyPr vert="eaVert"/>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457200" y="380999"/>
            <a:ext cx="6172200" cy="5791201"/>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53092C71-EBDE-4FBE-B5D8-FE842E9D322E}" type="datetimeFigureOut">
              <a:rPr lang="es-MX" smtClean="0">
                <a:solidFill>
                  <a:srgbClr val="564B3C"/>
                </a:solidFill>
              </a:rPr>
              <a:pPr/>
              <a:t>04/06/2014</a:t>
            </a:fld>
            <a:endParaRPr lang="es-MX">
              <a:solidFill>
                <a:srgbClr val="564B3C"/>
              </a:solidFill>
            </a:endParaRPr>
          </a:p>
        </p:txBody>
      </p:sp>
      <p:sp>
        <p:nvSpPr>
          <p:cNvPr id="5" name="Footer Placeholder 4"/>
          <p:cNvSpPr>
            <a:spLocks noGrp="1"/>
          </p:cNvSpPr>
          <p:nvPr>
            <p:ph type="ftr" sz="quarter" idx="11"/>
          </p:nvPr>
        </p:nvSpPr>
        <p:spPr/>
        <p:txBody>
          <a:bodyPr/>
          <a:lstStyle/>
          <a:p>
            <a:endParaRPr lang="es-MX">
              <a:solidFill>
                <a:srgbClr val="564B3C"/>
              </a:solidFill>
            </a:endParaRPr>
          </a:p>
        </p:txBody>
      </p:sp>
      <p:sp>
        <p:nvSpPr>
          <p:cNvPr id="6" name="Slide Number Placeholder 5"/>
          <p:cNvSpPr>
            <a:spLocks noGrp="1"/>
          </p:cNvSpPr>
          <p:nvPr>
            <p:ph type="sldNum" sz="quarter" idx="12"/>
          </p:nvPr>
        </p:nvSpPr>
        <p:spPr/>
        <p:txBody>
          <a:bodyPr/>
          <a:lstStyle/>
          <a:p>
            <a:fld id="{ACCAE829-F6DD-44FD-B25F-2A0BD3AEF34D}" type="slidenum">
              <a:rPr lang="es-MX" smtClean="0">
                <a:solidFill>
                  <a:srgbClr val="564B3C"/>
                </a:solidFill>
              </a:rPr>
              <a:pPr/>
              <a:t>‹Nº›</a:t>
            </a:fld>
            <a:endParaRPr lang="es-MX">
              <a:solidFill>
                <a:srgbClr val="564B3C"/>
              </a:solidFill>
            </a:endParaRPr>
          </a:p>
        </p:txBody>
      </p:sp>
    </p:spTree>
    <p:extLst>
      <p:ext uri="{BB962C8B-B14F-4D97-AF65-F5344CB8AC3E}">
        <p14:creationId xmlns:p14="http://schemas.microsoft.com/office/powerpoint/2010/main" val="29112358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467544" y="4406900"/>
            <a:ext cx="7772400" cy="1362075"/>
          </a:xfrm>
          <a:prstGeom prst="rect">
            <a:avLst/>
          </a:prstGeom>
        </p:spPr>
        <p:txBody>
          <a:bodyPr anchor="t">
            <a:normAutofit/>
          </a:bodyPr>
          <a:lstStyle>
            <a:lvl1pPr algn="ctr">
              <a:defRPr sz="3200" b="1" cap="all"/>
            </a:lvl1pPr>
          </a:lstStyle>
          <a:p>
            <a:r>
              <a:rPr lang="es-ES" dirty="0" smtClean="0"/>
              <a:t>Haga clic para modificar el estilo de título del patrón</a:t>
            </a:r>
            <a:endParaRPr lang="es-ES" dirty="0"/>
          </a:p>
        </p:txBody>
      </p:sp>
      <p:sp>
        <p:nvSpPr>
          <p:cNvPr id="3" name="2 Marcador de texto"/>
          <p:cNvSpPr>
            <a:spLocks noGrp="1"/>
          </p:cNvSpPr>
          <p:nvPr>
            <p:ph type="body" idx="1"/>
          </p:nvPr>
        </p:nvSpPr>
        <p:spPr>
          <a:xfrm>
            <a:off x="467544" y="2906713"/>
            <a:ext cx="7772400" cy="1500187"/>
          </a:xfrm>
          <a:prstGeom prst="rect">
            <a:avLst/>
          </a:prstGeom>
        </p:spPr>
        <p:txBody>
          <a:bodyPr anchor="b"/>
          <a:lstStyle>
            <a:lvl1pPr marL="0" indent="0">
              <a:buNone/>
              <a:defRPr sz="2000">
                <a:solidFill>
                  <a:schemeClr val="accent1">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dirty="0" smtClean="0"/>
              <a:t>Haga clic para modificar el estilo de texto del patrón</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a:xfrm>
            <a:off x="395536" y="1071546"/>
            <a:ext cx="7872410" cy="1143000"/>
          </a:xfrm>
          <a:prstGeom prst="rect">
            <a:avLst/>
          </a:prstGeom>
        </p:spPr>
        <p:txBody>
          <a:bodyPr>
            <a:noAutofit/>
          </a:bodyPr>
          <a:lstStyle>
            <a:lvl1pPr>
              <a:defRPr sz="3200"/>
            </a:lvl1pPr>
          </a:lstStyle>
          <a:p>
            <a:r>
              <a:rPr lang="es-ES" dirty="0" smtClean="0"/>
              <a:t>Haga clic para modificar el estilo de título del patrón</a:t>
            </a:r>
            <a:endParaRPr lang="es-ES" dirty="0"/>
          </a:p>
        </p:txBody>
      </p:sp>
      <p:sp>
        <p:nvSpPr>
          <p:cNvPr id="3" name="2 Marcador de contenido"/>
          <p:cNvSpPr>
            <a:spLocks noGrp="1"/>
          </p:cNvSpPr>
          <p:nvPr>
            <p:ph sz="half" idx="1"/>
          </p:nvPr>
        </p:nvSpPr>
        <p:spPr>
          <a:xfrm>
            <a:off x="395536" y="2285992"/>
            <a:ext cx="3752848" cy="3911609"/>
          </a:xfrm>
          <a:prstGeom prst="rect">
            <a:avLst/>
          </a:prstGeom>
        </p:spPr>
        <p:txBody>
          <a:bodyPr>
            <a:normAutofit/>
          </a:bodyPr>
          <a:lstStyle>
            <a:lvl1pPr>
              <a:defRPr sz="2400"/>
            </a:lvl1pPr>
            <a:lvl2pPr>
              <a:defRPr sz="2000"/>
            </a:lvl2pPr>
            <a:lvl3pPr>
              <a:defRPr sz="1800"/>
            </a:lvl3pPr>
            <a:lvl4pPr>
              <a:defRPr sz="1600"/>
            </a:lvl4pPr>
            <a:lvl5pPr>
              <a:defRPr sz="1600"/>
            </a:lvl5pPr>
            <a:lvl6pPr>
              <a:defRPr sz="1800"/>
            </a:lvl6pPr>
            <a:lvl7pPr>
              <a:defRPr sz="1800"/>
            </a:lvl7pPr>
            <a:lvl8pPr>
              <a:defRPr sz="1800"/>
            </a:lvl8pPr>
            <a:lvl9pPr>
              <a:defRPr sz="1800"/>
            </a:lvl9pPr>
          </a:lstStyle>
          <a:p>
            <a:pPr lvl="0"/>
            <a:r>
              <a:rPr lang="es-ES" dirty="0" smtClean="0"/>
              <a:t>Haga clic para modificar el estilo de texto del patrón</a:t>
            </a:r>
          </a:p>
          <a:p>
            <a:pPr lvl="1"/>
            <a:r>
              <a:rPr lang="es-ES" dirty="0" smtClean="0"/>
              <a:t>Segundo nivel</a:t>
            </a:r>
          </a:p>
          <a:p>
            <a:pPr lvl="2"/>
            <a:r>
              <a:rPr lang="es-ES" dirty="0" smtClean="0"/>
              <a:t>Tercer nivel</a:t>
            </a:r>
          </a:p>
          <a:p>
            <a:pPr lvl="3"/>
            <a:r>
              <a:rPr lang="es-ES" dirty="0" smtClean="0"/>
              <a:t>Cuarto nivel</a:t>
            </a:r>
          </a:p>
          <a:p>
            <a:pPr lvl="4"/>
            <a:r>
              <a:rPr lang="es-ES" dirty="0" smtClean="0"/>
              <a:t>Quinto nivel</a:t>
            </a:r>
            <a:endParaRPr lang="es-ES" dirty="0"/>
          </a:p>
        </p:txBody>
      </p:sp>
      <p:sp>
        <p:nvSpPr>
          <p:cNvPr id="4" name="3 Marcador de contenido"/>
          <p:cNvSpPr>
            <a:spLocks noGrp="1"/>
          </p:cNvSpPr>
          <p:nvPr>
            <p:ph sz="half" idx="2"/>
          </p:nvPr>
        </p:nvSpPr>
        <p:spPr>
          <a:xfrm>
            <a:off x="4538940" y="2285992"/>
            <a:ext cx="3714776" cy="3840171"/>
          </a:xfrm>
          <a:prstGeom prst="rect">
            <a:avLst/>
          </a:prstGeom>
        </p:spPr>
        <p:txBody>
          <a:bodyPr/>
          <a:lstStyle>
            <a:lvl1pPr>
              <a:defRPr sz="2400"/>
            </a:lvl1pPr>
            <a:lvl2pPr>
              <a:defRPr sz="2000"/>
            </a:lvl2pPr>
            <a:lvl3pPr>
              <a:defRPr sz="1800"/>
            </a:lvl3pPr>
            <a:lvl4pPr>
              <a:defRPr sz="1600"/>
            </a:lvl4pPr>
            <a:lvl5pPr>
              <a:defRPr sz="1600"/>
            </a:lvl5pPr>
            <a:lvl6pPr>
              <a:defRPr sz="1800"/>
            </a:lvl6pPr>
            <a:lvl7pPr>
              <a:defRPr sz="1800"/>
            </a:lvl7pPr>
            <a:lvl8pPr>
              <a:defRPr sz="1800"/>
            </a:lvl8pPr>
            <a:lvl9pPr>
              <a:defRPr sz="1800"/>
            </a:lvl9pPr>
          </a:lstStyle>
          <a:p>
            <a:pPr lvl="0"/>
            <a:r>
              <a:rPr lang="es-ES" dirty="0" smtClean="0"/>
              <a:t>Haga clic para modificar el estilo de texto del patrón</a:t>
            </a:r>
          </a:p>
          <a:p>
            <a:pPr lvl="1"/>
            <a:r>
              <a:rPr lang="es-ES" dirty="0" smtClean="0"/>
              <a:t>Segundo nivel</a:t>
            </a:r>
          </a:p>
          <a:p>
            <a:pPr lvl="2"/>
            <a:r>
              <a:rPr lang="es-ES" dirty="0" smtClean="0"/>
              <a:t>Tercer nivel</a:t>
            </a:r>
          </a:p>
          <a:p>
            <a:pPr lvl="3"/>
            <a:r>
              <a:rPr lang="es-ES" dirty="0" smtClean="0"/>
              <a:t>Cuarto nivel</a:t>
            </a:r>
          </a:p>
          <a:p>
            <a:pPr lvl="4"/>
            <a:r>
              <a:rPr lang="es-ES" dirty="0" smtClean="0"/>
              <a:t>Quinto nivel</a:t>
            </a:r>
            <a:endParaRPr lang="es-E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395536" y="1071546"/>
            <a:ext cx="7786742" cy="1143000"/>
          </a:xfrm>
          <a:prstGeom prst="rect">
            <a:avLst/>
          </a:prstGeom>
        </p:spPr>
        <p:txBody>
          <a:bodyPr>
            <a:noAutofit/>
          </a:bodyPr>
          <a:lstStyle>
            <a:lvl1pPr>
              <a:defRPr sz="3200"/>
            </a:lvl1pPr>
          </a:lstStyle>
          <a:p>
            <a:r>
              <a:rPr lang="es-ES" dirty="0" smtClean="0"/>
              <a:t>Haga clic para modificar el estilo de título del patrón</a:t>
            </a:r>
            <a:endParaRPr lang="es-ES" dirty="0"/>
          </a:p>
        </p:txBody>
      </p:sp>
      <p:sp>
        <p:nvSpPr>
          <p:cNvPr id="3" name="2 Marcador de texto"/>
          <p:cNvSpPr>
            <a:spLocks noGrp="1"/>
          </p:cNvSpPr>
          <p:nvPr>
            <p:ph type="body" idx="1"/>
          </p:nvPr>
        </p:nvSpPr>
        <p:spPr>
          <a:xfrm>
            <a:off x="395536" y="2357430"/>
            <a:ext cx="3682998" cy="639762"/>
          </a:xfrm>
          <a:prstGeom prst="rect">
            <a:avLst/>
          </a:prstGeom>
        </p:spPr>
        <p:txBody>
          <a:bodyPr anchor="b">
            <a:noAutofit/>
          </a:bodyPr>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dirty="0" smtClean="0"/>
              <a:t>Haga clic para modificar el estilo de texto del patrón</a:t>
            </a:r>
          </a:p>
        </p:txBody>
      </p:sp>
      <p:sp>
        <p:nvSpPr>
          <p:cNvPr id="4" name="3 Marcador de contenido"/>
          <p:cNvSpPr>
            <a:spLocks noGrp="1"/>
          </p:cNvSpPr>
          <p:nvPr>
            <p:ph sz="half" idx="2"/>
          </p:nvPr>
        </p:nvSpPr>
        <p:spPr>
          <a:xfrm>
            <a:off x="395536" y="3071809"/>
            <a:ext cx="3714776" cy="3054353"/>
          </a:xfrm>
          <a:prstGeom prst="rect">
            <a:avLst/>
          </a:prstGeom>
        </p:spPr>
        <p:txBody>
          <a:bodyPr>
            <a:normAutofit/>
          </a:bodyPr>
          <a:lstStyle>
            <a:lvl1pPr>
              <a:defRPr sz="1800"/>
            </a:lvl1pPr>
            <a:lvl2pPr>
              <a:defRPr sz="1600"/>
            </a:lvl2pPr>
            <a:lvl3pPr>
              <a:defRPr sz="1400"/>
            </a:lvl3pPr>
            <a:lvl4pPr>
              <a:defRPr sz="1200"/>
            </a:lvl4pPr>
            <a:lvl5pPr>
              <a:defRPr sz="1200"/>
            </a:lvl5pPr>
            <a:lvl6pPr>
              <a:defRPr sz="1600"/>
            </a:lvl6pPr>
            <a:lvl7pPr>
              <a:defRPr sz="1600"/>
            </a:lvl7pPr>
            <a:lvl8pPr>
              <a:defRPr sz="1600"/>
            </a:lvl8pPr>
            <a:lvl9pPr>
              <a:defRPr sz="1600"/>
            </a:lvl9pPr>
          </a:lstStyle>
          <a:p>
            <a:pPr lvl="0"/>
            <a:r>
              <a:rPr lang="es-ES" dirty="0" smtClean="0"/>
              <a:t>Haga clic para modificar el estilo de texto del patrón</a:t>
            </a:r>
          </a:p>
          <a:p>
            <a:pPr lvl="1"/>
            <a:r>
              <a:rPr lang="es-ES" dirty="0" smtClean="0"/>
              <a:t>Segundo nivel</a:t>
            </a:r>
          </a:p>
          <a:p>
            <a:pPr lvl="2"/>
            <a:r>
              <a:rPr lang="es-ES" dirty="0" smtClean="0"/>
              <a:t>Tercer nivel</a:t>
            </a:r>
          </a:p>
          <a:p>
            <a:pPr lvl="3"/>
            <a:r>
              <a:rPr lang="es-ES" dirty="0" smtClean="0"/>
              <a:t>Cuarto nivel</a:t>
            </a:r>
          </a:p>
          <a:p>
            <a:pPr lvl="4"/>
            <a:r>
              <a:rPr lang="es-ES" dirty="0" smtClean="0"/>
              <a:t>Quinto nivel</a:t>
            </a:r>
            <a:endParaRPr lang="es-ES" dirty="0"/>
          </a:p>
        </p:txBody>
      </p:sp>
      <p:sp>
        <p:nvSpPr>
          <p:cNvPr id="5" name="4 Marcador de texto"/>
          <p:cNvSpPr>
            <a:spLocks noGrp="1"/>
          </p:cNvSpPr>
          <p:nvPr>
            <p:ph type="body" sz="quarter" idx="3"/>
          </p:nvPr>
        </p:nvSpPr>
        <p:spPr>
          <a:xfrm>
            <a:off x="4253188" y="2357430"/>
            <a:ext cx="3929090" cy="639762"/>
          </a:xfrm>
          <a:prstGeom prst="rect">
            <a:avLst/>
          </a:prstGeom>
        </p:spPr>
        <p:txBody>
          <a:bodyPr anchor="b">
            <a:noAutofit/>
          </a:bodyPr>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dirty="0" smtClean="0"/>
              <a:t>Haga clic para modificar el estilo de texto del patrón</a:t>
            </a:r>
          </a:p>
        </p:txBody>
      </p:sp>
      <p:sp>
        <p:nvSpPr>
          <p:cNvPr id="6" name="5 Marcador de contenido"/>
          <p:cNvSpPr>
            <a:spLocks noGrp="1"/>
          </p:cNvSpPr>
          <p:nvPr>
            <p:ph sz="quarter" idx="4"/>
          </p:nvPr>
        </p:nvSpPr>
        <p:spPr>
          <a:xfrm>
            <a:off x="4253188" y="3071809"/>
            <a:ext cx="3970337" cy="3054353"/>
          </a:xfrm>
          <a:prstGeom prst="rect">
            <a:avLst/>
          </a:prstGeom>
        </p:spPr>
        <p:txBody>
          <a:bodyPr/>
          <a:lstStyle>
            <a:lvl1pPr>
              <a:defRPr sz="1800"/>
            </a:lvl1pPr>
            <a:lvl2pPr>
              <a:defRPr sz="1600"/>
            </a:lvl2pPr>
            <a:lvl3pPr>
              <a:defRPr sz="1400"/>
            </a:lvl3pPr>
            <a:lvl4pPr>
              <a:defRPr sz="1200"/>
            </a:lvl4pPr>
            <a:lvl5pPr>
              <a:defRPr sz="1200"/>
            </a:lvl5pPr>
            <a:lvl6pPr>
              <a:defRPr sz="1600"/>
            </a:lvl6pPr>
            <a:lvl7pPr>
              <a:defRPr sz="1600"/>
            </a:lvl7pPr>
            <a:lvl8pPr>
              <a:defRPr sz="1600"/>
            </a:lvl8pPr>
            <a:lvl9pPr>
              <a:defRPr sz="1600"/>
            </a:lvl9pPr>
          </a:lstStyle>
          <a:p>
            <a:pPr lvl="0"/>
            <a:r>
              <a:rPr lang="es-ES" dirty="0" smtClean="0"/>
              <a:t>Haga clic para modificar el estilo de texto del patrón</a:t>
            </a:r>
          </a:p>
          <a:p>
            <a:pPr lvl="1"/>
            <a:r>
              <a:rPr lang="es-ES" dirty="0" smtClean="0"/>
              <a:t>Segundo nivel</a:t>
            </a:r>
          </a:p>
          <a:p>
            <a:pPr lvl="2"/>
            <a:r>
              <a:rPr lang="es-ES" dirty="0" smtClean="0"/>
              <a:t>Tercer nivel</a:t>
            </a:r>
          </a:p>
          <a:p>
            <a:pPr lvl="3"/>
            <a:r>
              <a:rPr lang="es-ES" dirty="0" smtClean="0"/>
              <a:t>Cuarto nivel</a:t>
            </a:r>
          </a:p>
          <a:p>
            <a:pPr lvl="4"/>
            <a:r>
              <a:rPr lang="es-ES" dirty="0" smtClean="0"/>
              <a:t>Quinto nivel</a:t>
            </a:r>
            <a:endParaRPr lang="es-E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300528" y="1493912"/>
            <a:ext cx="7943880" cy="1143000"/>
          </a:xfrm>
          <a:prstGeom prst="rect">
            <a:avLst/>
          </a:prstGeom>
        </p:spPr>
        <p:txBody>
          <a:bodyPr>
            <a:noAutofit/>
          </a:bodyPr>
          <a:lstStyle>
            <a:lvl1pPr>
              <a:defRPr sz="2800"/>
            </a:lvl1pPr>
          </a:lstStyle>
          <a:p>
            <a:r>
              <a:rPr lang="es-ES" dirty="0" smtClean="0"/>
              <a:t>Haga clic para modificar el estilo de título del patrón</a:t>
            </a:r>
            <a:endParaRPr lang="es-E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03453" y="1268760"/>
            <a:ext cx="3008313" cy="1162050"/>
          </a:xfrm>
          <a:prstGeom prst="rect">
            <a:avLst/>
          </a:prstGeom>
        </p:spPr>
        <p:txBody>
          <a:bodyPr anchor="b"/>
          <a:lstStyle>
            <a:lvl1pPr algn="l">
              <a:defRPr sz="2000" b="1"/>
            </a:lvl1pPr>
          </a:lstStyle>
          <a:p>
            <a:r>
              <a:rPr lang="es-ES" dirty="0" smtClean="0"/>
              <a:t>Haga clic para modificar el estilo de título del patrón</a:t>
            </a:r>
            <a:endParaRPr lang="es-ES" dirty="0"/>
          </a:p>
        </p:txBody>
      </p:sp>
      <p:sp>
        <p:nvSpPr>
          <p:cNvPr id="3" name="2 Marcador de contenido"/>
          <p:cNvSpPr>
            <a:spLocks noGrp="1"/>
          </p:cNvSpPr>
          <p:nvPr>
            <p:ph idx="1"/>
          </p:nvPr>
        </p:nvSpPr>
        <p:spPr>
          <a:xfrm>
            <a:off x="3546725" y="1268760"/>
            <a:ext cx="4643470" cy="5054617"/>
          </a:xfrm>
          <a:prstGeom prst="rect">
            <a:avLst/>
          </a:prstGeom>
        </p:spPr>
        <p:txBody>
          <a:bodyPr>
            <a:normAutofit/>
          </a:bodyPr>
          <a:lstStyle>
            <a:lvl1pPr>
              <a:defRPr sz="2400"/>
            </a:lvl1pPr>
            <a:lvl2pPr>
              <a:defRPr sz="2000"/>
            </a:lvl2pPr>
            <a:lvl3pPr>
              <a:defRPr sz="1800"/>
            </a:lvl3pPr>
            <a:lvl4pPr>
              <a:defRPr sz="1600"/>
            </a:lvl4pPr>
            <a:lvl5pPr>
              <a:defRPr sz="1600"/>
            </a:lvl5pPr>
            <a:lvl6pPr>
              <a:defRPr sz="2000"/>
            </a:lvl6pPr>
            <a:lvl7pPr>
              <a:defRPr sz="2000"/>
            </a:lvl7pPr>
            <a:lvl8pPr>
              <a:defRPr sz="2000"/>
            </a:lvl8pPr>
            <a:lvl9pPr>
              <a:defRPr sz="2000"/>
            </a:lvl9pPr>
          </a:lstStyle>
          <a:p>
            <a:pPr lvl="0"/>
            <a:r>
              <a:rPr lang="es-ES" dirty="0" smtClean="0"/>
              <a:t>Haga clic para modificar el estilo de texto del patrón</a:t>
            </a:r>
          </a:p>
          <a:p>
            <a:pPr lvl="1"/>
            <a:r>
              <a:rPr lang="es-ES" dirty="0" smtClean="0"/>
              <a:t>Segundo nivel</a:t>
            </a:r>
          </a:p>
          <a:p>
            <a:pPr lvl="2"/>
            <a:r>
              <a:rPr lang="es-ES" dirty="0" smtClean="0"/>
              <a:t>Tercer nivel</a:t>
            </a:r>
          </a:p>
          <a:p>
            <a:pPr lvl="3"/>
            <a:r>
              <a:rPr lang="es-ES" dirty="0" smtClean="0"/>
              <a:t>Cuarto nivel</a:t>
            </a:r>
          </a:p>
          <a:p>
            <a:pPr lvl="4"/>
            <a:r>
              <a:rPr lang="es-ES" dirty="0" smtClean="0"/>
              <a:t>Quinto nivel</a:t>
            </a:r>
            <a:endParaRPr lang="es-ES" dirty="0"/>
          </a:p>
        </p:txBody>
      </p:sp>
      <p:sp>
        <p:nvSpPr>
          <p:cNvPr id="4" name="3 Marcador de texto"/>
          <p:cNvSpPr>
            <a:spLocks noGrp="1"/>
          </p:cNvSpPr>
          <p:nvPr>
            <p:ph type="body" sz="half" idx="2"/>
          </p:nvPr>
        </p:nvSpPr>
        <p:spPr>
          <a:xfrm>
            <a:off x="395536" y="2483206"/>
            <a:ext cx="3008313" cy="3840171"/>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dirty="0" smtClean="0"/>
              <a:t>Haga clic para modificar el estilo de texto del patrón</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475656" y="5081736"/>
            <a:ext cx="5486400" cy="566738"/>
          </a:xfrm>
          <a:prstGeom prst="rect">
            <a:avLst/>
          </a:prstGeom>
        </p:spPr>
        <p:txBody>
          <a:bodyPr anchor="b">
            <a:noAutofit/>
          </a:bodyPr>
          <a:lstStyle>
            <a:lvl1pPr algn="l">
              <a:defRPr sz="1800" b="1"/>
            </a:lvl1pPr>
          </a:lstStyle>
          <a:p>
            <a:r>
              <a:rPr lang="es-ES" dirty="0" smtClean="0"/>
              <a:t>Haga clic para modificar el estilo de título del patrón</a:t>
            </a:r>
            <a:endParaRPr lang="es-ES" dirty="0"/>
          </a:p>
        </p:txBody>
      </p:sp>
      <p:sp>
        <p:nvSpPr>
          <p:cNvPr id="3" name="2 Marcador de posición de imagen"/>
          <p:cNvSpPr>
            <a:spLocks noGrp="1"/>
          </p:cNvSpPr>
          <p:nvPr>
            <p:ph type="pic" idx="1"/>
          </p:nvPr>
        </p:nvSpPr>
        <p:spPr>
          <a:xfrm>
            <a:off x="1475656" y="1281243"/>
            <a:ext cx="5486400" cy="3727467"/>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3 Marcador de texto"/>
          <p:cNvSpPr>
            <a:spLocks noGrp="1"/>
          </p:cNvSpPr>
          <p:nvPr>
            <p:ph type="body" sz="half" idx="2"/>
          </p:nvPr>
        </p:nvSpPr>
        <p:spPr>
          <a:xfrm>
            <a:off x="1475656" y="5648474"/>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2.jp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theme" Target="../theme/theme2.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5" name="24 CuadroTexto"/>
          <p:cNvSpPr txBox="1"/>
          <p:nvPr userDrawn="1"/>
        </p:nvSpPr>
        <p:spPr>
          <a:xfrm>
            <a:off x="3929058" y="6500834"/>
            <a:ext cx="1071570" cy="215444"/>
          </a:xfrm>
          <a:prstGeom prst="rect">
            <a:avLst/>
          </a:prstGeom>
          <a:noFill/>
        </p:spPr>
        <p:txBody>
          <a:bodyPr wrap="square" rtlCol="0">
            <a:spAutoFit/>
          </a:bodyPr>
          <a:lstStyle/>
          <a:p>
            <a:r>
              <a:rPr lang="es-MX" sz="800" dirty="0" smtClean="0">
                <a:solidFill>
                  <a:schemeClr val="bg1"/>
                </a:solidFill>
              </a:rPr>
              <a:t>Cd. Madero 2009</a:t>
            </a:r>
            <a:endParaRPr lang="es-ES" sz="800" dirty="0">
              <a:solidFill>
                <a:schemeClr val="bg1"/>
              </a:solidFill>
            </a:endParaRPr>
          </a:p>
        </p:txBody>
      </p:sp>
      <p:cxnSp>
        <p:nvCxnSpPr>
          <p:cNvPr id="28" name="27 Conector recto"/>
          <p:cNvCxnSpPr/>
          <p:nvPr userDrawn="1"/>
        </p:nvCxnSpPr>
        <p:spPr>
          <a:xfrm rot="5400000">
            <a:off x="3643318" y="6715136"/>
            <a:ext cx="285728" cy="1588"/>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41" name="40 Rectángulo"/>
          <p:cNvSpPr/>
          <p:nvPr userDrawn="1"/>
        </p:nvSpPr>
        <p:spPr>
          <a:xfrm>
            <a:off x="8532440" y="1484784"/>
            <a:ext cx="484748" cy="4320480"/>
          </a:xfrm>
          <a:prstGeom prst="rect">
            <a:avLst/>
          </a:prstGeom>
        </p:spPr>
        <p:txBody>
          <a:bodyPr vert="vert270" wrap="square">
            <a:spAutoFit/>
          </a:bodyPr>
          <a:lstStyle/>
          <a:p>
            <a:pPr algn="r"/>
            <a:r>
              <a:rPr lang="es-MX" sz="1050" b="1" baseline="0" dirty="0" smtClean="0">
                <a:solidFill>
                  <a:schemeClr val="bg1"/>
                </a:solidFill>
              </a:rPr>
              <a:t>Asamblea General Ordinaria del Consejo Nacional de Directores</a:t>
            </a:r>
          </a:p>
          <a:p>
            <a:pPr algn="r"/>
            <a:r>
              <a:rPr lang="es-MX" sz="900" b="1" baseline="0" dirty="0" smtClean="0">
                <a:solidFill>
                  <a:schemeClr val="bg1"/>
                </a:solidFill>
              </a:rPr>
              <a:t>Hermosillo 2010</a:t>
            </a:r>
            <a:endParaRPr lang="es-ES" sz="900" b="1" dirty="0">
              <a:solidFill>
                <a:schemeClr val="bg1"/>
              </a:solidFill>
            </a:endParaRPr>
          </a:p>
        </p:txBody>
      </p:sp>
      <p:grpSp>
        <p:nvGrpSpPr>
          <p:cNvPr id="5" name="Grupo 4"/>
          <p:cNvGrpSpPr/>
          <p:nvPr userDrawn="1"/>
        </p:nvGrpSpPr>
        <p:grpSpPr>
          <a:xfrm>
            <a:off x="5904" y="-3275"/>
            <a:ext cx="9377275" cy="1152729"/>
            <a:chOff x="5904" y="-3275"/>
            <a:chExt cx="9377275" cy="1152729"/>
          </a:xfrm>
        </p:grpSpPr>
        <p:sp>
          <p:nvSpPr>
            <p:cNvPr id="6" name="1 Título"/>
            <p:cNvSpPr txBox="1">
              <a:spLocks/>
            </p:cNvSpPr>
            <p:nvPr userDrawn="1"/>
          </p:nvSpPr>
          <p:spPr>
            <a:xfrm>
              <a:off x="15951" y="866265"/>
              <a:ext cx="9124157" cy="283189"/>
            </a:xfrm>
            <a:prstGeom prst="rect">
              <a:avLst/>
            </a:prstGeom>
          </p:spPr>
          <p:txBody>
            <a:bodyPr/>
            <a:lstStyle>
              <a:lvl1pPr algn="ctr" defTabSz="914400" rtl="0" eaLnBrk="1" latinLnBrk="0" hangingPunct="1">
                <a:spcBef>
                  <a:spcPct val="0"/>
                </a:spcBef>
                <a:buNone/>
                <a:defRPr sz="1100" kern="1200">
                  <a:solidFill>
                    <a:schemeClr val="tx1"/>
                  </a:solidFill>
                  <a:latin typeface="Soberana Titular" panose="02000000000000000000" pitchFamily="50" charset="0"/>
                  <a:ea typeface="+mj-ea"/>
                  <a:cs typeface="+mj-cs"/>
                </a:defRPr>
              </a:lvl1pPr>
            </a:lstStyle>
            <a:p>
              <a:r>
                <a:rPr lang="es-ES" sz="1200" dirty="0" smtClean="0">
                  <a:solidFill>
                    <a:srgbClr val="007A33"/>
                  </a:solidFill>
                  <a:latin typeface="Soberana Titular" panose="02000000000000000000" pitchFamily="50" charset="0"/>
                </a:rPr>
                <a:t>Reunión Nacional de Subdirectores Académicos de los Institutos Tecnológicos</a:t>
              </a:r>
              <a:endParaRPr lang="es-ES" sz="1200" dirty="0">
                <a:solidFill>
                  <a:srgbClr val="007A33"/>
                </a:solidFill>
                <a:latin typeface="Soberana Titular" panose="02000000000000000000" pitchFamily="50" charset="0"/>
              </a:endParaRPr>
            </a:p>
          </p:txBody>
        </p:sp>
        <p:pic>
          <p:nvPicPr>
            <p:cNvPr id="7" name="Imagen 6"/>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8420152" y="-3275"/>
              <a:ext cx="725760" cy="423360"/>
            </a:xfrm>
            <a:prstGeom prst="rect">
              <a:avLst/>
            </a:prstGeom>
          </p:spPr>
        </p:pic>
        <p:pic>
          <p:nvPicPr>
            <p:cNvPr id="8" name="Imagen 7"/>
            <p:cNvPicPr>
              <a:picLocks noChangeAspect="1"/>
            </p:cNvPicPr>
            <p:nvPr userDrawn="1"/>
          </p:nvPicPr>
          <p:blipFill>
            <a:blip r:embed="rId16">
              <a:extLst>
                <a:ext uri="{28A0092B-C50C-407E-A947-70E740481C1C}">
                  <a14:useLocalDpi xmlns:a14="http://schemas.microsoft.com/office/drawing/2010/main" val="0"/>
                </a:ext>
              </a:extLst>
            </a:blip>
            <a:stretch>
              <a:fillRect/>
            </a:stretch>
          </p:blipFill>
          <p:spPr>
            <a:xfrm>
              <a:off x="5904" y="-1984"/>
              <a:ext cx="1807630" cy="610820"/>
            </a:xfrm>
            <a:prstGeom prst="rect">
              <a:avLst/>
            </a:prstGeom>
          </p:spPr>
        </p:pic>
        <p:cxnSp>
          <p:nvCxnSpPr>
            <p:cNvPr id="9" name="Conector recto 8"/>
            <p:cNvCxnSpPr/>
            <p:nvPr userDrawn="1"/>
          </p:nvCxnSpPr>
          <p:spPr>
            <a:xfrm>
              <a:off x="15951" y="730796"/>
              <a:ext cx="9124157" cy="0"/>
            </a:xfrm>
            <a:prstGeom prst="line">
              <a:avLst/>
            </a:prstGeom>
            <a:ln>
              <a:solidFill>
                <a:srgbClr val="007A33"/>
              </a:solidFill>
            </a:ln>
          </p:spPr>
          <p:style>
            <a:lnRef idx="2">
              <a:schemeClr val="accent3"/>
            </a:lnRef>
            <a:fillRef idx="0">
              <a:schemeClr val="accent3"/>
            </a:fillRef>
            <a:effectRef idx="1">
              <a:schemeClr val="accent3"/>
            </a:effectRef>
            <a:fontRef idx="minor">
              <a:schemeClr val="tx1"/>
            </a:fontRef>
          </p:style>
        </p:cxnSp>
        <p:cxnSp>
          <p:nvCxnSpPr>
            <p:cNvPr id="10" name="Conector recto 9"/>
            <p:cNvCxnSpPr/>
            <p:nvPr userDrawn="1"/>
          </p:nvCxnSpPr>
          <p:spPr>
            <a:xfrm>
              <a:off x="15951" y="798612"/>
              <a:ext cx="9124157" cy="0"/>
            </a:xfrm>
            <a:prstGeom prst="line">
              <a:avLst/>
            </a:prstGeom>
            <a:ln>
              <a:solidFill>
                <a:srgbClr val="777772"/>
              </a:solidFill>
            </a:ln>
          </p:spPr>
          <p:style>
            <a:lnRef idx="1">
              <a:schemeClr val="accent3"/>
            </a:lnRef>
            <a:fillRef idx="0">
              <a:schemeClr val="accent3"/>
            </a:fillRef>
            <a:effectRef idx="0">
              <a:schemeClr val="accent3"/>
            </a:effectRef>
            <a:fontRef idx="minor">
              <a:schemeClr val="tx1"/>
            </a:fontRef>
          </p:style>
        </p:cxnSp>
        <p:sp>
          <p:nvSpPr>
            <p:cNvPr id="11" name="1 Título"/>
            <p:cNvSpPr txBox="1">
              <a:spLocks/>
            </p:cNvSpPr>
            <p:nvPr userDrawn="1"/>
          </p:nvSpPr>
          <p:spPr>
            <a:xfrm>
              <a:off x="4603429" y="312678"/>
              <a:ext cx="4779750" cy="465197"/>
            </a:xfrm>
            <a:prstGeom prst="rect">
              <a:avLst/>
            </a:prstGeom>
          </p:spPr>
          <p:txBody>
            <a:bodyPr/>
            <a:lstStyle>
              <a:lvl1pPr algn="ctr" defTabSz="914400" rtl="0" eaLnBrk="1" latinLnBrk="0" hangingPunct="1">
                <a:spcBef>
                  <a:spcPct val="0"/>
                </a:spcBef>
                <a:buNone/>
                <a:defRPr sz="1100" kern="1200">
                  <a:solidFill>
                    <a:schemeClr val="tx1"/>
                  </a:solidFill>
                  <a:latin typeface="Soberana Titular" panose="02000000000000000000" pitchFamily="50" charset="0"/>
                  <a:ea typeface="+mj-ea"/>
                  <a:cs typeface="+mj-cs"/>
                </a:defRPr>
              </a:lvl1pPr>
            </a:lstStyle>
            <a:p>
              <a:endParaRPr lang="es-ES" sz="1000" dirty="0" smtClean="0">
                <a:solidFill>
                  <a:srgbClr val="777772"/>
                </a:solidFill>
                <a:latin typeface="Soberana Titular" panose="02000000000000000000" pitchFamily="50" charset="0"/>
              </a:endParaRPr>
            </a:p>
            <a:p>
              <a:r>
                <a:rPr lang="es-ES" sz="1000" b="1" dirty="0" smtClean="0">
                  <a:solidFill>
                    <a:srgbClr val="777772"/>
                  </a:solidFill>
                  <a:latin typeface="Soberana Titular" panose="02000000000000000000" pitchFamily="50" charset="0"/>
                </a:rPr>
                <a:t>Dirección</a:t>
              </a:r>
              <a:r>
                <a:rPr lang="es-ES" sz="1000" b="1" baseline="0" dirty="0" smtClean="0">
                  <a:solidFill>
                    <a:srgbClr val="777772"/>
                  </a:solidFill>
                  <a:latin typeface="Soberana Titular" panose="02000000000000000000" pitchFamily="50" charset="0"/>
                </a:rPr>
                <a:t> General de Educación Superior Tecnológica</a:t>
              </a:r>
              <a:endParaRPr lang="es-ES" sz="1000" b="1" dirty="0">
                <a:solidFill>
                  <a:srgbClr val="777772"/>
                </a:solidFill>
                <a:latin typeface="Soberana Titular" panose="02000000000000000000" pitchFamily="50" charset="0"/>
              </a:endParaRPr>
            </a:p>
          </p:txBody>
        </p:sp>
      </p:grpSp>
      <p:sp>
        <p:nvSpPr>
          <p:cNvPr id="12" name="1 Título"/>
          <p:cNvSpPr txBox="1">
            <a:spLocks/>
          </p:cNvSpPr>
          <p:nvPr userDrawn="1"/>
        </p:nvSpPr>
        <p:spPr>
          <a:xfrm>
            <a:off x="22796" y="6576795"/>
            <a:ext cx="9124157" cy="283189"/>
          </a:xfrm>
          <a:prstGeom prst="rect">
            <a:avLst/>
          </a:prstGeom>
        </p:spPr>
        <p:txBody>
          <a:bodyPr/>
          <a:lstStyle>
            <a:lvl1pPr algn="ctr" defTabSz="914400" rtl="0" eaLnBrk="1" latinLnBrk="0" hangingPunct="1">
              <a:spcBef>
                <a:spcPct val="0"/>
              </a:spcBef>
              <a:buNone/>
              <a:defRPr sz="1100" kern="1200">
                <a:solidFill>
                  <a:schemeClr val="tx1"/>
                </a:solidFill>
                <a:latin typeface="Soberana Titular" panose="02000000000000000000" pitchFamily="50" charset="0"/>
                <a:ea typeface="+mj-ea"/>
                <a:cs typeface="+mj-cs"/>
              </a:defRPr>
            </a:lvl1pPr>
          </a:lstStyle>
          <a:p>
            <a:pPr algn="r"/>
            <a:r>
              <a:rPr lang="es-ES" sz="1200" baseline="0" dirty="0" smtClean="0">
                <a:solidFill>
                  <a:srgbClr val="007A33"/>
                </a:solidFill>
                <a:latin typeface="Soberana Titular" panose="02000000000000000000" pitchFamily="50" charset="0"/>
              </a:rPr>
              <a:t>4 de junio de 2014</a:t>
            </a:r>
            <a:endParaRPr lang="es-ES" sz="1200" dirty="0">
              <a:solidFill>
                <a:srgbClr val="007A33"/>
              </a:solidFill>
              <a:latin typeface="Soberana Titular" panose="02000000000000000000" pitchFamily="50"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5" r:id="rId13"/>
  </p:sldLayoutIdLst>
  <p:timing>
    <p:tnLst>
      <p:par>
        <p:cTn id="1" dur="indefinite" restart="never" nodeType="tmRoot"/>
      </p:par>
    </p:tnLst>
  </p:timing>
  <p:txStyles>
    <p:titleStyle>
      <a:lvl1pPr algn="ctr" defTabSz="914400" rtl="0" eaLnBrk="1" latinLnBrk="0" hangingPunct="1">
        <a:spcBef>
          <a:spcPct val="0"/>
        </a:spcBef>
        <a:buNone/>
        <a:defRPr sz="32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2400" kern="1200">
          <a:solidFill>
            <a:schemeClr val="accent1">
              <a:lumMod val="75000"/>
            </a:schemeClr>
          </a:solidFill>
          <a:latin typeface="+mn-lt"/>
          <a:ea typeface="+mn-ea"/>
          <a:cs typeface="+mn-cs"/>
        </a:defRPr>
      </a:lvl1pPr>
      <a:lvl2pPr marL="742950" indent="-285750" algn="l" defTabSz="914400" rtl="0" eaLnBrk="1" latinLnBrk="0" hangingPunct="1">
        <a:spcBef>
          <a:spcPct val="20000"/>
        </a:spcBef>
        <a:buFont typeface="Arial" pitchFamily="34" charset="0"/>
        <a:buChar char="–"/>
        <a:defRPr sz="2000" kern="1200">
          <a:solidFill>
            <a:schemeClr val="accent1">
              <a:lumMod val="75000"/>
            </a:schemeClr>
          </a:solidFill>
          <a:latin typeface="+mn-lt"/>
          <a:ea typeface="+mn-ea"/>
          <a:cs typeface="+mn-cs"/>
        </a:defRPr>
      </a:lvl2pPr>
      <a:lvl3pPr marL="1143000" indent="-228600" algn="l" defTabSz="914400" rtl="0" eaLnBrk="1" latinLnBrk="0" hangingPunct="1">
        <a:spcBef>
          <a:spcPct val="20000"/>
        </a:spcBef>
        <a:buFont typeface="Arial" pitchFamily="34" charset="0"/>
        <a:buChar char="•"/>
        <a:defRPr sz="1800" kern="1200">
          <a:solidFill>
            <a:schemeClr val="accent1">
              <a:lumMod val="75000"/>
            </a:schemeClr>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600" kern="1200">
          <a:solidFill>
            <a:schemeClr val="accent1">
              <a:lumMod val="75000"/>
            </a:schemeClr>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600" kern="1200">
          <a:solidFill>
            <a:schemeClr val="accent1">
              <a:lumMod val="75000"/>
            </a:schemeClr>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useBgFill="1">
        <p:nvSpPr>
          <p:cNvPr id="7" name="Rounded Rectangle 6"/>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3" name="Text Placeholder 2"/>
          <p:cNvSpPr>
            <a:spLocks noGrp="1"/>
          </p:cNvSpPr>
          <p:nvPr>
            <p:ph type="body" idx="1"/>
          </p:nvPr>
        </p:nvSpPr>
        <p:spPr>
          <a:xfrm>
            <a:off x="457200" y="1752600"/>
            <a:ext cx="8229600" cy="43735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2"/>
                </a:solidFill>
              </a:defRPr>
            </a:lvl1pPr>
          </a:lstStyle>
          <a:p>
            <a:fld id="{53092C71-EBDE-4FBE-B5D8-FE842E9D322E}" type="datetimeFigureOut">
              <a:rPr lang="es-MX" smtClean="0">
                <a:solidFill>
                  <a:srgbClr val="564B3C"/>
                </a:solidFill>
              </a:rPr>
              <a:pPr/>
              <a:t>04/06/2014</a:t>
            </a:fld>
            <a:endParaRPr lang="es-MX">
              <a:solidFill>
                <a:srgbClr val="564B3C"/>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2"/>
                </a:solidFill>
              </a:defRPr>
            </a:lvl1pPr>
          </a:lstStyle>
          <a:p>
            <a:endParaRPr lang="es-MX">
              <a:solidFill>
                <a:srgbClr val="564B3C"/>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2"/>
                </a:solidFill>
              </a:defRPr>
            </a:lvl1pPr>
          </a:lstStyle>
          <a:p>
            <a:fld id="{ACCAE829-F6DD-44FD-B25F-2A0BD3AEF34D}" type="slidenum">
              <a:rPr lang="es-MX" smtClean="0">
                <a:solidFill>
                  <a:srgbClr val="564B3C"/>
                </a:solidFill>
              </a:rPr>
              <a:pPr/>
              <a:t>‹Nº›</a:t>
            </a:fld>
            <a:endParaRPr lang="es-MX">
              <a:solidFill>
                <a:srgbClr val="564B3C"/>
              </a:solidFill>
            </a:endParaRPr>
          </a:p>
        </p:txBody>
      </p:sp>
      <p:sp>
        <p:nvSpPr>
          <p:cNvPr id="9" name="Rectangle 8"/>
          <p:cNvSpPr/>
          <p:nvPr/>
        </p:nvSpPr>
        <p:spPr>
          <a:xfrm>
            <a:off x="274320" y="278166"/>
            <a:ext cx="8595360" cy="132588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0" name="Rectangle 9"/>
          <p:cNvSpPr/>
          <p:nvPr/>
        </p:nvSpPr>
        <p:spPr>
          <a:xfrm>
            <a:off x="372863" y="372862"/>
            <a:ext cx="8380520" cy="111858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 name="Title Placeholder 1"/>
          <p:cNvSpPr>
            <a:spLocks noGrp="1"/>
          </p:cNvSpPr>
          <p:nvPr>
            <p:ph type="title"/>
          </p:nvPr>
        </p:nvSpPr>
        <p:spPr>
          <a:xfrm>
            <a:off x="426128" y="408372"/>
            <a:ext cx="8260672" cy="1039427"/>
          </a:xfrm>
          <a:prstGeom prst="rect">
            <a:avLst/>
          </a:prstGeom>
        </p:spPr>
        <p:txBody>
          <a:bodyPr vert="horz" lIns="91440" tIns="45720" rIns="91440" bIns="45720" rtlCol="0" anchor="ctr">
            <a:normAutofit/>
          </a:bodyPr>
          <a:lstStyle/>
          <a:p>
            <a:r>
              <a:rPr lang="es-ES" smtClean="0"/>
              <a:t>Haga clic para modificar el estilo de título del patrón</a:t>
            </a:r>
            <a:endParaRPr lang="en-US" dirty="0"/>
          </a:p>
        </p:txBody>
      </p:sp>
    </p:spTree>
    <p:extLst>
      <p:ext uri="{BB962C8B-B14F-4D97-AF65-F5344CB8AC3E}">
        <p14:creationId xmlns:p14="http://schemas.microsoft.com/office/powerpoint/2010/main" val="1744995644"/>
      </p:ext>
    </p:extLst>
  </p:cSld>
  <p:clrMap bg1="lt1" tx1="dk1" bg2="lt2" tx2="dk2" accent1="accent1" accent2="accent2" accent3="accent3" accent4="accent4" accent5="accent5" accent6="accent6" hlink="hlink" folHlink="folHlink"/>
  <p:sldLayoutIdLst>
    <p:sldLayoutId id="2147483667" r:id="rId1"/>
    <p:sldLayoutId id="2147483668" r:id="rId2"/>
    <p:sldLayoutId id="2147483669" r:id="rId3"/>
    <p:sldLayoutId id="2147483670" r:id="rId4"/>
    <p:sldLayoutId id="2147483671" r:id="rId5"/>
    <p:sldLayoutId id="2147483672" r:id="rId6"/>
    <p:sldLayoutId id="2147483673" r:id="rId7"/>
    <p:sldLayoutId id="2147483674" r:id="rId8"/>
    <p:sldLayoutId id="2147483675" r:id="rId9"/>
    <p:sldLayoutId id="2147483676" r:id="rId10"/>
    <p:sldLayoutId id="2147483677" r:id="rId11"/>
  </p:sldLayoutIdLst>
  <p:txStyles>
    <p:titleStyle>
      <a:lvl1pPr algn="ctr" defTabSz="914400" rtl="0" eaLnBrk="1" latinLnBrk="0" hangingPunct="1">
        <a:spcBef>
          <a:spcPct val="0"/>
        </a:spcBef>
        <a:buNone/>
        <a:defRPr sz="3500" kern="1200" cap="all" baseline="0">
          <a:solidFill>
            <a:schemeClr val="accent1">
              <a:lumMod val="75000"/>
            </a:schemeClr>
          </a:solidFill>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2"/>
          </a:solidFill>
          <a:latin typeface="+mn-lt"/>
          <a:ea typeface="+mn-ea"/>
          <a:cs typeface="+mn-cs"/>
        </a:defRPr>
      </a:lvl2pPr>
      <a:lvl3pPr marL="914400" indent="-228600" algn="l" defTabSz="914400" rtl="0" eaLnBrk="1" latinLnBrk="0" hangingPunct="1">
        <a:spcBef>
          <a:spcPct val="20000"/>
        </a:spcBef>
        <a:buClr>
          <a:schemeClr val="accent3"/>
        </a:buClr>
        <a:buFont typeface="Arial" pitchFamily="34" charset="0"/>
        <a:buChar char="•"/>
        <a:defRPr sz="1800" kern="1200">
          <a:solidFill>
            <a:schemeClr val="tx2"/>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2"/>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600" kern="1200" baseline="0">
          <a:solidFill>
            <a:schemeClr val="tx2"/>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6pPr>
      <a:lvl7pPr marL="2011680" indent="-182880" algn="l" defTabSz="914400" rtl="0" eaLnBrk="1" latinLnBrk="0" hangingPunct="1">
        <a:spcBef>
          <a:spcPct val="20000"/>
        </a:spcBef>
        <a:buClr>
          <a:schemeClr val="accent2"/>
        </a:buClr>
        <a:buFont typeface="Arial" pitchFamily="34" charset="0"/>
        <a:buChar char="•"/>
        <a:defRPr sz="1400" kern="1200">
          <a:solidFill>
            <a:schemeClr val="tx2"/>
          </a:solidFill>
          <a:latin typeface="+mn-lt"/>
          <a:ea typeface="+mn-ea"/>
          <a:cs typeface="+mn-cs"/>
        </a:defRPr>
      </a:lvl7pPr>
      <a:lvl8pPr marL="2194560" indent="-182880" algn="l" defTabSz="914400" rtl="0" eaLnBrk="1" latinLnBrk="0" hangingPunct="1">
        <a:spcBef>
          <a:spcPct val="20000"/>
        </a:spcBef>
        <a:buClr>
          <a:schemeClr val="accent3"/>
        </a:buClr>
        <a:buFont typeface="Arial" pitchFamily="34" charset="0"/>
        <a:buChar char="•"/>
        <a:defRPr sz="1400" kern="1200">
          <a:solidFill>
            <a:schemeClr val="tx2"/>
          </a:solidFill>
          <a:latin typeface="+mn-lt"/>
          <a:ea typeface="+mn-ea"/>
          <a:cs typeface="+mn-cs"/>
        </a:defRPr>
      </a:lvl8pPr>
      <a:lvl9pPr marL="2377440" indent="-182880" algn="l" defTabSz="914400" rtl="0" eaLnBrk="1" latinLnBrk="0" hangingPunct="1">
        <a:spcBef>
          <a:spcPct val="20000"/>
        </a:spcBef>
        <a:buClr>
          <a:schemeClr val="accent4"/>
        </a:buClr>
        <a:buFont typeface="Arial" pitchFamily="34" charset="0"/>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12.xml"/><Relationship Id="rId4" Type="http://schemas.openxmlformats.org/officeDocument/2006/relationships/image" Target="../media/image9.jpeg"/></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13.xml"/><Relationship Id="rId4" Type="http://schemas.openxmlformats.org/officeDocument/2006/relationships/image" Target="../media/image9.jpeg"/></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12.xml"/><Relationship Id="rId4" Type="http://schemas.openxmlformats.org/officeDocument/2006/relationships/image" Target="../media/image6.jpeg"/></Relationships>
</file>

<file path=ppt/slides/_rels/slide5.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12.xml"/><Relationship Id="rId4" Type="http://schemas.openxmlformats.org/officeDocument/2006/relationships/image" Target="../media/image9.jpe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ctrTitle"/>
          </p:nvPr>
        </p:nvSpPr>
        <p:spPr>
          <a:xfrm>
            <a:off x="20026" y="2348880"/>
            <a:ext cx="9036496" cy="3329772"/>
          </a:xfrm>
        </p:spPr>
        <p:txBody>
          <a:bodyPr/>
          <a:lstStyle/>
          <a:p>
            <a:r>
              <a:rPr lang="es-ES" sz="3200" i="1" dirty="0" smtClean="0">
                <a:solidFill>
                  <a:schemeClr val="accent2"/>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Taller de mecanismos de diseño de especialidades nacionales, programas de certificación docente </a:t>
            </a:r>
            <a:r>
              <a:rPr lang="es-ES" sz="3200" i="1" smtClean="0">
                <a:solidFill>
                  <a:schemeClr val="accent2"/>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y </a:t>
            </a:r>
            <a:r>
              <a:rPr lang="es-ES" sz="3200" i="1" smtClean="0">
                <a:solidFill>
                  <a:schemeClr val="accent2"/>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estudiante</a:t>
            </a:r>
            <a:r>
              <a:rPr lang="es-ES" sz="3200" i="1" dirty="0" smtClean="0">
                <a:solidFill>
                  <a:schemeClr val="accent2"/>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e </a:t>
            </a:r>
            <a:r>
              <a:rPr lang="es-ES" sz="3200" i="1" dirty="0" smtClean="0">
                <a:solidFill>
                  <a:schemeClr val="accent2"/>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Instrumentación de los Proyectos Integradores para la formación y desarrollo de competencias</a:t>
            </a:r>
            <a:endParaRPr lang="es-ES" sz="1800" b="1" i="1" dirty="0">
              <a:solidFill>
                <a:schemeClr val="accent2"/>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62441073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ctrTitle"/>
          </p:nvPr>
        </p:nvSpPr>
        <p:spPr>
          <a:xfrm>
            <a:off x="899592" y="831756"/>
            <a:ext cx="7056784" cy="3299593"/>
          </a:xfrm>
        </p:spPr>
        <p:txBody>
          <a:bodyPr/>
          <a:lstStyle/>
          <a:p>
            <a:r>
              <a:rPr lang="es-ES" sz="5400" dirty="0" smtClean="0">
                <a:latin typeface="Arial" panose="020B0604020202020204" pitchFamily="34" charset="0"/>
                <a:cs typeface="Arial" panose="020B0604020202020204" pitchFamily="34" charset="0"/>
              </a:rPr>
              <a:t/>
            </a:r>
            <a:br>
              <a:rPr lang="es-ES" sz="5400" dirty="0" smtClean="0">
                <a:latin typeface="Arial" panose="020B0604020202020204" pitchFamily="34" charset="0"/>
                <a:cs typeface="Arial" panose="020B0604020202020204" pitchFamily="34" charset="0"/>
              </a:rPr>
            </a:br>
            <a:r>
              <a:rPr lang="es-ES" sz="4400" i="1" dirty="0" smtClean="0">
                <a:solidFill>
                  <a:schemeClr val="accent2"/>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Instrumentación de proyectos integradores</a:t>
            </a:r>
            <a:r>
              <a:rPr lang="es-ES" sz="5400" i="1" dirty="0">
                <a:solidFill>
                  <a:schemeClr val="accent2"/>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r>
            <a:br>
              <a:rPr lang="es-ES" sz="5400" i="1" dirty="0">
                <a:solidFill>
                  <a:schemeClr val="accent2"/>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br>
            <a:endParaRPr lang="es-ES" sz="2800" b="1" i="1" dirty="0">
              <a:solidFill>
                <a:schemeClr val="accent2"/>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pic>
        <p:nvPicPr>
          <p:cNvPr id="5" name="8 Imagen"/>
          <p:cNvPicPr>
            <a:picLocks noChangeAspect="1"/>
          </p:cNvPicPr>
          <p:nvPr/>
        </p:nvPicPr>
        <p:blipFill>
          <a:blip r:embed="rId2">
            <a:extLst/>
          </a:blip>
          <a:stretch>
            <a:fillRect/>
          </a:stretch>
        </p:blipFill>
        <p:spPr>
          <a:xfrm>
            <a:off x="106823" y="4117191"/>
            <a:ext cx="2828925" cy="2063261"/>
          </a:xfrm>
          <a:prstGeom prst="rect">
            <a:avLst/>
          </a:prstGeom>
          <a:ln>
            <a:noFill/>
          </a:ln>
          <a:effectLst>
            <a:softEdge rad="112500"/>
          </a:effectLst>
        </p:spPr>
      </p:pic>
      <p:pic>
        <p:nvPicPr>
          <p:cNvPr id="6" name="6 Imagen"/>
          <p:cNvPicPr>
            <a:picLocks noChangeAspect="1"/>
          </p:cNvPicPr>
          <p:nvPr/>
        </p:nvPicPr>
        <p:blipFill>
          <a:blip r:embed="rId3">
            <a:extLst/>
          </a:blip>
          <a:stretch>
            <a:fillRect/>
          </a:stretch>
        </p:blipFill>
        <p:spPr>
          <a:xfrm>
            <a:off x="6300192" y="4077072"/>
            <a:ext cx="2520280" cy="2103380"/>
          </a:xfrm>
          <a:prstGeom prst="rect">
            <a:avLst/>
          </a:prstGeom>
          <a:ln>
            <a:noFill/>
          </a:ln>
          <a:effectLst>
            <a:softEdge rad="112500"/>
          </a:effectLst>
        </p:spPr>
      </p:pic>
      <p:pic>
        <p:nvPicPr>
          <p:cNvPr id="8" name="3 Imagen"/>
          <p:cNvPicPr>
            <a:picLocks noChangeAspect="1"/>
          </p:cNvPicPr>
          <p:nvPr/>
        </p:nvPicPr>
        <p:blipFill>
          <a:blip r:embed="rId4">
            <a:extLst/>
          </a:blip>
          <a:stretch>
            <a:fillRect/>
          </a:stretch>
        </p:blipFill>
        <p:spPr>
          <a:xfrm>
            <a:off x="3357830" y="4117191"/>
            <a:ext cx="2520280" cy="2063261"/>
          </a:xfrm>
          <a:prstGeom prst="rect">
            <a:avLst/>
          </a:prstGeom>
          <a:ln>
            <a:noFill/>
          </a:ln>
          <a:effectLst>
            <a:softEdge rad="112500"/>
          </a:effectLst>
        </p:spPr>
      </p:pic>
      <p:sp>
        <p:nvSpPr>
          <p:cNvPr id="2" name="CuadroTexto 1"/>
          <p:cNvSpPr txBox="1"/>
          <p:nvPr/>
        </p:nvSpPr>
        <p:spPr>
          <a:xfrm>
            <a:off x="6228184" y="6381328"/>
            <a:ext cx="2160240" cy="369332"/>
          </a:xfrm>
          <a:prstGeom prst="rect">
            <a:avLst/>
          </a:prstGeom>
          <a:noFill/>
        </p:spPr>
        <p:txBody>
          <a:bodyPr wrap="square" rtlCol="0">
            <a:spAutoFit/>
          </a:bodyPr>
          <a:lstStyle/>
          <a:p>
            <a:pPr algn="r"/>
            <a:r>
              <a:rPr lang="es-MX" dirty="0" smtClean="0"/>
              <a:t>Abril de 2014</a:t>
            </a:r>
            <a:endParaRPr lang="es-MX" dirty="0"/>
          </a:p>
        </p:txBody>
      </p:sp>
    </p:spTree>
    <p:extLst>
      <p:ext uri="{BB962C8B-B14F-4D97-AF65-F5344CB8AC3E}">
        <p14:creationId xmlns:p14="http://schemas.microsoft.com/office/powerpoint/2010/main" val="279610694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a 1"/>
          <p:cNvGraphicFramePr>
            <a:graphicFrameLocks noGrp="1"/>
          </p:cNvGraphicFramePr>
          <p:nvPr>
            <p:extLst>
              <p:ext uri="{D42A27DB-BD31-4B8C-83A1-F6EECF244321}">
                <p14:modId xmlns:p14="http://schemas.microsoft.com/office/powerpoint/2010/main" val="3152051977"/>
              </p:ext>
            </p:extLst>
          </p:nvPr>
        </p:nvGraphicFramePr>
        <p:xfrm>
          <a:off x="179512" y="1340768"/>
          <a:ext cx="8784976" cy="5424228"/>
        </p:xfrm>
        <a:graphic>
          <a:graphicData uri="http://schemas.openxmlformats.org/drawingml/2006/table">
            <a:tbl>
              <a:tblPr firstRow="1" bandRow="1">
                <a:tableStyleId>{5940675A-B579-460E-94D1-54222C63F5DA}</a:tableStyleId>
              </a:tblPr>
              <a:tblGrid>
                <a:gridCol w="2199633"/>
                <a:gridCol w="2198786"/>
                <a:gridCol w="2191161"/>
                <a:gridCol w="2195396"/>
              </a:tblGrid>
              <a:tr h="276837">
                <a:tc>
                  <a:txBody>
                    <a:bodyPr/>
                    <a:lstStyle/>
                    <a:p>
                      <a:pPr algn="ctr">
                        <a:lnSpc>
                          <a:spcPct val="115000"/>
                        </a:lnSpc>
                        <a:spcAft>
                          <a:spcPts val="1000"/>
                        </a:spcAft>
                      </a:pPr>
                      <a:r>
                        <a:rPr lang="es-MX" sz="1400" b="1" dirty="0">
                          <a:effectLst/>
                        </a:rPr>
                        <a:t>CARACTERÍSTICAS</a:t>
                      </a:r>
                      <a:endParaRPr lang="es-MX" sz="1400" b="1" dirty="0">
                        <a:effectLst/>
                        <a:latin typeface="Arial" panose="020B0604020202020204" pitchFamily="34" charset="0"/>
                        <a:ea typeface="Calibri" panose="020F0502020204030204" pitchFamily="34" charset="0"/>
                        <a:cs typeface="Arial" panose="020B0604020202020204" pitchFamily="34" charset="0"/>
                      </a:endParaRPr>
                    </a:p>
                  </a:txBody>
                  <a:tcPr marL="36145" marR="36145" marT="18073" marB="18073"/>
                </a:tc>
                <a:tc>
                  <a:txBody>
                    <a:bodyPr/>
                    <a:lstStyle/>
                    <a:p>
                      <a:pPr algn="ctr">
                        <a:lnSpc>
                          <a:spcPct val="115000"/>
                        </a:lnSpc>
                        <a:spcAft>
                          <a:spcPts val="1000"/>
                        </a:spcAft>
                      </a:pPr>
                      <a:r>
                        <a:rPr lang="es-MX" sz="1400" b="1">
                          <a:effectLst/>
                        </a:rPr>
                        <a:t>NECESIDADES</a:t>
                      </a:r>
                      <a:endParaRPr lang="es-MX" sz="1400" b="1">
                        <a:effectLst/>
                        <a:latin typeface="Arial" panose="020B0604020202020204" pitchFamily="34" charset="0"/>
                        <a:ea typeface="Calibri" panose="020F0502020204030204" pitchFamily="34" charset="0"/>
                        <a:cs typeface="Arial" panose="020B0604020202020204" pitchFamily="34" charset="0"/>
                      </a:endParaRPr>
                    </a:p>
                  </a:txBody>
                  <a:tcPr marL="36145" marR="36145" marT="18073" marB="18073"/>
                </a:tc>
                <a:tc>
                  <a:txBody>
                    <a:bodyPr/>
                    <a:lstStyle/>
                    <a:p>
                      <a:pPr algn="ctr">
                        <a:lnSpc>
                          <a:spcPct val="115000"/>
                        </a:lnSpc>
                        <a:spcAft>
                          <a:spcPts val="1000"/>
                        </a:spcAft>
                      </a:pPr>
                      <a:r>
                        <a:rPr lang="es-MX" sz="1400" b="1">
                          <a:effectLst/>
                        </a:rPr>
                        <a:t>METAS </a:t>
                      </a:r>
                      <a:endParaRPr lang="es-MX" sz="1400" b="1">
                        <a:effectLst/>
                        <a:latin typeface="Arial" panose="020B0604020202020204" pitchFamily="34" charset="0"/>
                        <a:ea typeface="Calibri" panose="020F0502020204030204" pitchFamily="34" charset="0"/>
                        <a:cs typeface="Arial" panose="020B0604020202020204" pitchFamily="34" charset="0"/>
                      </a:endParaRPr>
                    </a:p>
                  </a:txBody>
                  <a:tcPr marL="36145" marR="36145" marT="18073" marB="18073"/>
                </a:tc>
                <a:tc>
                  <a:txBody>
                    <a:bodyPr/>
                    <a:lstStyle/>
                    <a:p>
                      <a:pPr algn="ctr">
                        <a:lnSpc>
                          <a:spcPct val="115000"/>
                        </a:lnSpc>
                        <a:spcAft>
                          <a:spcPts val="1000"/>
                        </a:spcAft>
                      </a:pPr>
                      <a:r>
                        <a:rPr lang="es-MX" sz="1400" b="1" dirty="0">
                          <a:effectLst/>
                        </a:rPr>
                        <a:t>RETOS</a:t>
                      </a:r>
                      <a:endParaRPr lang="es-MX" sz="1400" b="1" dirty="0">
                        <a:effectLst/>
                        <a:latin typeface="Arial" panose="020B0604020202020204" pitchFamily="34" charset="0"/>
                        <a:ea typeface="Calibri" panose="020F0502020204030204" pitchFamily="34" charset="0"/>
                        <a:cs typeface="Arial" panose="020B0604020202020204" pitchFamily="34" charset="0"/>
                      </a:endParaRPr>
                    </a:p>
                  </a:txBody>
                  <a:tcPr marL="36145" marR="36145" marT="18073" marB="18073"/>
                </a:tc>
              </a:tr>
              <a:tr h="746247">
                <a:tc>
                  <a:txBody>
                    <a:bodyPr/>
                    <a:lstStyle/>
                    <a:p>
                      <a:pPr>
                        <a:lnSpc>
                          <a:spcPct val="115000"/>
                        </a:lnSpc>
                        <a:spcAft>
                          <a:spcPts val="1000"/>
                        </a:spcAft>
                      </a:pPr>
                      <a:r>
                        <a:rPr lang="es-MX" sz="1400" dirty="0">
                          <a:effectLst/>
                        </a:rPr>
                        <a:t>PROBLEMA  O NECESIDAD DE CONTEXTO COMO BASE</a:t>
                      </a:r>
                      <a:endParaRPr lang="es-MX" sz="1400" dirty="0">
                        <a:effectLst/>
                        <a:latin typeface="Arial" panose="020B0604020202020204" pitchFamily="34" charset="0"/>
                        <a:ea typeface="Calibri" panose="020F0502020204030204" pitchFamily="34" charset="0"/>
                        <a:cs typeface="Arial" panose="020B0604020202020204" pitchFamily="34" charset="0"/>
                      </a:endParaRPr>
                    </a:p>
                  </a:txBody>
                  <a:tcPr marL="36145" marR="36145" marT="18073" marB="18073"/>
                </a:tc>
                <a:tc>
                  <a:txBody>
                    <a:bodyPr/>
                    <a:lstStyle/>
                    <a:p>
                      <a:pPr>
                        <a:lnSpc>
                          <a:spcPct val="115000"/>
                        </a:lnSpc>
                        <a:spcAft>
                          <a:spcPts val="1000"/>
                        </a:spcAft>
                      </a:pPr>
                      <a:r>
                        <a:rPr lang="es-MX" sz="1400">
                          <a:effectLst/>
                        </a:rPr>
                        <a:t>IMPULSAR  TRABAJO INTERDISCIPLINARIO</a:t>
                      </a:r>
                      <a:endParaRPr lang="es-MX" sz="1400">
                        <a:effectLst/>
                        <a:latin typeface="Arial" panose="020B0604020202020204" pitchFamily="34" charset="0"/>
                        <a:ea typeface="Calibri" panose="020F0502020204030204" pitchFamily="34" charset="0"/>
                        <a:cs typeface="Arial" panose="020B0604020202020204" pitchFamily="34" charset="0"/>
                      </a:endParaRPr>
                    </a:p>
                  </a:txBody>
                  <a:tcPr marL="36145" marR="36145" marT="18073" marB="18073"/>
                </a:tc>
                <a:tc>
                  <a:txBody>
                    <a:bodyPr/>
                    <a:lstStyle/>
                    <a:p>
                      <a:pPr>
                        <a:lnSpc>
                          <a:spcPct val="115000"/>
                        </a:lnSpc>
                        <a:spcAft>
                          <a:spcPts val="1000"/>
                        </a:spcAft>
                      </a:pPr>
                      <a:r>
                        <a:rPr lang="es-MX" sz="1400">
                          <a:effectLst/>
                        </a:rPr>
                        <a:t>BUSCAR QUE  EL PROYECTO SIRVA PARA </a:t>
                      </a:r>
                    </a:p>
                    <a:p>
                      <a:pPr>
                        <a:lnSpc>
                          <a:spcPct val="115000"/>
                        </a:lnSpc>
                        <a:spcAft>
                          <a:spcPts val="1000"/>
                        </a:spcAft>
                      </a:pPr>
                      <a:r>
                        <a:rPr lang="es-MX" sz="1400">
                          <a:effectLst/>
                        </a:rPr>
                        <a:t>INTEGRAR  S.S. R.P F.D. Y ESTABLECER MEDIANTE LOS PI Y SUS PRODUCTOS LA TITULACIÓN  INTEGRAL</a:t>
                      </a:r>
                      <a:endParaRPr lang="es-MX" sz="1400">
                        <a:effectLst/>
                        <a:latin typeface="Arial" panose="020B0604020202020204" pitchFamily="34" charset="0"/>
                        <a:ea typeface="Calibri" panose="020F0502020204030204" pitchFamily="34" charset="0"/>
                        <a:cs typeface="Arial" panose="020B0604020202020204" pitchFamily="34" charset="0"/>
                      </a:endParaRPr>
                    </a:p>
                  </a:txBody>
                  <a:tcPr marL="36145" marR="36145" marT="18073" marB="18073"/>
                </a:tc>
                <a:tc>
                  <a:txBody>
                    <a:bodyPr/>
                    <a:lstStyle/>
                    <a:p>
                      <a:pPr>
                        <a:lnSpc>
                          <a:spcPct val="115000"/>
                        </a:lnSpc>
                        <a:spcAft>
                          <a:spcPts val="1000"/>
                        </a:spcAft>
                      </a:pPr>
                      <a:r>
                        <a:rPr lang="es-MX" sz="1400">
                          <a:effectLst/>
                        </a:rPr>
                        <a:t>FIRMA DE ACUERDOS DE COLABORACIÓN  O CONVENIOS SEGÚN CORRESPONDA, DONDE SEAN APLICABLES LOS PROYECTOS INTEGRADORES</a:t>
                      </a:r>
                      <a:endParaRPr lang="es-MX" sz="1400">
                        <a:effectLst/>
                        <a:latin typeface="Arial" panose="020B0604020202020204" pitchFamily="34" charset="0"/>
                        <a:ea typeface="Calibri" panose="020F0502020204030204" pitchFamily="34" charset="0"/>
                        <a:cs typeface="Arial" panose="020B0604020202020204" pitchFamily="34" charset="0"/>
                      </a:endParaRPr>
                    </a:p>
                  </a:txBody>
                  <a:tcPr marL="36145" marR="36145" marT="18073" marB="18073"/>
                </a:tc>
              </a:tr>
              <a:tr h="520509">
                <a:tc>
                  <a:txBody>
                    <a:bodyPr/>
                    <a:lstStyle/>
                    <a:p>
                      <a:pPr>
                        <a:lnSpc>
                          <a:spcPct val="115000"/>
                        </a:lnSpc>
                        <a:spcAft>
                          <a:spcPts val="1000"/>
                        </a:spcAft>
                      </a:pPr>
                      <a:r>
                        <a:rPr lang="es-MX" sz="1400">
                          <a:effectLst/>
                        </a:rPr>
                        <a:t>FUNDAMENTACIÓN TEÓRICA Y METÓDOLÓGICO</a:t>
                      </a:r>
                      <a:endParaRPr lang="es-MX" sz="1400">
                        <a:effectLst/>
                        <a:latin typeface="Arial" panose="020B0604020202020204" pitchFamily="34" charset="0"/>
                        <a:ea typeface="Calibri" panose="020F0502020204030204" pitchFamily="34" charset="0"/>
                        <a:cs typeface="Arial" panose="020B0604020202020204" pitchFamily="34" charset="0"/>
                      </a:endParaRPr>
                    </a:p>
                  </a:txBody>
                  <a:tcPr marL="36145" marR="36145" marT="18073" marB="18073"/>
                </a:tc>
                <a:tc>
                  <a:txBody>
                    <a:bodyPr/>
                    <a:lstStyle/>
                    <a:p>
                      <a:pPr>
                        <a:lnSpc>
                          <a:spcPct val="115000"/>
                        </a:lnSpc>
                        <a:spcAft>
                          <a:spcPts val="1000"/>
                        </a:spcAft>
                      </a:pPr>
                      <a:r>
                        <a:rPr lang="es-MX" sz="1400">
                          <a:effectLst/>
                        </a:rPr>
                        <a:t>ELEGIR  A LOS DOCENTES DE INVESTIGACIÓN EN BASE AL PERFIL</a:t>
                      </a:r>
                      <a:endParaRPr lang="es-MX" sz="1400">
                        <a:effectLst/>
                        <a:latin typeface="Arial" panose="020B0604020202020204" pitchFamily="34" charset="0"/>
                        <a:ea typeface="Calibri" panose="020F0502020204030204" pitchFamily="34" charset="0"/>
                        <a:cs typeface="Arial" panose="020B0604020202020204" pitchFamily="34" charset="0"/>
                      </a:endParaRPr>
                    </a:p>
                  </a:txBody>
                  <a:tcPr marL="36145" marR="36145" marT="18073" marB="18073"/>
                </a:tc>
                <a:tc>
                  <a:txBody>
                    <a:bodyPr/>
                    <a:lstStyle/>
                    <a:p>
                      <a:pPr>
                        <a:lnSpc>
                          <a:spcPct val="115000"/>
                        </a:lnSpc>
                        <a:spcAft>
                          <a:spcPts val="1000"/>
                        </a:spcAft>
                      </a:pPr>
                      <a:r>
                        <a:rPr lang="es-MX" sz="1400">
                          <a:effectLst/>
                        </a:rPr>
                        <a:t> </a:t>
                      </a:r>
                      <a:endParaRPr lang="es-MX" sz="1400">
                        <a:effectLst/>
                        <a:latin typeface="Arial" panose="020B0604020202020204" pitchFamily="34" charset="0"/>
                        <a:ea typeface="Calibri" panose="020F0502020204030204" pitchFamily="34" charset="0"/>
                        <a:cs typeface="Arial" panose="020B0604020202020204" pitchFamily="34" charset="0"/>
                      </a:endParaRPr>
                    </a:p>
                  </a:txBody>
                  <a:tcPr marL="36145" marR="36145" marT="18073" marB="18073"/>
                </a:tc>
                <a:tc>
                  <a:txBody>
                    <a:bodyPr/>
                    <a:lstStyle/>
                    <a:p>
                      <a:pPr>
                        <a:lnSpc>
                          <a:spcPct val="115000"/>
                        </a:lnSpc>
                        <a:spcAft>
                          <a:spcPts val="1000"/>
                        </a:spcAft>
                      </a:pPr>
                      <a:r>
                        <a:rPr lang="es-MX" sz="1400">
                          <a:effectLst/>
                        </a:rPr>
                        <a:t>GESTIONAR RECURSOS MEDIANTE LA PARTICIPACIÓN ACTIVA DE LOS DOCENTES Y ESTUDIANTES.</a:t>
                      </a:r>
                      <a:endParaRPr lang="es-MX" sz="1400">
                        <a:effectLst/>
                        <a:latin typeface="Arial" panose="020B0604020202020204" pitchFamily="34" charset="0"/>
                        <a:ea typeface="Calibri" panose="020F0502020204030204" pitchFamily="34" charset="0"/>
                        <a:cs typeface="Arial" panose="020B0604020202020204" pitchFamily="34" charset="0"/>
                      </a:endParaRPr>
                    </a:p>
                  </a:txBody>
                  <a:tcPr marL="36145" marR="36145" marT="18073" marB="18073"/>
                </a:tc>
              </a:tr>
              <a:tr h="761375">
                <a:tc>
                  <a:txBody>
                    <a:bodyPr/>
                    <a:lstStyle/>
                    <a:p>
                      <a:pPr>
                        <a:lnSpc>
                          <a:spcPct val="115000"/>
                        </a:lnSpc>
                        <a:spcAft>
                          <a:spcPts val="1000"/>
                        </a:spcAft>
                      </a:pPr>
                      <a:r>
                        <a:rPr lang="es-MX" sz="1400">
                          <a:effectLst/>
                        </a:rPr>
                        <a:t>DESDE  EL PRIMER SEMESTRE   PUEDEN GENERAR PRODUCTOS  QUE GENEREN  EL INTERÉS</a:t>
                      </a:r>
                      <a:endParaRPr lang="es-MX" sz="1400">
                        <a:effectLst/>
                        <a:latin typeface="Arial" panose="020B0604020202020204" pitchFamily="34" charset="0"/>
                        <a:ea typeface="Calibri" panose="020F0502020204030204" pitchFamily="34" charset="0"/>
                        <a:cs typeface="Arial" panose="020B0604020202020204" pitchFamily="34" charset="0"/>
                      </a:endParaRPr>
                    </a:p>
                  </a:txBody>
                  <a:tcPr marL="36145" marR="36145" marT="18073" marB="18073"/>
                </a:tc>
                <a:tc>
                  <a:txBody>
                    <a:bodyPr/>
                    <a:lstStyle/>
                    <a:p>
                      <a:pPr>
                        <a:lnSpc>
                          <a:spcPct val="115000"/>
                        </a:lnSpc>
                        <a:spcAft>
                          <a:spcPts val="1000"/>
                        </a:spcAft>
                      </a:pPr>
                      <a:r>
                        <a:rPr lang="es-MX" sz="1400">
                          <a:effectLst/>
                        </a:rPr>
                        <a:t>RECOCIMIENTO  LOS PROYECTOS INTEGRADORES DE PARTE DE LA COMUNIDAD  INSTITUCIONAL</a:t>
                      </a:r>
                      <a:endParaRPr lang="es-MX" sz="1400">
                        <a:effectLst/>
                        <a:latin typeface="Arial" panose="020B0604020202020204" pitchFamily="34" charset="0"/>
                        <a:ea typeface="Calibri" panose="020F0502020204030204" pitchFamily="34" charset="0"/>
                        <a:cs typeface="Arial" panose="020B0604020202020204" pitchFamily="34" charset="0"/>
                      </a:endParaRPr>
                    </a:p>
                  </a:txBody>
                  <a:tcPr marL="36145" marR="36145" marT="18073" marB="18073"/>
                </a:tc>
                <a:tc>
                  <a:txBody>
                    <a:bodyPr/>
                    <a:lstStyle/>
                    <a:p>
                      <a:pPr>
                        <a:lnSpc>
                          <a:spcPct val="115000"/>
                        </a:lnSpc>
                        <a:spcAft>
                          <a:spcPts val="1000"/>
                        </a:spcAft>
                      </a:pPr>
                      <a:r>
                        <a:rPr lang="es-MX" sz="1400">
                          <a:effectLst/>
                        </a:rPr>
                        <a:t> </a:t>
                      </a:r>
                      <a:endParaRPr lang="es-MX" sz="1400">
                        <a:effectLst/>
                        <a:latin typeface="Arial" panose="020B0604020202020204" pitchFamily="34" charset="0"/>
                        <a:ea typeface="Calibri" panose="020F0502020204030204" pitchFamily="34" charset="0"/>
                        <a:cs typeface="Arial" panose="020B0604020202020204" pitchFamily="34" charset="0"/>
                      </a:endParaRPr>
                    </a:p>
                  </a:txBody>
                  <a:tcPr marL="36145" marR="36145" marT="18073" marB="18073"/>
                </a:tc>
                <a:tc>
                  <a:txBody>
                    <a:bodyPr/>
                    <a:lstStyle/>
                    <a:p>
                      <a:pPr>
                        <a:lnSpc>
                          <a:spcPct val="115000"/>
                        </a:lnSpc>
                        <a:spcAft>
                          <a:spcPts val="1000"/>
                        </a:spcAft>
                      </a:pPr>
                      <a:r>
                        <a:rPr lang="es-MX" sz="1400" dirty="0">
                          <a:effectLst/>
                        </a:rPr>
                        <a:t>FORTALECER LA IMAGEN CON EL  ENTORNO DE LOS INSTITUTOS TECNOLÓGICOS   A TRAVÉS DE LOS PROYECTOS  INTEGRADORES Y LA ESCUELA EMPRESA</a:t>
                      </a:r>
                      <a:endParaRPr lang="es-MX" sz="1400" dirty="0">
                        <a:effectLst/>
                        <a:latin typeface="Arial" panose="020B0604020202020204" pitchFamily="34" charset="0"/>
                        <a:ea typeface="Calibri" panose="020F0502020204030204" pitchFamily="34" charset="0"/>
                        <a:cs typeface="Arial" panose="020B0604020202020204" pitchFamily="34" charset="0"/>
                      </a:endParaRPr>
                    </a:p>
                  </a:txBody>
                  <a:tcPr marL="36145" marR="36145" marT="18073" marB="18073"/>
                </a:tc>
              </a:tr>
            </a:tbl>
          </a:graphicData>
        </a:graphic>
      </p:graphicFrame>
    </p:spTree>
    <p:extLst>
      <p:ext uri="{BB962C8B-B14F-4D97-AF65-F5344CB8AC3E}">
        <p14:creationId xmlns:p14="http://schemas.microsoft.com/office/powerpoint/2010/main" val="217423384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ctrTitle"/>
          </p:nvPr>
        </p:nvSpPr>
        <p:spPr>
          <a:xfrm>
            <a:off x="106823" y="1268760"/>
            <a:ext cx="8857665" cy="2862589"/>
          </a:xfrm>
        </p:spPr>
        <p:txBody>
          <a:bodyPr/>
          <a:lstStyle/>
          <a:p>
            <a:r>
              <a:rPr lang="es-ES" sz="4400" i="1" dirty="0" smtClean="0">
                <a:solidFill>
                  <a:schemeClr val="accent2"/>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Diseño y Elaboración de Estándares en Competencias para los Institutos Tecnológicos de México</a:t>
            </a:r>
            <a:endParaRPr lang="es-ES" sz="2800" b="1" i="1" dirty="0">
              <a:solidFill>
                <a:schemeClr val="accent2"/>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pic>
        <p:nvPicPr>
          <p:cNvPr id="5" name="8 Imagen"/>
          <p:cNvPicPr>
            <a:picLocks noChangeAspect="1"/>
          </p:cNvPicPr>
          <p:nvPr/>
        </p:nvPicPr>
        <p:blipFill>
          <a:blip r:embed="rId2">
            <a:extLst/>
          </a:blip>
          <a:stretch>
            <a:fillRect/>
          </a:stretch>
        </p:blipFill>
        <p:spPr>
          <a:xfrm>
            <a:off x="106823" y="4117191"/>
            <a:ext cx="2828925" cy="2063261"/>
          </a:xfrm>
          <a:prstGeom prst="rect">
            <a:avLst/>
          </a:prstGeom>
          <a:ln>
            <a:noFill/>
          </a:ln>
          <a:effectLst>
            <a:softEdge rad="112500"/>
          </a:effectLst>
        </p:spPr>
      </p:pic>
      <p:pic>
        <p:nvPicPr>
          <p:cNvPr id="6" name="6 Imagen"/>
          <p:cNvPicPr>
            <a:picLocks noChangeAspect="1"/>
          </p:cNvPicPr>
          <p:nvPr/>
        </p:nvPicPr>
        <p:blipFill>
          <a:blip r:embed="rId3">
            <a:extLst/>
          </a:blip>
          <a:stretch>
            <a:fillRect/>
          </a:stretch>
        </p:blipFill>
        <p:spPr>
          <a:xfrm>
            <a:off x="6300192" y="4077072"/>
            <a:ext cx="2520280" cy="2103380"/>
          </a:xfrm>
          <a:prstGeom prst="rect">
            <a:avLst/>
          </a:prstGeom>
          <a:ln>
            <a:noFill/>
          </a:ln>
          <a:effectLst>
            <a:softEdge rad="112500"/>
          </a:effectLst>
        </p:spPr>
      </p:pic>
      <p:pic>
        <p:nvPicPr>
          <p:cNvPr id="8" name="3 Imagen"/>
          <p:cNvPicPr>
            <a:picLocks noChangeAspect="1"/>
          </p:cNvPicPr>
          <p:nvPr/>
        </p:nvPicPr>
        <p:blipFill>
          <a:blip r:embed="rId4">
            <a:extLst/>
          </a:blip>
          <a:stretch>
            <a:fillRect/>
          </a:stretch>
        </p:blipFill>
        <p:spPr>
          <a:xfrm>
            <a:off x="3357830" y="4117191"/>
            <a:ext cx="2520280" cy="2063261"/>
          </a:xfrm>
          <a:prstGeom prst="rect">
            <a:avLst/>
          </a:prstGeom>
          <a:ln>
            <a:noFill/>
          </a:ln>
          <a:effectLst>
            <a:softEdge rad="112500"/>
          </a:effectLst>
        </p:spPr>
      </p:pic>
    </p:spTree>
    <p:extLst>
      <p:ext uri="{BB962C8B-B14F-4D97-AF65-F5344CB8AC3E}">
        <p14:creationId xmlns:p14="http://schemas.microsoft.com/office/powerpoint/2010/main" val="174757445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ángulo 2"/>
          <p:cNvSpPr/>
          <p:nvPr/>
        </p:nvSpPr>
        <p:spPr>
          <a:xfrm>
            <a:off x="0" y="1484784"/>
            <a:ext cx="8892480" cy="4524315"/>
          </a:xfrm>
          <a:prstGeom prst="rect">
            <a:avLst/>
          </a:prstGeom>
        </p:spPr>
        <p:txBody>
          <a:bodyPr wrap="square">
            <a:spAutoFit/>
          </a:bodyPr>
          <a:lstStyle/>
          <a:p>
            <a:pPr>
              <a:spcAft>
                <a:spcPts val="0"/>
              </a:spcAft>
            </a:pPr>
            <a:r>
              <a:rPr lang="es-ES_tradnl" sz="2400" dirty="0">
                <a:latin typeface="Arial" panose="020B0604020202020204" pitchFamily="34" charset="0"/>
                <a:ea typeface="MS Mincho" panose="02020609040205080304" pitchFamily="49" charset="-128"/>
                <a:cs typeface="Arial" panose="020B0604020202020204" pitchFamily="34" charset="0"/>
              </a:rPr>
              <a:t>ESTRATEGIAS PARA CERTIFICACIÓN.</a:t>
            </a:r>
            <a:endParaRPr lang="es-MX" sz="2400" dirty="0">
              <a:latin typeface="Arial" panose="020B0604020202020204" pitchFamily="34" charset="0"/>
              <a:ea typeface="MS Mincho" panose="02020609040205080304" pitchFamily="49" charset="-128"/>
              <a:cs typeface="Arial" panose="020B0604020202020204" pitchFamily="34" charset="0"/>
            </a:endParaRPr>
          </a:p>
          <a:p>
            <a:pPr>
              <a:spcAft>
                <a:spcPts val="0"/>
              </a:spcAft>
            </a:pPr>
            <a:r>
              <a:rPr lang="es-ES_tradnl" sz="2400" dirty="0">
                <a:latin typeface="Arial" panose="020B0604020202020204" pitchFamily="34" charset="0"/>
                <a:ea typeface="MS Mincho" panose="02020609040205080304" pitchFamily="49" charset="-128"/>
                <a:cs typeface="Arial" panose="020B0604020202020204" pitchFamily="34" charset="0"/>
              </a:rPr>
              <a:t> </a:t>
            </a:r>
            <a:endParaRPr lang="es-MX" sz="2400" dirty="0">
              <a:latin typeface="Arial" panose="020B0604020202020204" pitchFamily="34" charset="0"/>
              <a:ea typeface="MS Mincho" panose="02020609040205080304" pitchFamily="49" charset="-128"/>
              <a:cs typeface="Arial" panose="020B0604020202020204" pitchFamily="34" charset="0"/>
            </a:endParaRPr>
          </a:p>
          <a:p>
            <a:pPr algn="just">
              <a:spcAft>
                <a:spcPts val="0"/>
              </a:spcAft>
            </a:pPr>
            <a:r>
              <a:rPr lang="es-ES_tradnl" sz="2400" dirty="0">
                <a:latin typeface="Arial" panose="020B0604020202020204" pitchFamily="34" charset="0"/>
                <a:ea typeface="MS Mincho" panose="02020609040205080304" pitchFamily="49" charset="-128"/>
                <a:cs typeface="Arial" panose="020B0604020202020204" pitchFamily="34" charset="0"/>
              </a:rPr>
              <a:t>La Certificación mejorará el proceso de calidad educativa en los institutos tecnológicos, razón por la cual la implementación de certificaciones en las especialidades de los programas educativos proporcionara ventajas competitivas para los egresados de nuestro sistema</a:t>
            </a:r>
            <a:r>
              <a:rPr lang="es-ES_tradnl" sz="2400" dirty="0" smtClean="0">
                <a:latin typeface="Arial" panose="020B0604020202020204" pitchFamily="34" charset="0"/>
                <a:ea typeface="MS Mincho" panose="02020609040205080304" pitchFamily="49" charset="-128"/>
                <a:cs typeface="Arial" panose="020B0604020202020204" pitchFamily="34" charset="0"/>
              </a:rPr>
              <a:t>.</a:t>
            </a:r>
          </a:p>
          <a:p>
            <a:pPr algn="just">
              <a:spcAft>
                <a:spcPts val="0"/>
              </a:spcAft>
            </a:pPr>
            <a:endParaRPr lang="es-MX" sz="2400" dirty="0">
              <a:latin typeface="Arial" panose="020B0604020202020204" pitchFamily="34" charset="0"/>
              <a:ea typeface="MS Mincho" panose="02020609040205080304" pitchFamily="49" charset="-128"/>
              <a:cs typeface="Arial" panose="020B0604020202020204" pitchFamily="34" charset="0"/>
            </a:endParaRPr>
          </a:p>
          <a:p>
            <a:pPr algn="just">
              <a:spcAft>
                <a:spcPts val="0"/>
              </a:spcAft>
            </a:pPr>
            <a:r>
              <a:rPr lang="es-ES_tradnl" sz="2400" dirty="0">
                <a:latin typeface="Arial" panose="020B0604020202020204" pitchFamily="34" charset="0"/>
                <a:ea typeface="MS Mincho" panose="02020609040205080304" pitchFamily="49" charset="-128"/>
                <a:cs typeface="Arial" panose="020B0604020202020204" pitchFamily="34" charset="0"/>
              </a:rPr>
              <a:t>En primer lugar obtendrá las competencias que los alineen a las necesidades del sector productivo y a los ejes estratégicos de desarrollo regional y nacional; con lo que se facilitará su incorporación al sector productivo</a:t>
            </a:r>
            <a:r>
              <a:rPr lang="es-ES_tradnl" sz="2400" dirty="0" smtClean="0">
                <a:latin typeface="Arial" panose="020B0604020202020204" pitchFamily="34" charset="0"/>
                <a:ea typeface="MS Mincho" panose="02020609040205080304" pitchFamily="49" charset="-128"/>
                <a:cs typeface="Arial" panose="020B0604020202020204" pitchFamily="34" charset="0"/>
              </a:rPr>
              <a:t>.</a:t>
            </a:r>
            <a:endParaRPr lang="es-MX" sz="2400" dirty="0">
              <a:effectLst/>
              <a:latin typeface="Arial" panose="020B0604020202020204" pitchFamily="34" charset="0"/>
              <a:ea typeface="MS Mincho" panose="02020609040205080304" pitchFamily="49" charset="-128"/>
              <a:cs typeface="Arial" panose="020B0604020202020204" pitchFamily="34" charset="0"/>
            </a:endParaRPr>
          </a:p>
        </p:txBody>
      </p:sp>
    </p:spTree>
    <p:extLst>
      <p:ext uri="{BB962C8B-B14F-4D97-AF65-F5344CB8AC3E}">
        <p14:creationId xmlns:p14="http://schemas.microsoft.com/office/powerpoint/2010/main" val="425709627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ángulo 2"/>
          <p:cNvSpPr/>
          <p:nvPr/>
        </p:nvSpPr>
        <p:spPr>
          <a:xfrm>
            <a:off x="0" y="1484784"/>
            <a:ext cx="8892480" cy="4524315"/>
          </a:xfrm>
          <a:prstGeom prst="rect">
            <a:avLst/>
          </a:prstGeom>
        </p:spPr>
        <p:txBody>
          <a:bodyPr wrap="square">
            <a:spAutoFit/>
          </a:bodyPr>
          <a:lstStyle/>
          <a:p>
            <a:pPr>
              <a:spcAft>
                <a:spcPts val="0"/>
              </a:spcAft>
            </a:pPr>
            <a:r>
              <a:rPr lang="es-ES_tradnl" sz="2400" dirty="0">
                <a:latin typeface="Arial" panose="020B0604020202020204" pitchFamily="34" charset="0"/>
                <a:ea typeface="MS Mincho" panose="02020609040205080304" pitchFamily="49" charset="-128"/>
                <a:cs typeface="Arial" panose="020B0604020202020204" pitchFamily="34" charset="0"/>
              </a:rPr>
              <a:t>ESTRATEGIAS PARA CERTIFICACIÓN.</a:t>
            </a:r>
            <a:endParaRPr lang="es-MX" sz="2400" dirty="0">
              <a:latin typeface="Arial" panose="020B0604020202020204" pitchFamily="34" charset="0"/>
              <a:ea typeface="MS Mincho" panose="02020609040205080304" pitchFamily="49" charset="-128"/>
              <a:cs typeface="Arial" panose="020B0604020202020204" pitchFamily="34" charset="0"/>
            </a:endParaRPr>
          </a:p>
          <a:p>
            <a:pPr>
              <a:spcAft>
                <a:spcPts val="0"/>
              </a:spcAft>
            </a:pPr>
            <a:r>
              <a:rPr lang="es-ES_tradnl" sz="2400" dirty="0">
                <a:latin typeface="Arial" panose="020B0604020202020204" pitchFamily="34" charset="0"/>
                <a:ea typeface="MS Mincho" panose="02020609040205080304" pitchFamily="49" charset="-128"/>
                <a:cs typeface="Arial" panose="020B0604020202020204" pitchFamily="34" charset="0"/>
              </a:rPr>
              <a:t> </a:t>
            </a:r>
            <a:endParaRPr lang="es-MX" sz="2400" dirty="0" smtClean="0">
              <a:latin typeface="Arial" panose="020B0604020202020204" pitchFamily="34" charset="0"/>
              <a:ea typeface="MS Mincho" panose="02020609040205080304" pitchFamily="49" charset="-128"/>
              <a:cs typeface="Arial" panose="020B0604020202020204" pitchFamily="34" charset="0"/>
            </a:endParaRPr>
          </a:p>
          <a:p>
            <a:pPr marL="342900" lvl="0" indent="-342900">
              <a:spcAft>
                <a:spcPts val="0"/>
              </a:spcAft>
              <a:buFont typeface="Arial" panose="020B0604020202020204" pitchFamily="34" charset="0"/>
              <a:buChar char="•"/>
            </a:pPr>
            <a:r>
              <a:rPr lang="es-ES_tradnl" sz="2400" dirty="0">
                <a:latin typeface="Arial" panose="020B0604020202020204" pitchFamily="34" charset="0"/>
                <a:ea typeface="MS Mincho" panose="02020609040205080304" pitchFamily="49" charset="-128"/>
                <a:cs typeface="Arial" panose="020B0604020202020204" pitchFamily="34" charset="0"/>
              </a:rPr>
              <a:t>Conocer los ejes estratégicos de desarrollo de las entidades a fin de alinear las certificaciones a las necesidades actuales.</a:t>
            </a:r>
            <a:endParaRPr lang="es-MX" sz="2400" dirty="0">
              <a:latin typeface="Arial" panose="020B0604020202020204" pitchFamily="34" charset="0"/>
              <a:ea typeface="MS Mincho" panose="02020609040205080304" pitchFamily="49" charset="-128"/>
              <a:cs typeface="Arial" panose="020B0604020202020204" pitchFamily="34" charset="0"/>
            </a:endParaRPr>
          </a:p>
          <a:p>
            <a:pPr marL="342900" lvl="0" indent="-342900">
              <a:spcAft>
                <a:spcPts val="0"/>
              </a:spcAft>
              <a:buFont typeface="Arial" panose="020B0604020202020204" pitchFamily="34" charset="0"/>
              <a:buChar char="•"/>
            </a:pPr>
            <a:r>
              <a:rPr lang="es-ES_tradnl" sz="2400" dirty="0">
                <a:latin typeface="Arial" panose="020B0604020202020204" pitchFamily="34" charset="0"/>
                <a:ea typeface="MS Mincho" panose="02020609040205080304" pitchFamily="49" charset="-128"/>
                <a:cs typeface="Arial" panose="020B0604020202020204" pitchFamily="34" charset="0"/>
              </a:rPr>
              <a:t>A través de la vinculación productiva por programa educativo, identificar los perfiles de egreso para determinar las diferentes áreas de certificación.</a:t>
            </a:r>
            <a:endParaRPr lang="es-MX" sz="2400" dirty="0">
              <a:latin typeface="Arial" panose="020B0604020202020204" pitchFamily="34" charset="0"/>
              <a:ea typeface="MS Mincho" panose="02020609040205080304" pitchFamily="49" charset="-128"/>
              <a:cs typeface="Arial" panose="020B0604020202020204" pitchFamily="34" charset="0"/>
            </a:endParaRPr>
          </a:p>
          <a:p>
            <a:pPr marL="342900" lvl="0" indent="-342900">
              <a:spcAft>
                <a:spcPts val="0"/>
              </a:spcAft>
              <a:buFont typeface="Arial" panose="020B0604020202020204" pitchFamily="34" charset="0"/>
              <a:buChar char="•"/>
            </a:pPr>
            <a:r>
              <a:rPr lang="es-ES_tradnl" sz="2400" dirty="0">
                <a:latin typeface="Arial" panose="020B0604020202020204" pitchFamily="34" charset="0"/>
                <a:ea typeface="MS Mincho" panose="02020609040205080304" pitchFamily="49" charset="-128"/>
                <a:cs typeface="Arial" panose="020B0604020202020204" pitchFamily="34" charset="0"/>
              </a:rPr>
              <a:t>Buscar programas de apoyo en los diferentes sectores de la sociedad para obtener los recursos para certificación.</a:t>
            </a:r>
            <a:endParaRPr lang="es-MX" sz="2400" dirty="0">
              <a:latin typeface="Arial" panose="020B0604020202020204" pitchFamily="34" charset="0"/>
              <a:ea typeface="MS Mincho" panose="02020609040205080304" pitchFamily="49" charset="-128"/>
              <a:cs typeface="Arial" panose="020B0604020202020204" pitchFamily="34" charset="0"/>
            </a:endParaRPr>
          </a:p>
          <a:p>
            <a:pPr marL="342900" lvl="0" indent="-342900">
              <a:spcAft>
                <a:spcPts val="0"/>
              </a:spcAft>
              <a:buFont typeface="Arial" panose="020B0604020202020204" pitchFamily="34" charset="0"/>
              <a:buChar char="•"/>
            </a:pPr>
            <a:r>
              <a:rPr lang="es-ES_tradnl" sz="2400" dirty="0">
                <a:latin typeface="Arial" panose="020B0604020202020204" pitchFamily="34" charset="0"/>
                <a:ea typeface="MS Mincho" panose="02020609040205080304" pitchFamily="49" charset="-128"/>
                <a:cs typeface="Arial" panose="020B0604020202020204" pitchFamily="34" charset="0"/>
              </a:rPr>
              <a:t>Implementar un programa de sensibilización a la comunidad tecnológica sobre la importancia y ventajas de las certificaciones</a:t>
            </a:r>
            <a:r>
              <a:rPr lang="es-ES_tradnl" sz="2400" dirty="0" smtClean="0">
                <a:latin typeface="Arial" panose="020B0604020202020204" pitchFamily="34" charset="0"/>
                <a:ea typeface="MS Mincho" panose="02020609040205080304" pitchFamily="49" charset="-128"/>
                <a:cs typeface="Arial" panose="020B0604020202020204" pitchFamily="34" charset="0"/>
              </a:rPr>
              <a:t>.</a:t>
            </a:r>
            <a:endParaRPr lang="es-MX" sz="2400" dirty="0">
              <a:latin typeface="Arial" panose="020B0604020202020204" pitchFamily="34" charset="0"/>
              <a:ea typeface="MS Mincho" panose="02020609040205080304" pitchFamily="49" charset="-128"/>
              <a:cs typeface="Arial" panose="020B0604020202020204" pitchFamily="34" charset="0"/>
            </a:endParaRPr>
          </a:p>
        </p:txBody>
      </p:sp>
    </p:spTree>
    <p:extLst>
      <p:ext uri="{BB962C8B-B14F-4D97-AF65-F5344CB8AC3E}">
        <p14:creationId xmlns:p14="http://schemas.microsoft.com/office/powerpoint/2010/main" val="126419611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ángulo 2"/>
          <p:cNvSpPr/>
          <p:nvPr/>
        </p:nvSpPr>
        <p:spPr>
          <a:xfrm>
            <a:off x="0" y="1484784"/>
            <a:ext cx="8892480" cy="4893647"/>
          </a:xfrm>
          <a:prstGeom prst="rect">
            <a:avLst/>
          </a:prstGeom>
        </p:spPr>
        <p:txBody>
          <a:bodyPr wrap="square">
            <a:spAutoFit/>
          </a:bodyPr>
          <a:lstStyle/>
          <a:p>
            <a:pPr>
              <a:spcAft>
                <a:spcPts val="0"/>
              </a:spcAft>
            </a:pPr>
            <a:r>
              <a:rPr lang="es-ES_tradnl" sz="2400" dirty="0">
                <a:latin typeface="Arial" panose="020B0604020202020204" pitchFamily="34" charset="0"/>
                <a:ea typeface="MS Mincho" panose="02020609040205080304" pitchFamily="49" charset="-128"/>
                <a:cs typeface="Arial" panose="020B0604020202020204" pitchFamily="34" charset="0"/>
              </a:rPr>
              <a:t>ESTRATEGIAS PARA CERTIFICACIÓN.</a:t>
            </a:r>
            <a:endParaRPr lang="es-MX" sz="2400" dirty="0">
              <a:latin typeface="Arial" panose="020B0604020202020204" pitchFamily="34" charset="0"/>
              <a:ea typeface="MS Mincho" panose="02020609040205080304" pitchFamily="49" charset="-128"/>
              <a:cs typeface="Arial" panose="020B0604020202020204" pitchFamily="34" charset="0"/>
            </a:endParaRPr>
          </a:p>
          <a:p>
            <a:pPr>
              <a:spcAft>
                <a:spcPts val="0"/>
              </a:spcAft>
            </a:pPr>
            <a:r>
              <a:rPr lang="es-ES_tradnl" sz="2400" dirty="0">
                <a:latin typeface="Arial" panose="020B0604020202020204" pitchFamily="34" charset="0"/>
                <a:ea typeface="MS Mincho" panose="02020609040205080304" pitchFamily="49" charset="-128"/>
                <a:cs typeface="Arial" panose="020B0604020202020204" pitchFamily="34" charset="0"/>
              </a:rPr>
              <a:t> </a:t>
            </a:r>
            <a:endParaRPr lang="es-MX" sz="2400" dirty="0" smtClean="0">
              <a:latin typeface="Arial" panose="020B0604020202020204" pitchFamily="34" charset="0"/>
              <a:ea typeface="MS Mincho" panose="02020609040205080304" pitchFamily="49" charset="-128"/>
              <a:cs typeface="Arial" panose="020B0604020202020204" pitchFamily="34" charset="0"/>
            </a:endParaRPr>
          </a:p>
          <a:p>
            <a:pPr marL="342900" lvl="0" indent="-342900">
              <a:spcAft>
                <a:spcPts val="0"/>
              </a:spcAft>
              <a:buFont typeface="Arial" panose="020B0604020202020204" pitchFamily="34" charset="0"/>
              <a:buChar char="•"/>
            </a:pPr>
            <a:r>
              <a:rPr lang="es-ES_tradnl" sz="2400" dirty="0" smtClean="0">
                <a:latin typeface="Arial" panose="020B0604020202020204" pitchFamily="34" charset="0"/>
                <a:ea typeface="MS Mincho" panose="02020609040205080304" pitchFamily="49" charset="-128"/>
                <a:cs typeface="Arial" panose="020B0604020202020204" pitchFamily="34" charset="0"/>
              </a:rPr>
              <a:t>Incluir </a:t>
            </a:r>
            <a:r>
              <a:rPr lang="es-ES_tradnl" sz="2400" dirty="0">
                <a:latin typeface="Arial" panose="020B0604020202020204" pitchFamily="34" charset="0"/>
                <a:ea typeface="MS Mincho" panose="02020609040205080304" pitchFamily="49" charset="-128"/>
                <a:cs typeface="Arial" panose="020B0604020202020204" pitchFamily="34" charset="0"/>
              </a:rPr>
              <a:t>como asignaturas optativas en las especialidades aquellas que integren las competencias para lograr una certificación</a:t>
            </a:r>
            <a:endParaRPr lang="es-MX" sz="2400" dirty="0">
              <a:latin typeface="Arial" panose="020B0604020202020204" pitchFamily="34" charset="0"/>
              <a:ea typeface="MS Mincho" panose="02020609040205080304" pitchFamily="49" charset="-128"/>
              <a:cs typeface="Arial" panose="020B0604020202020204" pitchFamily="34" charset="0"/>
            </a:endParaRPr>
          </a:p>
          <a:p>
            <a:pPr marL="342900" lvl="0" indent="-342900">
              <a:spcAft>
                <a:spcPts val="0"/>
              </a:spcAft>
              <a:buFont typeface="Arial" panose="020B0604020202020204" pitchFamily="34" charset="0"/>
              <a:buChar char="•"/>
            </a:pPr>
            <a:r>
              <a:rPr lang="es-ES_tradnl" sz="2400" dirty="0">
                <a:latin typeface="Arial" panose="020B0604020202020204" pitchFamily="34" charset="0"/>
                <a:ea typeface="MS Mincho" panose="02020609040205080304" pitchFamily="49" charset="-128"/>
                <a:cs typeface="Arial" panose="020B0604020202020204" pitchFamily="34" charset="0"/>
              </a:rPr>
              <a:t>Diseñar un programa para la certificación del personal docente </a:t>
            </a:r>
            <a:endParaRPr lang="es-MX" sz="2400" dirty="0">
              <a:latin typeface="Arial" panose="020B0604020202020204" pitchFamily="34" charset="0"/>
              <a:ea typeface="MS Mincho" panose="02020609040205080304" pitchFamily="49" charset="-128"/>
              <a:cs typeface="Arial" panose="020B0604020202020204" pitchFamily="34" charset="0"/>
            </a:endParaRPr>
          </a:p>
          <a:p>
            <a:pPr marL="342900" lvl="0" indent="-342900">
              <a:spcAft>
                <a:spcPts val="0"/>
              </a:spcAft>
              <a:buFont typeface="Arial" panose="020B0604020202020204" pitchFamily="34" charset="0"/>
              <a:buChar char="•"/>
            </a:pPr>
            <a:r>
              <a:rPr lang="es-ES_tradnl" sz="2400" dirty="0">
                <a:latin typeface="Arial" panose="020B0604020202020204" pitchFamily="34" charset="0"/>
                <a:ea typeface="MS Mincho" panose="02020609040205080304" pitchFamily="49" charset="-128"/>
                <a:cs typeface="Arial" panose="020B0604020202020204" pitchFamily="34" charset="0"/>
              </a:rPr>
              <a:t>Implementar un sistema de registro de docentes e instituciones certificadoras.</a:t>
            </a:r>
            <a:endParaRPr lang="es-MX" sz="2400" dirty="0">
              <a:latin typeface="Arial" panose="020B0604020202020204" pitchFamily="34" charset="0"/>
              <a:ea typeface="MS Mincho" panose="02020609040205080304" pitchFamily="49" charset="-128"/>
              <a:cs typeface="Arial" panose="020B0604020202020204" pitchFamily="34" charset="0"/>
            </a:endParaRPr>
          </a:p>
          <a:p>
            <a:pPr marL="342900" lvl="0" indent="-342900">
              <a:spcAft>
                <a:spcPts val="0"/>
              </a:spcAft>
              <a:buFont typeface="Arial" panose="020B0604020202020204" pitchFamily="34" charset="0"/>
              <a:buChar char="•"/>
            </a:pPr>
            <a:r>
              <a:rPr lang="es-ES_tradnl" sz="2400" dirty="0">
                <a:latin typeface="Arial" panose="020B0604020202020204" pitchFamily="34" charset="0"/>
                <a:ea typeface="MS Mincho" panose="02020609040205080304" pitchFamily="49" charset="-128"/>
                <a:cs typeface="Arial" panose="020B0604020202020204" pitchFamily="34" charset="0"/>
              </a:rPr>
              <a:t>Diseñar cursos virtuales (</a:t>
            </a:r>
            <a:r>
              <a:rPr lang="es-ES_tradnl" sz="2400" dirty="0" err="1">
                <a:latin typeface="Arial" panose="020B0604020202020204" pitchFamily="34" charset="0"/>
                <a:ea typeface="MS Mincho" panose="02020609040205080304" pitchFamily="49" charset="-128"/>
                <a:cs typeface="Arial" panose="020B0604020202020204" pitchFamily="34" charset="0"/>
              </a:rPr>
              <a:t>MOOCs</a:t>
            </a:r>
            <a:r>
              <a:rPr lang="es-ES_tradnl" sz="2400" dirty="0">
                <a:latin typeface="Arial" panose="020B0604020202020204" pitchFamily="34" charset="0"/>
                <a:ea typeface="MS Mincho" panose="02020609040205080304" pitchFamily="49" charset="-128"/>
                <a:cs typeface="Arial" panose="020B0604020202020204" pitchFamily="34" charset="0"/>
              </a:rPr>
              <a:t>)para multiplicar las certificaciones.</a:t>
            </a:r>
            <a:endParaRPr lang="es-MX" sz="2400" dirty="0">
              <a:latin typeface="Arial" panose="020B0604020202020204" pitchFamily="34" charset="0"/>
              <a:ea typeface="MS Mincho" panose="02020609040205080304" pitchFamily="49" charset="-128"/>
              <a:cs typeface="Arial" panose="020B0604020202020204" pitchFamily="34" charset="0"/>
            </a:endParaRPr>
          </a:p>
          <a:p>
            <a:pPr marL="342900" lvl="0" indent="-342900">
              <a:spcAft>
                <a:spcPts val="0"/>
              </a:spcAft>
              <a:buFont typeface="Arial" panose="020B0604020202020204" pitchFamily="34" charset="0"/>
              <a:buChar char="•"/>
            </a:pPr>
            <a:r>
              <a:rPr lang="es-ES_tradnl" sz="2400" dirty="0">
                <a:latin typeface="Arial" panose="020B0604020202020204" pitchFamily="34" charset="0"/>
                <a:ea typeface="MS Mincho" panose="02020609040205080304" pitchFamily="49" charset="-128"/>
                <a:cs typeface="Arial" panose="020B0604020202020204" pitchFamily="34" charset="0"/>
              </a:rPr>
              <a:t>Considerar la obtención de una certificación como opción de titulación integral.</a:t>
            </a:r>
            <a:endParaRPr lang="es-MX" sz="2400" dirty="0">
              <a:effectLst/>
              <a:latin typeface="Arial" panose="020B0604020202020204" pitchFamily="34" charset="0"/>
              <a:ea typeface="MS Mincho" panose="02020609040205080304" pitchFamily="49" charset="-128"/>
              <a:cs typeface="Arial" panose="020B0604020202020204" pitchFamily="34" charset="0"/>
            </a:endParaRPr>
          </a:p>
        </p:txBody>
      </p:sp>
    </p:spTree>
    <p:extLst>
      <p:ext uri="{BB962C8B-B14F-4D97-AF65-F5344CB8AC3E}">
        <p14:creationId xmlns:p14="http://schemas.microsoft.com/office/powerpoint/2010/main" val="200488813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CuadroTexto"/>
          <p:cNvSpPr txBox="1">
            <a:spLocks noChangeArrowheads="1"/>
          </p:cNvSpPr>
          <p:nvPr/>
        </p:nvSpPr>
        <p:spPr bwMode="auto">
          <a:xfrm>
            <a:off x="23920" y="1268760"/>
            <a:ext cx="8892480" cy="5027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r>
              <a:rPr lang="es-MX" sz="4000" b="1" baseline="24000" dirty="0" smtClean="0">
                <a:solidFill>
                  <a:schemeClr val="tx1">
                    <a:lumMod val="65000"/>
                    <a:lumOff val="35000"/>
                  </a:schemeClr>
                </a:solidFill>
              </a:rPr>
              <a:t>Participantes</a:t>
            </a:r>
            <a:endParaRPr lang="es-MX" sz="4000" b="1" baseline="24000" dirty="0">
              <a:solidFill>
                <a:schemeClr val="tx1">
                  <a:lumMod val="65000"/>
                  <a:lumOff val="35000"/>
                </a:schemeClr>
              </a:solidFill>
            </a:endParaRPr>
          </a:p>
        </p:txBody>
      </p:sp>
      <p:graphicFrame>
        <p:nvGraphicFramePr>
          <p:cNvPr id="2" name="Tabla 1"/>
          <p:cNvGraphicFramePr>
            <a:graphicFrameLocks noGrp="1"/>
          </p:cNvGraphicFramePr>
          <p:nvPr>
            <p:extLst>
              <p:ext uri="{D42A27DB-BD31-4B8C-83A1-F6EECF244321}">
                <p14:modId xmlns:p14="http://schemas.microsoft.com/office/powerpoint/2010/main" val="4108306708"/>
              </p:ext>
            </p:extLst>
          </p:nvPr>
        </p:nvGraphicFramePr>
        <p:xfrm>
          <a:off x="23920" y="1771462"/>
          <a:ext cx="9120080" cy="4858625"/>
        </p:xfrm>
        <a:graphic>
          <a:graphicData uri="http://schemas.openxmlformats.org/drawingml/2006/table">
            <a:tbl>
              <a:tblPr firstRow="1" firstCol="1" bandRow="1">
                <a:tableStyleId>{5940675A-B579-460E-94D1-54222C63F5DA}</a:tableStyleId>
              </a:tblPr>
              <a:tblGrid>
                <a:gridCol w="3039338"/>
                <a:gridCol w="3040371"/>
                <a:gridCol w="3040371"/>
              </a:tblGrid>
              <a:tr h="363599">
                <a:tc>
                  <a:txBody>
                    <a:bodyPr/>
                    <a:lstStyle/>
                    <a:p>
                      <a:pPr algn="ctr">
                        <a:lnSpc>
                          <a:spcPct val="107000"/>
                        </a:lnSpc>
                        <a:spcAft>
                          <a:spcPts val="0"/>
                        </a:spcAft>
                      </a:pPr>
                      <a:r>
                        <a:rPr lang="es-MX" sz="2200">
                          <a:effectLst/>
                          <a:latin typeface="Arial" panose="020B0604020202020204" pitchFamily="34" charset="0"/>
                          <a:cs typeface="Arial" panose="020B0604020202020204" pitchFamily="34" charset="0"/>
                        </a:rPr>
                        <a:t>Álvaro Obregón</a:t>
                      </a:r>
                      <a:endParaRPr lang="es-MX" sz="22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07000"/>
                        </a:lnSpc>
                        <a:spcAft>
                          <a:spcPts val="0"/>
                        </a:spcAft>
                      </a:pPr>
                      <a:r>
                        <a:rPr lang="es-MX" sz="2200">
                          <a:effectLst/>
                          <a:latin typeface="Arial" panose="020B0604020202020204" pitchFamily="34" charset="0"/>
                          <a:cs typeface="Arial" panose="020B0604020202020204" pitchFamily="34" charset="0"/>
                        </a:rPr>
                        <a:t>Atitalaquia</a:t>
                      </a:r>
                      <a:endParaRPr lang="es-MX" sz="22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07000"/>
                        </a:lnSpc>
                        <a:spcAft>
                          <a:spcPts val="0"/>
                        </a:spcAft>
                      </a:pPr>
                      <a:r>
                        <a:rPr lang="es-MX" sz="2200">
                          <a:effectLst/>
                          <a:latin typeface="Arial" panose="020B0604020202020204" pitchFamily="34" charset="0"/>
                          <a:cs typeface="Arial" panose="020B0604020202020204" pitchFamily="34" charset="0"/>
                        </a:rPr>
                        <a:t>Centla</a:t>
                      </a:r>
                      <a:endParaRPr lang="es-MX" sz="22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r>
              <a:tr h="363599">
                <a:tc>
                  <a:txBody>
                    <a:bodyPr/>
                    <a:lstStyle/>
                    <a:p>
                      <a:pPr algn="ctr">
                        <a:lnSpc>
                          <a:spcPct val="107000"/>
                        </a:lnSpc>
                        <a:spcAft>
                          <a:spcPts val="0"/>
                        </a:spcAft>
                      </a:pPr>
                      <a:r>
                        <a:rPr lang="es-MX" sz="2200">
                          <a:effectLst/>
                          <a:latin typeface="Arial" panose="020B0604020202020204" pitchFamily="34" charset="0"/>
                          <a:cs typeface="Arial" panose="020B0604020202020204" pitchFamily="34" charset="0"/>
                        </a:rPr>
                        <a:t>Cerro Azul</a:t>
                      </a:r>
                      <a:endParaRPr lang="es-MX" sz="22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07000"/>
                        </a:lnSpc>
                        <a:spcAft>
                          <a:spcPts val="0"/>
                        </a:spcAft>
                      </a:pPr>
                      <a:r>
                        <a:rPr lang="es-MX" sz="2200">
                          <a:effectLst/>
                          <a:latin typeface="Arial" panose="020B0604020202020204" pitchFamily="34" charset="0"/>
                          <a:cs typeface="Arial" panose="020B0604020202020204" pitchFamily="34" charset="0"/>
                        </a:rPr>
                        <a:t>Cd. Altamirano</a:t>
                      </a:r>
                      <a:endParaRPr lang="es-MX" sz="22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07000"/>
                        </a:lnSpc>
                        <a:spcAft>
                          <a:spcPts val="0"/>
                        </a:spcAft>
                      </a:pPr>
                      <a:r>
                        <a:rPr lang="es-MX" sz="2200">
                          <a:effectLst/>
                          <a:latin typeface="Arial" panose="020B0604020202020204" pitchFamily="34" charset="0"/>
                          <a:cs typeface="Arial" panose="020B0604020202020204" pitchFamily="34" charset="0"/>
                        </a:rPr>
                        <a:t>Guaymas</a:t>
                      </a:r>
                      <a:endParaRPr lang="es-MX" sz="22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r>
              <a:tr h="363599">
                <a:tc>
                  <a:txBody>
                    <a:bodyPr/>
                    <a:lstStyle/>
                    <a:p>
                      <a:pPr algn="ctr">
                        <a:lnSpc>
                          <a:spcPct val="107000"/>
                        </a:lnSpc>
                        <a:spcAft>
                          <a:spcPts val="0"/>
                        </a:spcAft>
                      </a:pPr>
                      <a:r>
                        <a:rPr lang="es-MX" sz="2200">
                          <a:effectLst/>
                          <a:latin typeface="Arial" panose="020B0604020202020204" pitchFamily="34" charset="0"/>
                          <a:cs typeface="Arial" panose="020B0604020202020204" pitchFamily="34" charset="0"/>
                        </a:rPr>
                        <a:t>Gustavo A. Madero II</a:t>
                      </a:r>
                      <a:endParaRPr lang="es-MX" sz="22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07000"/>
                        </a:lnSpc>
                        <a:spcAft>
                          <a:spcPts val="0"/>
                        </a:spcAft>
                      </a:pPr>
                      <a:r>
                        <a:rPr lang="es-MX" sz="2200">
                          <a:effectLst/>
                          <a:latin typeface="Arial" panose="020B0604020202020204" pitchFamily="34" charset="0"/>
                          <a:cs typeface="Arial" panose="020B0604020202020204" pitchFamily="34" charset="0"/>
                        </a:rPr>
                        <a:t>Querétaro</a:t>
                      </a:r>
                      <a:endParaRPr lang="es-MX" sz="22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07000"/>
                        </a:lnSpc>
                        <a:spcAft>
                          <a:spcPts val="0"/>
                        </a:spcAft>
                      </a:pPr>
                      <a:r>
                        <a:rPr lang="es-MX" sz="2200">
                          <a:effectLst/>
                          <a:latin typeface="Arial" panose="020B0604020202020204" pitchFamily="34" charset="0"/>
                          <a:cs typeface="Arial" panose="020B0604020202020204" pitchFamily="34" charset="0"/>
                        </a:rPr>
                        <a:t>Sur de Nayarit</a:t>
                      </a:r>
                      <a:endParaRPr lang="es-MX" sz="22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r>
              <a:tr h="363599">
                <a:tc>
                  <a:txBody>
                    <a:bodyPr/>
                    <a:lstStyle/>
                    <a:p>
                      <a:pPr algn="ctr">
                        <a:lnSpc>
                          <a:spcPct val="107000"/>
                        </a:lnSpc>
                        <a:spcAft>
                          <a:spcPts val="0"/>
                        </a:spcAft>
                      </a:pPr>
                      <a:r>
                        <a:rPr lang="es-MX" sz="2200">
                          <a:effectLst/>
                          <a:latin typeface="Arial" panose="020B0604020202020204" pitchFamily="34" charset="0"/>
                          <a:cs typeface="Arial" panose="020B0604020202020204" pitchFamily="34" charset="0"/>
                        </a:rPr>
                        <a:t>Toluca</a:t>
                      </a:r>
                      <a:endParaRPr lang="es-MX" sz="22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07000"/>
                        </a:lnSpc>
                        <a:spcAft>
                          <a:spcPts val="0"/>
                        </a:spcAft>
                      </a:pPr>
                      <a:r>
                        <a:rPr lang="es-MX" sz="2200">
                          <a:effectLst/>
                          <a:latin typeface="Arial" panose="020B0604020202020204" pitchFamily="34" charset="0"/>
                          <a:cs typeface="Arial" panose="020B0604020202020204" pitchFamily="34" charset="0"/>
                        </a:rPr>
                        <a:t>Tapachula</a:t>
                      </a:r>
                      <a:endParaRPr lang="es-MX" sz="22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07000"/>
                        </a:lnSpc>
                        <a:spcAft>
                          <a:spcPts val="0"/>
                        </a:spcAft>
                      </a:pPr>
                      <a:r>
                        <a:rPr lang="es-MX" sz="2200">
                          <a:effectLst/>
                          <a:latin typeface="Arial" panose="020B0604020202020204" pitchFamily="34" charset="0"/>
                          <a:cs typeface="Arial" panose="020B0604020202020204" pitchFamily="34" charset="0"/>
                        </a:rPr>
                        <a:t>Valle del Guadiana</a:t>
                      </a:r>
                      <a:endParaRPr lang="es-MX" sz="22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r>
              <a:tr h="377993">
                <a:tc>
                  <a:txBody>
                    <a:bodyPr/>
                    <a:lstStyle/>
                    <a:p>
                      <a:pPr algn="ctr">
                        <a:lnSpc>
                          <a:spcPct val="115000"/>
                        </a:lnSpc>
                        <a:spcAft>
                          <a:spcPts val="1000"/>
                        </a:spcAft>
                      </a:pPr>
                      <a:r>
                        <a:rPr lang="es-MX" sz="2200">
                          <a:effectLst/>
                          <a:latin typeface="Arial" panose="020B0604020202020204" pitchFamily="34" charset="0"/>
                          <a:cs typeface="Arial" panose="020B0604020202020204" pitchFamily="34" charset="0"/>
                        </a:rPr>
                        <a:t>Zacatecas Sur</a:t>
                      </a:r>
                      <a:endParaRPr lang="es-MX" sz="22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15000"/>
                        </a:lnSpc>
                        <a:spcAft>
                          <a:spcPts val="1000"/>
                        </a:spcAft>
                      </a:pPr>
                      <a:r>
                        <a:rPr lang="es-MX" sz="2200">
                          <a:effectLst/>
                          <a:latin typeface="Arial" panose="020B0604020202020204" pitchFamily="34" charset="0"/>
                          <a:cs typeface="Arial" panose="020B0604020202020204" pitchFamily="34" charset="0"/>
                        </a:rPr>
                        <a:t>Tehuacán</a:t>
                      </a:r>
                      <a:endParaRPr lang="es-MX" sz="22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15000"/>
                        </a:lnSpc>
                        <a:spcAft>
                          <a:spcPts val="1000"/>
                        </a:spcAft>
                      </a:pPr>
                      <a:r>
                        <a:rPr lang="es-MX" sz="2200">
                          <a:effectLst/>
                          <a:latin typeface="Arial" panose="020B0604020202020204" pitchFamily="34" charset="0"/>
                          <a:cs typeface="Arial" panose="020B0604020202020204" pitchFamily="34" charset="0"/>
                        </a:rPr>
                        <a:t>Los Cabos</a:t>
                      </a:r>
                      <a:endParaRPr lang="es-MX" sz="22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r>
              <a:tr h="377993">
                <a:tc>
                  <a:txBody>
                    <a:bodyPr/>
                    <a:lstStyle/>
                    <a:p>
                      <a:pPr algn="ctr">
                        <a:lnSpc>
                          <a:spcPct val="115000"/>
                        </a:lnSpc>
                        <a:spcAft>
                          <a:spcPts val="1000"/>
                        </a:spcAft>
                      </a:pPr>
                      <a:r>
                        <a:rPr lang="es-MX" sz="2200" dirty="0">
                          <a:effectLst/>
                          <a:latin typeface="Arial" panose="020B0604020202020204" pitchFamily="34" charset="0"/>
                          <a:cs typeface="Arial" panose="020B0604020202020204" pitchFamily="34" charset="0"/>
                        </a:rPr>
                        <a:t>Sinaloa </a:t>
                      </a:r>
                      <a:r>
                        <a:rPr lang="es-MX" sz="2200" dirty="0" smtClean="0">
                          <a:effectLst/>
                          <a:latin typeface="Arial" panose="020B0604020202020204" pitchFamily="34" charset="0"/>
                          <a:cs typeface="Arial" panose="020B0604020202020204" pitchFamily="34" charset="0"/>
                        </a:rPr>
                        <a:t>de </a:t>
                      </a:r>
                      <a:r>
                        <a:rPr lang="es-MX" sz="2200" dirty="0">
                          <a:effectLst/>
                          <a:latin typeface="Arial" panose="020B0604020202020204" pitchFamily="34" charset="0"/>
                          <a:cs typeface="Arial" panose="020B0604020202020204" pitchFamily="34" charset="0"/>
                        </a:rPr>
                        <a:t>Leyva</a:t>
                      </a:r>
                      <a:endParaRPr lang="es-MX" sz="22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15000"/>
                        </a:lnSpc>
                        <a:spcAft>
                          <a:spcPts val="1000"/>
                        </a:spcAft>
                      </a:pPr>
                      <a:r>
                        <a:rPr lang="es-MX" sz="2200">
                          <a:effectLst/>
                          <a:latin typeface="Arial" panose="020B0604020202020204" pitchFamily="34" charset="0"/>
                          <a:cs typeface="Arial" panose="020B0604020202020204" pitchFamily="34" charset="0"/>
                        </a:rPr>
                        <a:t>Frontera Comalapa</a:t>
                      </a:r>
                      <a:endParaRPr lang="es-MX" sz="22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15000"/>
                        </a:lnSpc>
                        <a:spcAft>
                          <a:spcPts val="1000"/>
                        </a:spcAft>
                      </a:pPr>
                      <a:r>
                        <a:rPr lang="es-MX" sz="2200">
                          <a:effectLst/>
                          <a:latin typeface="Arial" panose="020B0604020202020204" pitchFamily="34" charset="0"/>
                          <a:cs typeface="Arial" panose="020B0604020202020204" pitchFamily="34" charset="0"/>
                        </a:rPr>
                        <a:t>Múzquiz</a:t>
                      </a:r>
                      <a:endParaRPr lang="es-MX" sz="22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r>
              <a:tr h="455268">
                <a:tc>
                  <a:txBody>
                    <a:bodyPr/>
                    <a:lstStyle/>
                    <a:p>
                      <a:pPr algn="ctr">
                        <a:lnSpc>
                          <a:spcPct val="115000"/>
                        </a:lnSpc>
                        <a:spcAft>
                          <a:spcPts val="1000"/>
                        </a:spcAft>
                      </a:pPr>
                      <a:r>
                        <a:rPr lang="es-MX" sz="2200" dirty="0" err="1" smtClean="0">
                          <a:effectLst/>
                          <a:latin typeface="Arial" panose="020B0604020202020204" pitchFamily="34" charset="0"/>
                          <a:cs typeface="Arial" panose="020B0604020202020204" pitchFamily="34" charset="0"/>
                        </a:rPr>
                        <a:t>Occ</a:t>
                      </a:r>
                      <a:r>
                        <a:rPr lang="es-MX" sz="2200" dirty="0" smtClean="0">
                          <a:effectLst/>
                          <a:latin typeface="Arial" panose="020B0604020202020204" pitchFamily="34" charset="0"/>
                          <a:cs typeface="Arial" panose="020B0604020202020204" pitchFamily="34" charset="0"/>
                        </a:rPr>
                        <a:t>. del Edo. de </a:t>
                      </a:r>
                      <a:r>
                        <a:rPr lang="es-MX" sz="2200" dirty="0">
                          <a:effectLst/>
                          <a:latin typeface="Arial" panose="020B0604020202020204" pitchFamily="34" charset="0"/>
                          <a:cs typeface="Arial" panose="020B0604020202020204" pitchFamily="34" charset="0"/>
                        </a:rPr>
                        <a:t>Hidalgo</a:t>
                      </a:r>
                      <a:endParaRPr lang="es-MX" sz="22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15000"/>
                        </a:lnSpc>
                        <a:spcAft>
                          <a:spcPts val="1000"/>
                        </a:spcAft>
                      </a:pPr>
                      <a:r>
                        <a:rPr lang="es-MX" sz="2200">
                          <a:effectLst/>
                          <a:latin typeface="Arial" panose="020B0604020202020204" pitchFamily="34" charset="0"/>
                          <a:cs typeface="Arial" panose="020B0604020202020204" pitchFamily="34" charset="0"/>
                        </a:rPr>
                        <a:t>Mazatlán</a:t>
                      </a:r>
                      <a:endParaRPr lang="es-MX" sz="22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15000"/>
                        </a:lnSpc>
                        <a:spcAft>
                          <a:spcPts val="1000"/>
                        </a:spcAft>
                      </a:pPr>
                      <a:r>
                        <a:rPr lang="es-MX" sz="2200">
                          <a:effectLst/>
                          <a:latin typeface="Arial" panose="020B0604020202020204" pitchFamily="34" charset="0"/>
                          <a:cs typeface="Arial" panose="020B0604020202020204" pitchFamily="34" charset="0"/>
                        </a:rPr>
                        <a:t>Macuspana</a:t>
                      </a:r>
                      <a:endParaRPr lang="es-MX" sz="22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r>
              <a:tr h="377993">
                <a:tc>
                  <a:txBody>
                    <a:bodyPr/>
                    <a:lstStyle/>
                    <a:p>
                      <a:pPr algn="ctr">
                        <a:lnSpc>
                          <a:spcPct val="115000"/>
                        </a:lnSpc>
                        <a:spcAft>
                          <a:spcPts val="1000"/>
                        </a:spcAft>
                      </a:pPr>
                      <a:r>
                        <a:rPr lang="es-MX" sz="2200">
                          <a:effectLst/>
                          <a:latin typeface="Arial" panose="020B0604020202020204" pitchFamily="34" charset="0"/>
                          <a:cs typeface="Arial" panose="020B0604020202020204" pitchFamily="34" charset="0"/>
                        </a:rPr>
                        <a:t>Ocotlán</a:t>
                      </a:r>
                      <a:endParaRPr lang="es-MX" sz="22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15000"/>
                        </a:lnSpc>
                        <a:spcAft>
                          <a:spcPts val="1000"/>
                        </a:spcAft>
                      </a:pPr>
                      <a:r>
                        <a:rPr lang="es-MX" sz="2200">
                          <a:effectLst/>
                          <a:latin typeface="Arial" panose="020B0604020202020204" pitchFamily="34" charset="0"/>
                          <a:cs typeface="Arial" panose="020B0604020202020204" pitchFamily="34" charset="0"/>
                        </a:rPr>
                        <a:t>Nuevo León</a:t>
                      </a:r>
                      <a:endParaRPr lang="es-MX" sz="22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15000"/>
                        </a:lnSpc>
                        <a:spcAft>
                          <a:spcPts val="1000"/>
                        </a:spcAft>
                      </a:pPr>
                      <a:r>
                        <a:rPr lang="es-MX" sz="2200">
                          <a:effectLst/>
                          <a:latin typeface="Arial" panose="020B0604020202020204" pitchFamily="34" charset="0"/>
                          <a:cs typeface="Arial" panose="020B0604020202020204" pitchFamily="34" charset="0"/>
                        </a:rPr>
                        <a:t>Ciudad Jiménez</a:t>
                      </a:r>
                      <a:endParaRPr lang="es-MX" sz="22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r>
              <a:tr h="377993">
                <a:tc>
                  <a:txBody>
                    <a:bodyPr/>
                    <a:lstStyle/>
                    <a:p>
                      <a:pPr algn="ctr">
                        <a:lnSpc>
                          <a:spcPct val="115000"/>
                        </a:lnSpc>
                        <a:spcAft>
                          <a:spcPts val="1000"/>
                        </a:spcAft>
                      </a:pPr>
                      <a:r>
                        <a:rPr lang="es-MX" sz="2200">
                          <a:effectLst/>
                          <a:latin typeface="Arial" panose="020B0604020202020204" pitchFamily="34" charset="0"/>
                          <a:cs typeface="Arial" panose="020B0604020202020204" pitchFamily="34" charset="0"/>
                        </a:rPr>
                        <a:t>Tlalpan</a:t>
                      </a:r>
                      <a:endParaRPr lang="es-MX" sz="22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07000"/>
                        </a:lnSpc>
                        <a:spcAft>
                          <a:spcPts val="0"/>
                        </a:spcAft>
                      </a:pPr>
                      <a:r>
                        <a:rPr lang="es-MX" sz="2200">
                          <a:effectLst/>
                          <a:latin typeface="Arial" panose="020B0604020202020204" pitchFamily="34" charset="0"/>
                          <a:cs typeface="Arial" panose="020B0604020202020204" pitchFamily="34" charset="0"/>
                        </a:rPr>
                        <a:t>Tláhuac II</a:t>
                      </a:r>
                      <a:endParaRPr lang="es-MX" sz="22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07000"/>
                        </a:lnSpc>
                        <a:spcAft>
                          <a:spcPts val="0"/>
                        </a:spcAft>
                      </a:pPr>
                      <a:r>
                        <a:rPr lang="es-MX" sz="2200">
                          <a:effectLst/>
                          <a:latin typeface="Arial" panose="020B0604020202020204" pitchFamily="34" charset="0"/>
                          <a:cs typeface="Arial" panose="020B0604020202020204" pitchFamily="34" charset="0"/>
                        </a:rPr>
                        <a:t>Pochutla</a:t>
                      </a:r>
                      <a:endParaRPr lang="es-MX" sz="22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r>
              <a:tr h="363599">
                <a:tc>
                  <a:txBody>
                    <a:bodyPr/>
                    <a:lstStyle/>
                    <a:p>
                      <a:pPr algn="ctr">
                        <a:lnSpc>
                          <a:spcPct val="107000"/>
                        </a:lnSpc>
                        <a:spcAft>
                          <a:spcPts val="0"/>
                        </a:spcAft>
                      </a:pPr>
                      <a:r>
                        <a:rPr lang="es-MX" sz="2200">
                          <a:effectLst/>
                          <a:latin typeface="Arial" panose="020B0604020202020204" pitchFamily="34" charset="0"/>
                          <a:cs typeface="Arial" panose="020B0604020202020204" pitchFamily="34" charset="0"/>
                        </a:rPr>
                        <a:t>Tepic</a:t>
                      </a:r>
                      <a:endParaRPr lang="es-MX" sz="22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07000"/>
                        </a:lnSpc>
                        <a:spcAft>
                          <a:spcPts val="0"/>
                        </a:spcAft>
                      </a:pPr>
                      <a:r>
                        <a:rPr lang="es-MX" sz="2200">
                          <a:effectLst/>
                          <a:latin typeface="Arial" panose="020B0604020202020204" pitchFamily="34" charset="0"/>
                          <a:cs typeface="Arial" panose="020B0604020202020204" pitchFamily="34" charset="0"/>
                        </a:rPr>
                        <a:t>Agua Prieta</a:t>
                      </a:r>
                      <a:endParaRPr lang="es-MX" sz="22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07000"/>
                        </a:lnSpc>
                        <a:spcAft>
                          <a:spcPts val="0"/>
                        </a:spcAft>
                      </a:pPr>
                      <a:r>
                        <a:rPr lang="es-MX" sz="2200">
                          <a:effectLst/>
                          <a:latin typeface="Arial" panose="020B0604020202020204" pitchFamily="34" charset="0"/>
                          <a:cs typeface="Arial" panose="020B0604020202020204" pitchFamily="34" charset="0"/>
                        </a:rPr>
                        <a:t>San Luis Potosí</a:t>
                      </a:r>
                      <a:endParaRPr lang="es-MX" sz="22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r>
              <a:tr h="363599">
                <a:tc>
                  <a:txBody>
                    <a:bodyPr/>
                    <a:lstStyle/>
                    <a:p>
                      <a:pPr algn="ctr">
                        <a:lnSpc>
                          <a:spcPct val="107000"/>
                        </a:lnSpc>
                        <a:spcAft>
                          <a:spcPts val="0"/>
                        </a:spcAft>
                      </a:pPr>
                      <a:r>
                        <a:rPr lang="es-MX" sz="2200">
                          <a:effectLst/>
                          <a:latin typeface="Arial" panose="020B0604020202020204" pitchFamily="34" charset="0"/>
                          <a:cs typeface="Arial" panose="020B0604020202020204" pitchFamily="34" charset="0"/>
                        </a:rPr>
                        <a:t>Ébano</a:t>
                      </a:r>
                      <a:endParaRPr lang="es-MX" sz="22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07000"/>
                        </a:lnSpc>
                        <a:spcAft>
                          <a:spcPts val="0"/>
                        </a:spcAft>
                      </a:pPr>
                      <a:r>
                        <a:rPr lang="es-MX" sz="2200">
                          <a:effectLst/>
                          <a:latin typeface="Arial" panose="020B0604020202020204" pitchFamily="34" charset="0"/>
                          <a:cs typeface="Arial" panose="020B0604020202020204" pitchFamily="34" charset="0"/>
                        </a:rPr>
                        <a:t>Motúl</a:t>
                      </a:r>
                      <a:endParaRPr lang="es-MX" sz="22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07000"/>
                        </a:lnSpc>
                        <a:spcAft>
                          <a:spcPts val="0"/>
                        </a:spcAft>
                      </a:pPr>
                      <a:r>
                        <a:rPr lang="es-MX" sz="2200">
                          <a:effectLst/>
                          <a:latin typeface="Arial" panose="020B0604020202020204" pitchFamily="34" charset="0"/>
                          <a:cs typeface="Arial" panose="020B0604020202020204" pitchFamily="34" charset="0"/>
                        </a:rPr>
                        <a:t>Juan Rodríguez Clara</a:t>
                      </a:r>
                      <a:endParaRPr lang="es-MX" sz="22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r>
              <a:tr h="363599">
                <a:tc>
                  <a:txBody>
                    <a:bodyPr/>
                    <a:lstStyle/>
                    <a:p>
                      <a:pPr algn="ctr">
                        <a:lnSpc>
                          <a:spcPct val="107000"/>
                        </a:lnSpc>
                        <a:spcAft>
                          <a:spcPts val="0"/>
                        </a:spcAft>
                      </a:pPr>
                      <a:r>
                        <a:rPr lang="es-MX" sz="2200">
                          <a:effectLst/>
                          <a:latin typeface="Arial" panose="020B0604020202020204" pitchFamily="34" charset="0"/>
                          <a:cs typeface="Arial" panose="020B0604020202020204" pitchFamily="34" charset="0"/>
                        </a:rPr>
                        <a:t>Huachinango</a:t>
                      </a:r>
                      <a:endParaRPr lang="es-MX" sz="22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07000"/>
                        </a:lnSpc>
                        <a:spcAft>
                          <a:spcPts val="0"/>
                        </a:spcAft>
                      </a:pPr>
                      <a:r>
                        <a:rPr lang="es-MX" sz="2200">
                          <a:effectLst/>
                          <a:latin typeface="Arial" panose="020B0604020202020204" pitchFamily="34" charset="0"/>
                          <a:cs typeface="Arial" panose="020B0604020202020204" pitchFamily="34" charset="0"/>
                        </a:rPr>
                        <a:t>Santa María De Oro</a:t>
                      </a:r>
                      <a:endParaRPr lang="es-MX" sz="22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07000"/>
                        </a:lnSpc>
                        <a:spcAft>
                          <a:spcPts val="0"/>
                        </a:spcAft>
                      </a:pPr>
                      <a:r>
                        <a:rPr lang="es-MX" sz="2200" dirty="0">
                          <a:effectLst/>
                          <a:latin typeface="Arial" panose="020B0604020202020204" pitchFamily="34" charset="0"/>
                          <a:cs typeface="Arial" panose="020B0604020202020204" pitchFamily="34" charset="0"/>
                        </a:rPr>
                        <a:t>Jesús Carranza</a:t>
                      </a:r>
                      <a:endParaRPr lang="es-MX" sz="22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r>
            </a:tbl>
          </a:graphicData>
        </a:graphic>
      </p:graphicFrame>
    </p:spTree>
    <p:extLst>
      <p:ext uri="{BB962C8B-B14F-4D97-AF65-F5344CB8AC3E}">
        <p14:creationId xmlns:p14="http://schemas.microsoft.com/office/powerpoint/2010/main" val="207432632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4" name="Grupo 13"/>
          <p:cNvGrpSpPr/>
          <p:nvPr/>
        </p:nvGrpSpPr>
        <p:grpSpPr>
          <a:xfrm>
            <a:off x="5904" y="-3275"/>
            <a:ext cx="9377275" cy="1152729"/>
            <a:chOff x="5904" y="-3275"/>
            <a:chExt cx="9377275" cy="1152729"/>
          </a:xfrm>
        </p:grpSpPr>
        <p:sp>
          <p:nvSpPr>
            <p:cNvPr id="15" name="1 Título"/>
            <p:cNvSpPr txBox="1">
              <a:spLocks/>
            </p:cNvSpPr>
            <p:nvPr userDrawn="1"/>
          </p:nvSpPr>
          <p:spPr>
            <a:xfrm>
              <a:off x="15951" y="866265"/>
              <a:ext cx="9124157" cy="283189"/>
            </a:xfrm>
            <a:prstGeom prst="rect">
              <a:avLst/>
            </a:prstGeom>
          </p:spPr>
          <p:txBody>
            <a:bodyPr/>
            <a:lstStyle>
              <a:lvl1pPr algn="ctr" defTabSz="914400" rtl="0" eaLnBrk="1" latinLnBrk="0" hangingPunct="1">
                <a:spcBef>
                  <a:spcPct val="0"/>
                </a:spcBef>
                <a:buNone/>
                <a:defRPr sz="1100" kern="1200">
                  <a:solidFill>
                    <a:schemeClr val="tx1"/>
                  </a:solidFill>
                  <a:latin typeface="Soberana Titular" panose="02000000000000000000" pitchFamily="50" charset="0"/>
                  <a:ea typeface="+mj-ea"/>
                  <a:cs typeface="+mj-cs"/>
                </a:defRPr>
              </a:lvl1pPr>
            </a:lstStyle>
            <a:p>
              <a:r>
                <a:rPr lang="es-ES" sz="1200" dirty="0" smtClean="0">
                  <a:solidFill>
                    <a:srgbClr val="007A33"/>
                  </a:solidFill>
                  <a:latin typeface="Soberana Titular" panose="02000000000000000000" pitchFamily="50" charset="0"/>
                </a:rPr>
                <a:t>Reunión Nacional de Subdirectores Académicos de los Institutos Tecnológicos</a:t>
              </a:r>
              <a:endParaRPr lang="es-ES" sz="1200" dirty="0">
                <a:solidFill>
                  <a:srgbClr val="007A33"/>
                </a:solidFill>
                <a:latin typeface="Soberana Titular" panose="02000000000000000000" pitchFamily="50" charset="0"/>
              </a:endParaRPr>
            </a:p>
          </p:txBody>
        </p:sp>
        <p:pic>
          <p:nvPicPr>
            <p:cNvPr id="16" name="Imagen 1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420152" y="-3275"/>
              <a:ext cx="725760" cy="423360"/>
            </a:xfrm>
            <a:prstGeom prst="rect">
              <a:avLst/>
            </a:prstGeom>
          </p:spPr>
        </p:pic>
        <p:pic>
          <p:nvPicPr>
            <p:cNvPr id="17" name="Imagen 16"/>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5904" y="-1984"/>
              <a:ext cx="1807630" cy="610820"/>
            </a:xfrm>
            <a:prstGeom prst="rect">
              <a:avLst/>
            </a:prstGeom>
          </p:spPr>
        </p:pic>
        <p:cxnSp>
          <p:nvCxnSpPr>
            <p:cNvPr id="18" name="Conector recto 17"/>
            <p:cNvCxnSpPr/>
            <p:nvPr userDrawn="1"/>
          </p:nvCxnSpPr>
          <p:spPr>
            <a:xfrm>
              <a:off x="15951" y="730796"/>
              <a:ext cx="9124157" cy="0"/>
            </a:xfrm>
            <a:prstGeom prst="line">
              <a:avLst/>
            </a:prstGeom>
            <a:ln>
              <a:solidFill>
                <a:srgbClr val="007A33"/>
              </a:solidFill>
            </a:ln>
          </p:spPr>
          <p:style>
            <a:lnRef idx="2">
              <a:schemeClr val="accent3"/>
            </a:lnRef>
            <a:fillRef idx="0">
              <a:schemeClr val="accent3"/>
            </a:fillRef>
            <a:effectRef idx="1">
              <a:schemeClr val="accent3"/>
            </a:effectRef>
            <a:fontRef idx="minor">
              <a:schemeClr val="tx1"/>
            </a:fontRef>
          </p:style>
        </p:cxnSp>
        <p:cxnSp>
          <p:nvCxnSpPr>
            <p:cNvPr id="19" name="Conector recto 18"/>
            <p:cNvCxnSpPr/>
            <p:nvPr userDrawn="1"/>
          </p:nvCxnSpPr>
          <p:spPr>
            <a:xfrm>
              <a:off x="15951" y="798612"/>
              <a:ext cx="9124157" cy="0"/>
            </a:xfrm>
            <a:prstGeom prst="line">
              <a:avLst/>
            </a:prstGeom>
            <a:ln>
              <a:solidFill>
                <a:srgbClr val="777772"/>
              </a:solidFill>
            </a:ln>
          </p:spPr>
          <p:style>
            <a:lnRef idx="1">
              <a:schemeClr val="accent3"/>
            </a:lnRef>
            <a:fillRef idx="0">
              <a:schemeClr val="accent3"/>
            </a:fillRef>
            <a:effectRef idx="0">
              <a:schemeClr val="accent3"/>
            </a:effectRef>
            <a:fontRef idx="minor">
              <a:schemeClr val="tx1"/>
            </a:fontRef>
          </p:style>
        </p:cxnSp>
        <p:sp>
          <p:nvSpPr>
            <p:cNvPr id="20" name="1 Título"/>
            <p:cNvSpPr txBox="1">
              <a:spLocks/>
            </p:cNvSpPr>
            <p:nvPr userDrawn="1"/>
          </p:nvSpPr>
          <p:spPr>
            <a:xfrm>
              <a:off x="4603429" y="312678"/>
              <a:ext cx="4779750" cy="465197"/>
            </a:xfrm>
            <a:prstGeom prst="rect">
              <a:avLst/>
            </a:prstGeom>
          </p:spPr>
          <p:txBody>
            <a:bodyPr/>
            <a:lstStyle>
              <a:lvl1pPr algn="ctr" defTabSz="914400" rtl="0" eaLnBrk="1" latinLnBrk="0" hangingPunct="1">
                <a:spcBef>
                  <a:spcPct val="0"/>
                </a:spcBef>
                <a:buNone/>
                <a:defRPr sz="1100" kern="1200">
                  <a:solidFill>
                    <a:schemeClr val="tx1"/>
                  </a:solidFill>
                  <a:latin typeface="Soberana Titular" panose="02000000000000000000" pitchFamily="50" charset="0"/>
                  <a:ea typeface="+mj-ea"/>
                  <a:cs typeface="+mj-cs"/>
                </a:defRPr>
              </a:lvl1pPr>
            </a:lstStyle>
            <a:p>
              <a:endParaRPr lang="es-ES" sz="1000" dirty="0" smtClean="0">
                <a:solidFill>
                  <a:srgbClr val="777772"/>
                </a:solidFill>
                <a:latin typeface="Soberana Titular" panose="02000000000000000000" pitchFamily="50" charset="0"/>
              </a:endParaRPr>
            </a:p>
            <a:p>
              <a:r>
                <a:rPr lang="es-ES" sz="1000" b="1" dirty="0" smtClean="0">
                  <a:solidFill>
                    <a:srgbClr val="777772"/>
                  </a:solidFill>
                  <a:latin typeface="Soberana Titular" panose="02000000000000000000" pitchFamily="50" charset="0"/>
                </a:rPr>
                <a:t>Dirección</a:t>
              </a:r>
              <a:r>
                <a:rPr lang="es-ES" sz="1000" b="1" baseline="0" dirty="0" smtClean="0">
                  <a:solidFill>
                    <a:srgbClr val="777772"/>
                  </a:solidFill>
                  <a:latin typeface="Soberana Titular" panose="02000000000000000000" pitchFamily="50" charset="0"/>
                </a:rPr>
                <a:t> General de Educación Superior Tecnológica</a:t>
              </a:r>
              <a:endParaRPr lang="es-ES" sz="1000" b="1" dirty="0">
                <a:solidFill>
                  <a:srgbClr val="777772"/>
                </a:solidFill>
                <a:latin typeface="Soberana Titular" panose="02000000000000000000" pitchFamily="50" charset="0"/>
              </a:endParaRPr>
            </a:p>
          </p:txBody>
        </p:sp>
      </p:grpSp>
      <p:sp>
        <p:nvSpPr>
          <p:cNvPr id="10" name="1 CuadroTexto"/>
          <p:cNvSpPr txBox="1">
            <a:spLocks noChangeArrowheads="1"/>
          </p:cNvSpPr>
          <p:nvPr/>
        </p:nvSpPr>
        <p:spPr bwMode="auto">
          <a:xfrm>
            <a:off x="0" y="1844824"/>
            <a:ext cx="8892480" cy="9130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r>
              <a:rPr lang="es-MX" sz="8000" b="1" baseline="24000" dirty="0">
                <a:solidFill>
                  <a:schemeClr val="tx1">
                    <a:lumMod val="65000"/>
                    <a:lumOff val="35000"/>
                  </a:schemeClr>
                </a:solidFill>
                <a:latin typeface="Monotype Corsiva" pitchFamily="66" charset="0"/>
              </a:rPr>
              <a:t>Muchas Gracias por su </a:t>
            </a:r>
            <a:r>
              <a:rPr lang="es-MX" sz="8000" b="1" baseline="24000" dirty="0" smtClean="0">
                <a:solidFill>
                  <a:schemeClr val="tx1">
                    <a:lumMod val="65000"/>
                    <a:lumOff val="35000"/>
                  </a:schemeClr>
                </a:solidFill>
                <a:latin typeface="Monotype Corsiva" pitchFamily="66" charset="0"/>
              </a:rPr>
              <a:t>atención</a:t>
            </a:r>
            <a:endParaRPr lang="es-MX" sz="8000" b="1" baseline="24000" dirty="0">
              <a:solidFill>
                <a:schemeClr val="tx1">
                  <a:lumMod val="65000"/>
                  <a:lumOff val="35000"/>
                </a:schemeClr>
              </a:solidFill>
              <a:latin typeface="Monotype Corsiva" pitchFamily="66" charset="0"/>
            </a:endParaRPr>
          </a:p>
        </p:txBody>
      </p:sp>
      <p:sp>
        <p:nvSpPr>
          <p:cNvPr id="11" name="2 CuadroTexto"/>
          <p:cNvSpPr txBox="1">
            <a:spLocks noChangeArrowheads="1"/>
          </p:cNvSpPr>
          <p:nvPr/>
        </p:nvSpPr>
        <p:spPr bwMode="auto">
          <a:xfrm>
            <a:off x="251520" y="3508100"/>
            <a:ext cx="8424936"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r>
              <a:rPr lang="es-MX" sz="2400" b="1" dirty="0" smtClean="0"/>
              <a:t>Dirección de Docencia</a:t>
            </a:r>
            <a:endParaRPr lang="es-MX" sz="2400" dirty="0"/>
          </a:p>
          <a:p>
            <a:pPr algn="ctr" eaLnBrk="1" hangingPunct="1"/>
            <a:endParaRPr lang="es-MX" sz="2400" dirty="0" smtClean="0"/>
          </a:p>
          <a:p>
            <a:pPr algn="ctr" eaLnBrk="1" hangingPunct="1"/>
            <a:r>
              <a:rPr lang="es-MX" sz="2400" dirty="0" smtClean="0">
                <a:hlinkClick r:id=""/>
              </a:rPr>
              <a:t>docencia@dgest.gob.mx</a:t>
            </a:r>
            <a:endParaRPr lang="es-MX" sz="2400" dirty="0"/>
          </a:p>
        </p:txBody>
      </p:sp>
    </p:spTree>
    <p:extLst>
      <p:ext uri="{BB962C8B-B14F-4D97-AF65-F5344CB8AC3E}">
        <p14:creationId xmlns:p14="http://schemas.microsoft.com/office/powerpoint/2010/main" val="37247933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ctrTitle"/>
          </p:nvPr>
        </p:nvSpPr>
        <p:spPr>
          <a:xfrm>
            <a:off x="0" y="1988840"/>
            <a:ext cx="9036496" cy="3456384"/>
          </a:xfrm>
        </p:spPr>
        <p:txBody>
          <a:bodyPr/>
          <a:lstStyle/>
          <a:p>
            <a:r>
              <a:rPr lang="es-ES" sz="2800" b="1" i="1" dirty="0" smtClean="0">
                <a:effectLst>
                  <a:outerShdw blurRad="38100" dist="38100" dir="2700000" algn="tl">
                    <a:srgbClr val="000000">
                      <a:alpha val="43137"/>
                    </a:srgbClr>
                  </a:outerShdw>
                </a:effectLst>
                <a:latin typeface="Arial" panose="020B0604020202020204" pitchFamily="34" charset="0"/>
                <a:cs typeface="Arial" panose="020B0604020202020204" pitchFamily="34" charset="0"/>
              </a:rPr>
              <a:t>Objetivo del taller</a:t>
            </a:r>
            <a:br>
              <a:rPr lang="es-ES" sz="2800" b="1" i="1" dirty="0" smtClean="0">
                <a:effectLst>
                  <a:outerShdw blurRad="38100" dist="38100" dir="2700000" algn="tl">
                    <a:srgbClr val="000000">
                      <a:alpha val="43137"/>
                    </a:srgbClr>
                  </a:outerShdw>
                </a:effectLst>
                <a:latin typeface="Arial" panose="020B0604020202020204" pitchFamily="34" charset="0"/>
                <a:cs typeface="Arial" panose="020B0604020202020204" pitchFamily="34" charset="0"/>
              </a:rPr>
            </a:br>
            <a:r>
              <a:rPr lang="es-ES" sz="2800" b="1" i="1"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
            </a:r>
            <a:br>
              <a:rPr lang="es-ES" sz="2800" b="1" i="1"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br>
            <a:r>
              <a:rPr lang="es-ES" sz="2800" b="1" i="1" dirty="0" smtClean="0">
                <a:effectLst>
                  <a:outerShdw blurRad="38100" dist="38100" dir="2700000" algn="tl">
                    <a:srgbClr val="000000">
                      <a:alpha val="43137"/>
                    </a:srgbClr>
                  </a:outerShdw>
                </a:effectLst>
                <a:latin typeface="Arial" panose="020B0604020202020204" pitchFamily="34" charset="0"/>
                <a:cs typeface="Arial" panose="020B0604020202020204" pitchFamily="34" charset="0"/>
              </a:rPr>
              <a:t/>
            </a:r>
            <a:br>
              <a:rPr lang="es-ES" sz="2800" b="1" i="1" dirty="0" smtClean="0">
                <a:effectLst>
                  <a:outerShdw blurRad="38100" dist="38100" dir="2700000" algn="tl">
                    <a:srgbClr val="000000">
                      <a:alpha val="43137"/>
                    </a:srgbClr>
                  </a:outerShdw>
                </a:effectLst>
                <a:latin typeface="Arial" panose="020B0604020202020204" pitchFamily="34" charset="0"/>
                <a:cs typeface="Arial" panose="020B0604020202020204" pitchFamily="34" charset="0"/>
              </a:rPr>
            </a:br>
            <a:r>
              <a:rPr lang="es-ES" sz="2800" dirty="0" smtClean="0">
                <a:latin typeface="Arial" panose="020B0604020202020204" pitchFamily="34" charset="0"/>
                <a:cs typeface="Arial" panose="020B0604020202020204" pitchFamily="34" charset="0"/>
              </a:rPr>
              <a:t>Establecer las estrategias para la formación </a:t>
            </a:r>
            <a:r>
              <a:rPr lang="es-ES" sz="2800" dirty="0">
                <a:latin typeface="Arial" panose="020B0604020202020204" pitchFamily="34" charset="0"/>
                <a:cs typeface="Arial" panose="020B0604020202020204" pitchFamily="34" charset="0"/>
              </a:rPr>
              <a:t>d</a:t>
            </a:r>
            <a:r>
              <a:rPr lang="es-ES" sz="2800" dirty="0" smtClean="0">
                <a:latin typeface="Arial" panose="020B0604020202020204" pitchFamily="34" charset="0"/>
                <a:cs typeface="Arial" panose="020B0604020202020204" pitchFamily="34" charset="0"/>
              </a:rPr>
              <a:t>ual de las especialidades, a través de proyectos integradores que permitan la certificación de estudiantes y docentes.</a:t>
            </a:r>
            <a:endParaRPr lang="es-ES" sz="2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8113271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ctrTitle"/>
          </p:nvPr>
        </p:nvSpPr>
        <p:spPr>
          <a:xfrm>
            <a:off x="107504" y="2780929"/>
            <a:ext cx="9036496" cy="1008112"/>
          </a:xfrm>
        </p:spPr>
        <p:txBody>
          <a:bodyPr/>
          <a:lstStyle/>
          <a:p>
            <a:r>
              <a:rPr lang="es-ES" sz="4400" i="1" dirty="0" smtClean="0">
                <a:solidFill>
                  <a:schemeClr val="accent2"/>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Resultados por tema</a:t>
            </a:r>
            <a:endParaRPr lang="es-ES" sz="2800" b="1" i="1" dirty="0">
              <a:solidFill>
                <a:schemeClr val="accent2"/>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5513507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23528" y="991686"/>
            <a:ext cx="5323388" cy="3000930"/>
          </a:xfrm>
          <a:prstGeom prst="rect">
            <a:avLst/>
          </a:prstGeom>
        </p:spPr>
      </p:pic>
      <p:pic>
        <p:nvPicPr>
          <p:cNvPr id="9" name="Imagen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23528" y="3749059"/>
            <a:ext cx="5514992" cy="3108941"/>
          </a:xfrm>
          <a:prstGeom prst="rect">
            <a:avLst/>
          </a:prstGeom>
        </p:spPr>
      </p:pic>
      <p:pic>
        <p:nvPicPr>
          <p:cNvPr id="10" name="Imagen 9"/>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084168" y="1452042"/>
            <a:ext cx="2589774" cy="4594034"/>
          </a:xfrm>
          <a:prstGeom prst="rect">
            <a:avLst/>
          </a:prstGeom>
        </p:spPr>
      </p:pic>
    </p:spTree>
    <p:extLst>
      <p:ext uri="{BB962C8B-B14F-4D97-AF65-F5344CB8AC3E}">
        <p14:creationId xmlns:p14="http://schemas.microsoft.com/office/powerpoint/2010/main" val="50530403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ctrTitle"/>
          </p:nvPr>
        </p:nvSpPr>
        <p:spPr>
          <a:xfrm>
            <a:off x="899592" y="831756"/>
            <a:ext cx="7056784" cy="3299593"/>
          </a:xfrm>
        </p:spPr>
        <p:txBody>
          <a:bodyPr/>
          <a:lstStyle/>
          <a:p>
            <a:r>
              <a:rPr lang="es-ES" sz="5400" dirty="0" smtClean="0">
                <a:latin typeface="Arial" panose="020B0604020202020204" pitchFamily="34" charset="0"/>
                <a:cs typeface="Arial" panose="020B0604020202020204" pitchFamily="34" charset="0"/>
              </a:rPr>
              <a:t/>
            </a:r>
            <a:br>
              <a:rPr lang="es-ES" sz="5400" dirty="0" smtClean="0">
                <a:latin typeface="Arial" panose="020B0604020202020204" pitchFamily="34" charset="0"/>
                <a:cs typeface="Arial" panose="020B0604020202020204" pitchFamily="34" charset="0"/>
              </a:rPr>
            </a:br>
            <a:r>
              <a:rPr lang="es-ES" sz="4400" i="1" dirty="0" smtClean="0">
                <a:solidFill>
                  <a:schemeClr val="accent2"/>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Mecanismos de diseño de especialidades nacionales</a:t>
            </a:r>
            <a:br>
              <a:rPr lang="es-ES" sz="4400" i="1" dirty="0" smtClean="0">
                <a:solidFill>
                  <a:schemeClr val="accent2"/>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br>
            <a:r>
              <a:rPr lang="es-ES" sz="5400" i="1" dirty="0">
                <a:solidFill>
                  <a:schemeClr val="accent2"/>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r>
            <a:br>
              <a:rPr lang="es-ES" sz="5400" i="1" dirty="0">
                <a:solidFill>
                  <a:schemeClr val="accent2"/>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br>
            <a:endParaRPr lang="es-ES" sz="2800" b="1" i="1" dirty="0">
              <a:solidFill>
                <a:schemeClr val="accent2"/>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pic>
        <p:nvPicPr>
          <p:cNvPr id="5" name="8 Imagen"/>
          <p:cNvPicPr>
            <a:picLocks noChangeAspect="1"/>
          </p:cNvPicPr>
          <p:nvPr/>
        </p:nvPicPr>
        <p:blipFill>
          <a:blip r:embed="rId2">
            <a:extLst/>
          </a:blip>
          <a:stretch>
            <a:fillRect/>
          </a:stretch>
        </p:blipFill>
        <p:spPr>
          <a:xfrm>
            <a:off x="106823" y="4117191"/>
            <a:ext cx="2828925" cy="2063261"/>
          </a:xfrm>
          <a:prstGeom prst="rect">
            <a:avLst/>
          </a:prstGeom>
          <a:ln>
            <a:noFill/>
          </a:ln>
          <a:effectLst>
            <a:softEdge rad="112500"/>
          </a:effectLst>
        </p:spPr>
      </p:pic>
      <p:pic>
        <p:nvPicPr>
          <p:cNvPr id="6" name="6 Imagen"/>
          <p:cNvPicPr>
            <a:picLocks noChangeAspect="1"/>
          </p:cNvPicPr>
          <p:nvPr/>
        </p:nvPicPr>
        <p:blipFill>
          <a:blip r:embed="rId3">
            <a:extLst/>
          </a:blip>
          <a:stretch>
            <a:fillRect/>
          </a:stretch>
        </p:blipFill>
        <p:spPr>
          <a:xfrm>
            <a:off x="6300192" y="4077072"/>
            <a:ext cx="2520280" cy="2103380"/>
          </a:xfrm>
          <a:prstGeom prst="rect">
            <a:avLst/>
          </a:prstGeom>
          <a:ln>
            <a:noFill/>
          </a:ln>
          <a:effectLst>
            <a:softEdge rad="112500"/>
          </a:effectLst>
        </p:spPr>
      </p:pic>
      <p:pic>
        <p:nvPicPr>
          <p:cNvPr id="8" name="3 Imagen"/>
          <p:cNvPicPr>
            <a:picLocks noChangeAspect="1"/>
          </p:cNvPicPr>
          <p:nvPr/>
        </p:nvPicPr>
        <p:blipFill>
          <a:blip r:embed="rId4">
            <a:extLst/>
          </a:blip>
          <a:stretch>
            <a:fillRect/>
          </a:stretch>
        </p:blipFill>
        <p:spPr>
          <a:xfrm>
            <a:off x="3357830" y="4117191"/>
            <a:ext cx="2520280" cy="2063261"/>
          </a:xfrm>
          <a:prstGeom prst="rect">
            <a:avLst/>
          </a:prstGeom>
          <a:ln>
            <a:noFill/>
          </a:ln>
          <a:effectLst>
            <a:softEdge rad="112500"/>
          </a:effectLst>
        </p:spPr>
      </p:pic>
    </p:spTree>
    <p:extLst>
      <p:ext uri="{BB962C8B-B14F-4D97-AF65-F5344CB8AC3E}">
        <p14:creationId xmlns:p14="http://schemas.microsoft.com/office/powerpoint/2010/main" val="397263804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Subtítulo"/>
          <p:cNvSpPr>
            <a:spLocks noGrp="1"/>
          </p:cNvSpPr>
          <p:nvPr>
            <p:ph type="subTitle" idx="1"/>
          </p:nvPr>
        </p:nvSpPr>
        <p:spPr>
          <a:xfrm>
            <a:off x="611560" y="3116560"/>
            <a:ext cx="6696744" cy="1752600"/>
          </a:xfrm>
        </p:spPr>
        <p:txBody>
          <a:bodyPr anchor="ctr">
            <a:normAutofit/>
          </a:bodyPr>
          <a:lstStyle/>
          <a:p>
            <a:pPr algn="just"/>
            <a:r>
              <a:rPr lang="es-MX" b="1" dirty="0">
                <a:solidFill>
                  <a:schemeClr val="tx1"/>
                </a:solidFill>
              </a:rPr>
              <a:t>A través de la vinculación con las empresas, generando especialidades específicas para el sector productivo de bienes y servicios.</a:t>
            </a:r>
          </a:p>
        </p:txBody>
      </p:sp>
      <p:sp>
        <p:nvSpPr>
          <p:cNvPr id="2" name="1 Título"/>
          <p:cNvSpPr>
            <a:spLocks noGrp="1"/>
          </p:cNvSpPr>
          <p:nvPr>
            <p:ph type="ctrTitle"/>
          </p:nvPr>
        </p:nvSpPr>
        <p:spPr>
          <a:xfrm>
            <a:off x="685800" y="476672"/>
            <a:ext cx="7772400" cy="1470025"/>
          </a:xfrm>
        </p:spPr>
        <p:txBody>
          <a:bodyPr/>
          <a:lstStyle/>
          <a:p>
            <a:r>
              <a:rPr lang="es-MX" b="1" dirty="0" smtClean="0">
                <a:effectLst>
                  <a:outerShdw blurRad="38100" dist="38100" dir="2700000" algn="tl">
                    <a:srgbClr val="000000">
                      <a:alpha val="43137"/>
                    </a:srgbClr>
                  </a:outerShdw>
                </a:effectLst>
              </a:rPr>
              <a:t>Estrategia 1</a:t>
            </a:r>
            <a:endParaRPr lang="es-MX"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65336037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Subtítulo"/>
          <p:cNvSpPr>
            <a:spLocks noGrp="1"/>
          </p:cNvSpPr>
          <p:nvPr>
            <p:ph type="subTitle" idx="1"/>
          </p:nvPr>
        </p:nvSpPr>
        <p:spPr>
          <a:xfrm>
            <a:off x="611560" y="3116560"/>
            <a:ext cx="6696744" cy="2112640"/>
          </a:xfrm>
        </p:spPr>
        <p:txBody>
          <a:bodyPr anchor="ctr">
            <a:noAutofit/>
          </a:bodyPr>
          <a:lstStyle/>
          <a:p>
            <a:pPr algn="just"/>
            <a:r>
              <a:rPr lang="es-MX" sz="1750" b="1" dirty="0">
                <a:solidFill>
                  <a:schemeClr val="tx1"/>
                </a:solidFill>
              </a:rPr>
              <a:t>A través del Consejo de vinculación, bajo el compromiso-aval de los empresarios para dar certidumbre al egresado en su empleabilidad </a:t>
            </a:r>
            <a:r>
              <a:rPr lang="es-MX" sz="1750" b="1">
                <a:solidFill>
                  <a:schemeClr val="tx1"/>
                </a:solidFill>
              </a:rPr>
              <a:t>futura</a:t>
            </a:r>
            <a:r>
              <a:rPr lang="es-MX" sz="1750" b="1" smtClean="0">
                <a:solidFill>
                  <a:schemeClr val="tx1"/>
                </a:solidFill>
              </a:rPr>
              <a:t>.</a:t>
            </a:r>
            <a:endParaRPr lang="es-MX" sz="1750" b="1" dirty="0">
              <a:solidFill>
                <a:schemeClr val="tx1"/>
              </a:solidFill>
            </a:endParaRPr>
          </a:p>
        </p:txBody>
      </p:sp>
      <p:sp>
        <p:nvSpPr>
          <p:cNvPr id="2" name="1 Título"/>
          <p:cNvSpPr>
            <a:spLocks noGrp="1"/>
          </p:cNvSpPr>
          <p:nvPr>
            <p:ph type="ctrTitle"/>
          </p:nvPr>
        </p:nvSpPr>
        <p:spPr>
          <a:xfrm>
            <a:off x="685800" y="476672"/>
            <a:ext cx="7772400" cy="1470025"/>
          </a:xfrm>
        </p:spPr>
        <p:txBody>
          <a:bodyPr/>
          <a:lstStyle/>
          <a:p>
            <a:r>
              <a:rPr lang="es-MX" b="1" dirty="0" smtClean="0">
                <a:effectLst>
                  <a:outerShdw blurRad="38100" dist="38100" dir="2700000" algn="tl">
                    <a:srgbClr val="000000">
                      <a:alpha val="43137"/>
                    </a:srgbClr>
                  </a:outerShdw>
                </a:effectLst>
              </a:rPr>
              <a:t>Estrategia 2</a:t>
            </a:r>
            <a:endParaRPr lang="es-MX"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403481177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Subtítulo"/>
          <p:cNvSpPr>
            <a:spLocks noGrp="1"/>
          </p:cNvSpPr>
          <p:nvPr>
            <p:ph type="subTitle" idx="1"/>
          </p:nvPr>
        </p:nvSpPr>
        <p:spPr>
          <a:xfrm>
            <a:off x="611560" y="3116560"/>
            <a:ext cx="6696744" cy="2112640"/>
          </a:xfrm>
        </p:spPr>
        <p:txBody>
          <a:bodyPr anchor="ctr">
            <a:normAutofit/>
          </a:bodyPr>
          <a:lstStyle/>
          <a:p>
            <a:pPr algn="just"/>
            <a:r>
              <a:rPr lang="es-MX" sz="1400" b="1" dirty="0">
                <a:solidFill>
                  <a:schemeClr val="tx1"/>
                </a:solidFill>
              </a:rPr>
              <a:t>Dirigir la especialidad para que las asignaturas se cursen en un mismo semestre, con compromiso del sector productivo de bienes y servicios la flexibilidad para el esquema escuela-empresa, solicitando a la empresa el compromiso para que al estudiante se le otorgue una certificación profesional, o valor curricular agregado para el estudiante</a:t>
            </a:r>
            <a:r>
              <a:rPr lang="es-MX" sz="1400" b="1" dirty="0" smtClean="0">
                <a:solidFill>
                  <a:schemeClr val="tx1"/>
                </a:solidFill>
              </a:rPr>
              <a:t>.</a:t>
            </a:r>
            <a:endParaRPr lang="es-MX" sz="1400" b="1" dirty="0">
              <a:solidFill>
                <a:schemeClr val="tx1"/>
              </a:solidFill>
            </a:endParaRPr>
          </a:p>
        </p:txBody>
      </p:sp>
      <p:sp>
        <p:nvSpPr>
          <p:cNvPr id="2" name="1 Título"/>
          <p:cNvSpPr>
            <a:spLocks noGrp="1"/>
          </p:cNvSpPr>
          <p:nvPr>
            <p:ph type="ctrTitle"/>
          </p:nvPr>
        </p:nvSpPr>
        <p:spPr>
          <a:xfrm>
            <a:off x="685800" y="476672"/>
            <a:ext cx="7772400" cy="1470025"/>
          </a:xfrm>
        </p:spPr>
        <p:txBody>
          <a:bodyPr/>
          <a:lstStyle/>
          <a:p>
            <a:r>
              <a:rPr lang="es-MX" b="1" dirty="0" smtClean="0">
                <a:effectLst>
                  <a:outerShdw blurRad="38100" dist="38100" dir="2700000" algn="tl">
                    <a:srgbClr val="000000">
                      <a:alpha val="43137"/>
                    </a:srgbClr>
                  </a:outerShdw>
                </a:effectLst>
              </a:rPr>
              <a:t>Estrategia 3</a:t>
            </a:r>
            <a:endParaRPr lang="es-MX"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40537344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Subtítulo"/>
          <p:cNvSpPr>
            <a:spLocks noGrp="1"/>
          </p:cNvSpPr>
          <p:nvPr>
            <p:ph type="subTitle" idx="1"/>
          </p:nvPr>
        </p:nvSpPr>
        <p:spPr>
          <a:xfrm>
            <a:off x="611560" y="3116560"/>
            <a:ext cx="6696744" cy="2112640"/>
          </a:xfrm>
        </p:spPr>
        <p:txBody>
          <a:bodyPr anchor="ctr">
            <a:normAutofit/>
          </a:bodyPr>
          <a:lstStyle/>
          <a:p>
            <a:pPr algn="just"/>
            <a:r>
              <a:rPr lang="es-MX" b="1" dirty="0">
                <a:solidFill>
                  <a:schemeClr val="tx1"/>
                </a:solidFill>
              </a:rPr>
              <a:t>Que los módulos de especialidad sean sólo estancias en el sector productivo de bienes y servicios</a:t>
            </a:r>
            <a:r>
              <a:rPr lang="es-MX" b="1" dirty="0" smtClean="0">
                <a:solidFill>
                  <a:schemeClr val="tx1"/>
                </a:solidFill>
              </a:rPr>
              <a:t>.</a:t>
            </a:r>
            <a:endParaRPr lang="es-MX" b="1" dirty="0">
              <a:solidFill>
                <a:schemeClr val="tx1"/>
              </a:solidFill>
            </a:endParaRPr>
          </a:p>
        </p:txBody>
      </p:sp>
      <p:sp>
        <p:nvSpPr>
          <p:cNvPr id="2" name="1 Título"/>
          <p:cNvSpPr>
            <a:spLocks noGrp="1"/>
          </p:cNvSpPr>
          <p:nvPr>
            <p:ph type="ctrTitle"/>
          </p:nvPr>
        </p:nvSpPr>
        <p:spPr>
          <a:xfrm>
            <a:off x="685800" y="476672"/>
            <a:ext cx="7772400" cy="1470025"/>
          </a:xfrm>
        </p:spPr>
        <p:txBody>
          <a:bodyPr/>
          <a:lstStyle/>
          <a:p>
            <a:r>
              <a:rPr lang="es-MX" b="1" dirty="0" smtClean="0">
                <a:effectLst>
                  <a:outerShdw blurRad="38100" dist="38100" dir="2700000" algn="tl">
                    <a:srgbClr val="000000">
                      <a:alpha val="43137"/>
                    </a:srgbClr>
                  </a:outerShdw>
                </a:effectLst>
              </a:rPr>
              <a:t>Estrategia 4</a:t>
            </a:r>
            <a:endParaRPr lang="es-MX"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155996035"/>
      </p:ext>
    </p:extLst>
  </p:cSld>
  <p:clrMapOvr>
    <a:masterClrMapping/>
  </p:clrMapOvr>
  <p:timing>
    <p:tnLst>
      <p:par>
        <p:cTn id="1" dur="indefinite" restart="never" nodeType="tmRoot"/>
      </p:par>
    </p:tnLst>
  </p:timing>
</p:sld>
</file>

<file path=ppt/theme/_rels/theme2.xml.rels><?xml version="1.0" encoding="UTF-8" standalone="yes"?>
<Relationships xmlns="http://schemas.openxmlformats.org/package/2006/relationships"><Relationship Id="rId1" Type="http://schemas.openxmlformats.org/officeDocument/2006/relationships/image" Target="../media/image3.jpeg"/></Relationships>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oncurrencia">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Boticario">
  <a:themeElements>
    <a:clrScheme name="Boticario">
      <a:dk1>
        <a:sysClr val="windowText" lastClr="000000"/>
      </a:dk1>
      <a:lt1>
        <a:sysClr val="window" lastClr="FFFFFF"/>
      </a:lt1>
      <a:dk2>
        <a:srgbClr val="564B3C"/>
      </a:dk2>
      <a:lt2>
        <a:srgbClr val="ECEDD1"/>
      </a:lt2>
      <a:accent1>
        <a:srgbClr val="93A299"/>
      </a:accent1>
      <a:accent2>
        <a:srgbClr val="CF543F"/>
      </a:accent2>
      <a:accent3>
        <a:srgbClr val="B5AE53"/>
      </a:accent3>
      <a:accent4>
        <a:srgbClr val="848058"/>
      </a:accent4>
      <a:accent5>
        <a:srgbClr val="E8B54D"/>
      </a:accent5>
      <a:accent6>
        <a:srgbClr val="786C71"/>
      </a:accent6>
      <a:hlink>
        <a:srgbClr val="CCCC00"/>
      </a:hlink>
      <a:folHlink>
        <a:srgbClr val="B2B2B2"/>
      </a:folHlink>
    </a:clrScheme>
    <a:fontScheme name="Boticario">
      <a:majorFont>
        <a:latin typeface="Book Antiqua"/>
        <a:ea typeface=""/>
        <a:cs typeface=""/>
        <a:font script="Jpan" typeface="HGS明朝B"/>
        <a:font script="Hang" typeface="HY견명조"/>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ＭＳ ゴシック"/>
        <a:font script="Hang" typeface="HY견명조"/>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Boticario">
      <a:fillStyleLst>
        <a:solidFill>
          <a:schemeClr val="phClr"/>
        </a:solidFill>
        <a:gradFill rotWithShape="1">
          <a:gsLst>
            <a:gs pos="0">
              <a:schemeClr val="phClr">
                <a:tint val="1000"/>
                <a:satMod val="100000"/>
              </a:schemeClr>
            </a:gs>
            <a:gs pos="68000">
              <a:schemeClr val="phClr">
                <a:tint val="77000"/>
                <a:satMod val="100000"/>
              </a:schemeClr>
            </a:gs>
            <a:gs pos="81000">
              <a:schemeClr val="phClr">
                <a:tint val="79000"/>
                <a:satMod val="100000"/>
              </a:schemeClr>
            </a:gs>
            <a:gs pos="86000">
              <a:schemeClr val="phClr">
                <a:tint val="73000"/>
                <a:satMod val="100000"/>
              </a:schemeClr>
            </a:gs>
            <a:gs pos="100000">
              <a:schemeClr val="phClr">
                <a:tint val="35000"/>
                <a:satMod val="100000"/>
              </a:schemeClr>
            </a:gs>
          </a:gsLst>
          <a:lin ang="5400000" scaled="0"/>
        </a:gradFill>
        <a:gradFill rotWithShape="1">
          <a:gsLst>
            <a:gs pos="0">
              <a:schemeClr val="phClr">
                <a:tint val="73000"/>
                <a:shade val="100000"/>
                <a:satMod val="150000"/>
              </a:schemeClr>
            </a:gs>
            <a:gs pos="25000">
              <a:schemeClr val="phClr">
                <a:tint val="96000"/>
                <a:shade val="80000"/>
                <a:satMod val="105000"/>
              </a:schemeClr>
            </a:gs>
            <a:gs pos="38000">
              <a:schemeClr val="phClr">
                <a:tint val="96000"/>
                <a:shade val="59000"/>
                <a:satMod val="120000"/>
              </a:schemeClr>
            </a:gs>
            <a:gs pos="55000">
              <a:schemeClr val="phClr">
                <a:tint val="100000"/>
                <a:shade val="57000"/>
                <a:satMod val="120000"/>
              </a:schemeClr>
            </a:gs>
            <a:gs pos="80000">
              <a:schemeClr val="phClr">
                <a:tint val="100000"/>
                <a:shade val="56000"/>
                <a:satMod val="145000"/>
              </a:schemeClr>
            </a:gs>
            <a:gs pos="88000">
              <a:schemeClr val="phClr">
                <a:tint val="100000"/>
                <a:shade val="63000"/>
                <a:satMod val="160000"/>
              </a:schemeClr>
            </a:gs>
            <a:gs pos="100000">
              <a:schemeClr val="phClr">
                <a:tint val="99000"/>
                <a:shade val="100000"/>
                <a:satMod val="155000"/>
              </a:schemeClr>
            </a:gs>
          </a:gsLst>
          <a:lin ang="54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scene3d>
            <a:camera prst="orthographicFront">
              <a:rot lat="0" lon="0" rev="0"/>
            </a:camera>
            <a:lightRig rig="glow" dir="tl">
              <a:rot lat="0" lon="0" rev="1800000"/>
            </a:lightRig>
          </a:scene3d>
          <a:sp3d contourW="10160" prstMaterial="dkEdge">
            <a:bevelT w="0" h="0" prst="angle"/>
            <a:contourClr>
              <a:schemeClr val="phClr">
                <a:shade val="30000"/>
                <a:satMod val="150000"/>
              </a:schemeClr>
            </a:contourClr>
          </a:sp3d>
        </a:effectStyle>
        <a:effectStyle>
          <a:effectLst>
            <a:glow rad="50800">
              <a:schemeClr val="phClr">
                <a:tint val="68000"/>
                <a:shade val="93000"/>
                <a:alpha val="37000"/>
                <a:satMod val="250000"/>
              </a:schemeClr>
            </a:glow>
          </a:effectLst>
          <a:scene3d>
            <a:camera prst="orthographicFront">
              <a:rot lat="0" lon="0" rev="0"/>
            </a:camera>
            <a:lightRig rig="glow" dir="t">
              <a:rot lat="0" lon="0" rev="1800000"/>
            </a:lightRig>
          </a:scene3d>
          <a:sp3d contourW="10160" prstMaterial="dkEdge">
            <a:bevelT w="20320" h="19050" prst="angle"/>
            <a:contourClr>
              <a:schemeClr val="phClr">
                <a:shade val="30000"/>
                <a:satMod val="150000"/>
              </a:schemeClr>
            </a:contourClr>
          </a:sp3d>
        </a:effectStyle>
      </a:effectStyleLst>
      <a:bgFillStyleLst>
        <a:solidFill>
          <a:schemeClr val="phClr"/>
        </a:solidFill>
        <a:solidFill>
          <a:schemeClr val="phClr">
            <a:tint val="93000"/>
            <a:satMod val="140000"/>
          </a:schemeClr>
        </a:solidFill>
        <a:blipFill rotWithShape="1">
          <a:blip xmlns:r="http://schemas.openxmlformats.org/officeDocument/2006/relationships" r:embed="rId1">
            <a:duotone>
              <a:schemeClr val="phClr">
                <a:tint val="70000"/>
                <a:satMod val="170000"/>
              </a:schemeClr>
              <a:schemeClr val="phClr">
                <a:shade val="70000"/>
                <a:satMod val="130000"/>
              </a:schemeClr>
            </a:duotone>
          </a:blip>
          <a:tile tx="0" ty="0" sx="100000" sy="100000" flip="none" algn="tl"/>
        </a:blipFill>
      </a:bgFillStyleLst>
    </a:fmtScheme>
  </a:themeElements>
  <a:objectDefaults/>
  <a:extraClrScheme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4.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848</TotalTime>
  <Words>408</Words>
  <Application>Microsoft Office PowerPoint</Application>
  <PresentationFormat>Presentación en pantalla (4:3)</PresentationFormat>
  <Paragraphs>99</Paragraphs>
  <Slides>17</Slides>
  <Notes>5</Notes>
  <HiddenSlides>0</HiddenSlides>
  <MMClips>0</MMClips>
  <ScaleCrop>false</ScaleCrop>
  <HeadingPairs>
    <vt:vector size="4" baseType="variant">
      <vt:variant>
        <vt:lpstr>Tema</vt:lpstr>
      </vt:variant>
      <vt:variant>
        <vt:i4>2</vt:i4>
      </vt:variant>
      <vt:variant>
        <vt:lpstr>Títulos de diapositiva</vt:lpstr>
      </vt:variant>
      <vt:variant>
        <vt:i4>17</vt:i4>
      </vt:variant>
    </vt:vector>
  </HeadingPairs>
  <TitlesOfParts>
    <vt:vector size="19" baseType="lpstr">
      <vt:lpstr>Tema de Office</vt:lpstr>
      <vt:lpstr>Boticario</vt:lpstr>
      <vt:lpstr>Taller de mecanismos de diseño de especialidades nacionales, programas de certificación docente y estudiante, e Instrumentación de los Proyectos Integradores para la formación y desarrollo de competencias</vt:lpstr>
      <vt:lpstr>Objetivo del taller   Establecer las estrategias para la formación dual de las especialidades, a través de proyectos integradores que permitan la certificación de estudiantes y docentes.</vt:lpstr>
      <vt:lpstr>Resultados por tema</vt:lpstr>
      <vt:lpstr>Presentación de PowerPoint</vt:lpstr>
      <vt:lpstr> Mecanismos de diseño de especialidades nacionales  </vt:lpstr>
      <vt:lpstr>Estrategia 1</vt:lpstr>
      <vt:lpstr>Estrategia 2</vt:lpstr>
      <vt:lpstr>Estrategia 3</vt:lpstr>
      <vt:lpstr>Estrategia 4</vt:lpstr>
      <vt:lpstr> Instrumentación de proyectos integradores </vt:lpstr>
      <vt:lpstr>Presentación de PowerPoint</vt:lpstr>
      <vt:lpstr>Diseño y Elaboración de Estándares en Competencias para los Institutos Tecnológicos de México</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Carlos García Franchini</dc:creator>
  <cp:lastModifiedBy>JDIAZ</cp:lastModifiedBy>
  <cp:revision>112</cp:revision>
  <dcterms:created xsi:type="dcterms:W3CDTF">2009-09-09T21:24:42Z</dcterms:created>
  <dcterms:modified xsi:type="dcterms:W3CDTF">2014-06-04T19:22:17Z</dcterms:modified>
</cp:coreProperties>
</file>