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55" d="100"/>
          <a:sy n="55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6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49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9631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4813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853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811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1464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933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6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094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104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08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70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76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935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9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6A51B-A223-41EF-8C5A-BF560A8D8AC5}" type="datetimeFigureOut">
              <a:rPr lang="es-MX" smtClean="0"/>
              <a:t>09/10/2015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C532C0E-DD4D-4F86-B45F-1717024FA8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10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Amenazas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4000" b="1" dirty="0" smtClean="0"/>
              <a:t>Proyecto Integrador</a:t>
            </a:r>
            <a:endParaRPr lang="es-MX" sz="4000" b="1" dirty="0"/>
          </a:p>
        </p:txBody>
      </p:sp>
      <p:pic>
        <p:nvPicPr>
          <p:cNvPr id="1026" name="Picture 2" descr="DG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5" y="678874"/>
            <a:ext cx="11540813" cy="141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4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Amenazas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s-MX" sz="3600" dirty="0"/>
              <a:t>La Economía del País y de las regiones (crisis económica).</a:t>
            </a:r>
          </a:p>
          <a:p>
            <a:pPr lvl="0"/>
            <a:r>
              <a:rPr lang="es-MX" sz="3600" dirty="0"/>
              <a:t>Velocidad del Avance de la Tecnología.</a:t>
            </a:r>
          </a:p>
          <a:p>
            <a:pPr lvl="0"/>
            <a:r>
              <a:rPr lang="es-MX" sz="3600" dirty="0"/>
              <a:t>Nivel Desarrollo industrial de la Región.</a:t>
            </a:r>
          </a:p>
          <a:p>
            <a:pPr lvl="0"/>
            <a:r>
              <a:rPr lang="es-MX" sz="3600" dirty="0"/>
              <a:t>Falta de Interés y confianza de las Empresas para realizar vinculación con los Tecnológicos.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968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Amenazas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s-MX" sz="3600" dirty="0"/>
              <a:t>Diferentes tiempos y calendarios del trabajo con las empresas (Incompatibilidad de Tiempos).</a:t>
            </a:r>
          </a:p>
          <a:p>
            <a:pPr lvl="0"/>
            <a:r>
              <a:rPr lang="es-MX" sz="3600" dirty="0"/>
              <a:t>Competencia con otras Instituciones Educativas Nacionales e Internacionales.</a:t>
            </a:r>
          </a:p>
          <a:p>
            <a:pPr lvl="0"/>
            <a:r>
              <a:rPr lang="es-MX" sz="3600" dirty="0"/>
              <a:t>Políticas públicas inequitativas con diferencias del apoyo gubernamental a los Tecnológicos.</a:t>
            </a:r>
          </a:p>
          <a:p>
            <a:pPr lvl="0"/>
            <a:r>
              <a:rPr lang="es-MX" sz="3600" dirty="0"/>
              <a:t>Falta de Modelos y estructuras para la Transferencia Tecnológica a Nivel Nacional.</a:t>
            </a:r>
          </a:p>
          <a:p>
            <a:pPr marL="0" lvl="0" indent="0">
              <a:buNone/>
            </a:pPr>
            <a:endParaRPr lang="es-MX" sz="3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234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Amenazas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s-MX" sz="3600" dirty="0" smtClean="0"/>
              <a:t>Inseguridad </a:t>
            </a:r>
            <a:r>
              <a:rPr lang="es-MX" sz="3600" dirty="0"/>
              <a:t>en las regiones del país.</a:t>
            </a:r>
          </a:p>
          <a:p>
            <a:pPr lvl="0"/>
            <a:r>
              <a:rPr lang="es-MX" sz="3600" dirty="0"/>
              <a:t>Tramitología para crear empresas, burocratismo, etc.</a:t>
            </a:r>
          </a:p>
          <a:p>
            <a:pPr lvl="0"/>
            <a:r>
              <a:rPr lang="es-MX" sz="3600" dirty="0"/>
              <a:t>Recortes o no incrementos presupuestales a la educación, en particular a los ITS (plazas, equipamiento, consumibles).</a:t>
            </a:r>
          </a:p>
          <a:p>
            <a:pPr lvl="0"/>
            <a:r>
              <a:rPr lang="es-MX" sz="3600" dirty="0"/>
              <a:t>Pocas convocatorias para obtener recursos para las necesidades de financiamiento de proyectos de las IES.</a:t>
            </a:r>
          </a:p>
          <a:p>
            <a:pPr marL="0" lvl="0" indent="0">
              <a:buNone/>
            </a:pPr>
            <a:endParaRPr lang="es-MX" sz="36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55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148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Espiral</vt:lpstr>
      <vt:lpstr>Amenazas</vt:lpstr>
      <vt:lpstr>Amenazas</vt:lpstr>
      <vt:lpstr>Amenazas</vt:lpstr>
      <vt:lpstr>Amenazas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Amenazas</dc:title>
  <dc:creator>RAFAEL ORTIZ HERNANDEZ</dc:creator>
  <cp:lastModifiedBy>RAFAEL ORTIZ HERNANDEZ</cp:lastModifiedBy>
  <cp:revision>2</cp:revision>
  <dcterms:created xsi:type="dcterms:W3CDTF">2015-10-09T17:18:36Z</dcterms:created>
  <dcterms:modified xsi:type="dcterms:W3CDTF">2015-10-09T17:22:05Z</dcterms:modified>
</cp:coreProperties>
</file>