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3">
  <p:sldMasterIdLst>
    <p:sldMasterId id="2147483648" r:id="rId1"/>
  </p:sldMasterIdLst>
  <p:notesMasterIdLst>
    <p:notesMasterId r:id="rId26"/>
  </p:notesMasterIdLst>
  <p:sldIdLst>
    <p:sldId id="256" r:id="rId2"/>
    <p:sldId id="359" r:id="rId3"/>
    <p:sldId id="265" r:id="rId4"/>
    <p:sldId id="341" r:id="rId5"/>
    <p:sldId id="278" r:id="rId6"/>
    <p:sldId id="360" r:id="rId7"/>
    <p:sldId id="374" r:id="rId8"/>
    <p:sldId id="264" r:id="rId9"/>
    <p:sldId id="364" r:id="rId10"/>
    <p:sldId id="258" r:id="rId11"/>
    <p:sldId id="257" r:id="rId12"/>
    <p:sldId id="363" r:id="rId13"/>
    <p:sldId id="361" r:id="rId14"/>
    <p:sldId id="366" r:id="rId15"/>
    <p:sldId id="367" r:id="rId16"/>
    <p:sldId id="368" r:id="rId17"/>
    <p:sldId id="371" r:id="rId18"/>
    <p:sldId id="372" r:id="rId19"/>
    <p:sldId id="369" r:id="rId20"/>
    <p:sldId id="370" r:id="rId21"/>
    <p:sldId id="373" r:id="rId22"/>
    <p:sldId id="375" r:id="rId23"/>
    <p:sldId id="376" r:id="rId24"/>
    <p:sldId id="362" r:id="rId2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94654" autoAdjust="0"/>
  </p:normalViewPr>
  <p:slideViewPr>
    <p:cSldViewPr>
      <p:cViewPr>
        <p:scale>
          <a:sx n="110" d="100"/>
          <a:sy n="110" d="100"/>
        </p:scale>
        <p:origin x="-2096" y="5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B011B4-2654-40B0-A06E-8504906050D8}" type="doc">
      <dgm:prSet loTypeId="urn:microsoft.com/office/officeart/2005/8/layout/vList3#3" loCatId="list" qsTypeId="urn:microsoft.com/office/officeart/2005/8/quickstyle/simple5" qsCatId="simple" csTypeId="urn:microsoft.com/office/officeart/2005/8/colors/colorful2" csCatId="colorful" phldr="1"/>
      <dgm:spPr/>
    </dgm:pt>
    <dgm:pt modelId="{84D7E6C7-8709-468E-B3C5-801BF63251E1}">
      <dgm:prSet phldrT="[Texto]" custT="1"/>
      <dgm:spPr/>
      <dgm:t>
        <a:bodyPr/>
        <a:lstStyle/>
        <a:p>
          <a:pPr marL="0" marR="0" indent="0" algn="ctr" defTabSz="622300" eaLnBrk="1" fontAlgn="auto" latinLnBrk="0" hangingPunct="1">
            <a:lnSpc>
              <a:spcPct val="100000"/>
            </a:lnSpc>
            <a:spcBef>
              <a:spcPts val="0"/>
            </a:spcBef>
            <a:spcAft>
              <a:spcPct val="35000"/>
            </a:spcAft>
            <a:buClrTx/>
            <a:buSzTx/>
            <a:buFontTx/>
            <a:buNone/>
            <a:tabLst/>
            <a:defRPr/>
          </a:pPr>
          <a:r>
            <a:rPr lang="es-MX" sz="2400" b="1" smtClean="0">
              <a:latin typeface="Calibri" pitchFamily="34" charset="0"/>
            </a:rPr>
            <a:t>Utilización confinada</a:t>
          </a:r>
        </a:p>
        <a:p>
          <a:pPr algn="ctr">
            <a:defRPr/>
          </a:pPr>
          <a:r>
            <a:rPr lang="es-MX" sz="1600" smtClean="0">
              <a:latin typeface="Calibri" pitchFamily="34" charset="0"/>
            </a:rPr>
            <a:t>Con fines de:</a:t>
          </a:r>
        </a:p>
        <a:p>
          <a:pPr algn="ctr">
            <a:defRPr/>
          </a:pPr>
          <a:r>
            <a:rPr lang="es-MX" sz="1600" smtClean="0">
              <a:latin typeface="Calibri" pitchFamily="34" charset="0"/>
            </a:rPr>
            <a:t>Enseñanza e  investigación</a:t>
          </a:r>
        </a:p>
        <a:p>
          <a:pPr algn="ctr">
            <a:defRPr/>
          </a:pPr>
          <a:r>
            <a:rPr lang="es-MX" sz="1600" smtClean="0">
              <a:latin typeface="Calibri" pitchFamily="34" charset="0"/>
            </a:rPr>
            <a:t>Comercial</a:t>
          </a:r>
          <a:endParaRPr lang="es-ES" sz="1600" smtClean="0">
            <a:latin typeface="Calibri" pitchFamily="34" charset="0"/>
          </a:endParaRPr>
        </a:p>
        <a:p>
          <a:pPr defTabSz="2311400">
            <a:lnSpc>
              <a:spcPct val="90000"/>
            </a:lnSpc>
            <a:spcAft>
              <a:spcPct val="35000"/>
            </a:spcAft>
          </a:pPr>
          <a:endParaRPr lang="es-MX" dirty="0"/>
        </a:p>
      </dgm:t>
    </dgm:pt>
    <dgm:pt modelId="{3AC8F7B8-ED75-4E26-837A-0C05A1C57089}" type="parTrans" cxnId="{A6BE2FD5-ABC7-4EE4-8E46-8F643D25994B}">
      <dgm:prSet/>
      <dgm:spPr/>
      <dgm:t>
        <a:bodyPr/>
        <a:lstStyle/>
        <a:p>
          <a:endParaRPr lang="es-MX"/>
        </a:p>
      </dgm:t>
    </dgm:pt>
    <dgm:pt modelId="{21C04494-0E19-498B-B21D-D561FA8F1F49}" type="sibTrans" cxnId="{A6BE2FD5-ABC7-4EE4-8E46-8F643D25994B}">
      <dgm:prSet/>
      <dgm:spPr/>
      <dgm:t>
        <a:bodyPr/>
        <a:lstStyle/>
        <a:p>
          <a:endParaRPr lang="es-MX"/>
        </a:p>
      </dgm:t>
    </dgm:pt>
    <dgm:pt modelId="{A092DA08-28A0-446A-96D4-41395F18B5DB}">
      <dgm:prSet phldrT="[Texto]" custT="1"/>
      <dgm:spPr/>
      <dgm:t>
        <a:bodyPr/>
        <a:lstStyle/>
        <a:p>
          <a:pPr marL="0" marR="0" indent="0" algn="ctr" defTabSz="622300" eaLnBrk="1" fontAlgn="auto" latinLnBrk="0" hangingPunct="1">
            <a:lnSpc>
              <a:spcPct val="100000"/>
            </a:lnSpc>
            <a:spcBef>
              <a:spcPts val="0"/>
            </a:spcBef>
            <a:spcAft>
              <a:spcPct val="35000"/>
            </a:spcAft>
            <a:buClrTx/>
            <a:buSzTx/>
            <a:buFontTx/>
            <a:buNone/>
            <a:tabLst/>
            <a:defRPr/>
          </a:pPr>
          <a:r>
            <a:rPr lang="es-MX" sz="2400" b="1" smtClean="0">
              <a:latin typeface="Calibri" pitchFamily="34" charset="0"/>
            </a:rPr>
            <a:t>Liberación al Ambiente</a:t>
          </a:r>
          <a:endParaRPr lang="es-ES" sz="2400" smtClean="0">
            <a:latin typeface="Calibri" pitchFamily="34" charset="0"/>
          </a:endParaRPr>
        </a:p>
        <a:p>
          <a:pPr algn="r" defTabSz="622300">
            <a:spcAft>
              <a:spcPct val="35000"/>
            </a:spcAft>
            <a:defRPr/>
          </a:pPr>
          <a:r>
            <a:rPr lang="es-MX" sz="1600" smtClean="0">
              <a:latin typeface="Calibri" pitchFamily="34" charset="0"/>
            </a:rPr>
            <a:t>-Experimental</a:t>
          </a:r>
        </a:p>
        <a:p>
          <a:pPr algn="r" defTabSz="622300">
            <a:spcAft>
              <a:spcPct val="35000"/>
            </a:spcAft>
            <a:defRPr/>
          </a:pPr>
          <a:r>
            <a:rPr lang="es-MX" sz="1600" smtClean="0">
              <a:latin typeface="Calibri" pitchFamily="34" charset="0"/>
            </a:rPr>
            <a:t>-Programa Piloto</a:t>
          </a:r>
        </a:p>
        <a:p>
          <a:pPr algn="r" defTabSz="622300">
            <a:spcAft>
              <a:spcPct val="35000"/>
            </a:spcAft>
            <a:defRPr/>
          </a:pPr>
          <a:r>
            <a:rPr lang="es-MX" sz="1600" smtClean="0">
              <a:latin typeface="Calibri" pitchFamily="34" charset="0"/>
            </a:rPr>
            <a:t>-Comercial</a:t>
          </a:r>
          <a:endParaRPr lang="es-MX" sz="1600" dirty="0"/>
        </a:p>
      </dgm:t>
    </dgm:pt>
    <dgm:pt modelId="{F98BA054-FAD6-4A92-A8BD-2275FD9288CD}" type="parTrans" cxnId="{54CE2629-BC26-4BB9-94CB-7F3F78806F9D}">
      <dgm:prSet/>
      <dgm:spPr/>
      <dgm:t>
        <a:bodyPr/>
        <a:lstStyle/>
        <a:p>
          <a:endParaRPr lang="es-MX"/>
        </a:p>
      </dgm:t>
    </dgm:pt>
    <dgm:pt modelId="{A9B8AC48-F247-442F-A8B9-05C788E8C485}" type="sibTrans" cxnId="{54CE2629-BC26-4BB9-94CB-7F3F78806F9D}">
      <dgm:prSet/>
      <dgm:spPr/>
      <dgm:t>
        <a:bodyPr/>
        <a:lstStyle/>
        <a:p>
          <a:endParaRPr lang="es-MX"/>
        </a:p>
      </dgm:t>
    </dgm:pt>
    <dgm:pt modelId="{5D5E64A8-77B0-4E3C-A68C-70B20471FC2F}">
      <dgm:prSet phldrT="[Texto]" custT="1"/>
      <dgm:spPr/>
      <dgm:t>
        <a:bodyPr/>
        <a:lstStyle/>
        <a:p>
          <a:pPr marL="0" marR="0" indent="0" algn="ctr" defTabSz="622300" eaLnBrk="1" fontAlgn="auto" latinLnBrk="0" hangingPunct="1">
            <a:lnSpc>
              <a:spcPct val="100000"/>
            </a:lnSpc>
            <a:spcBef>
              <a:spcPts val="0"/>
            </a:spcBef>
            <a:spcAft>
              <a:spcPct val="35000"/>
            </a:spcAft>
            <a:buClrTx/>
            <a:buSzTx/>
            <a:buFontTx/>
            <a:buNone/>
            <a:tabLst/>
            <a:defRPr/>
          </a:pPr>
          <a:endParaRPr lang="es-ES" sz="2400" dirty="0" smtClean="0">
            <a:latin typeface="Calibri" pitchFamily="34" charset="0"/>
          </a:endParaRPr>
        </a:p>
        <a:p>
          <a:pPr marL="0" marR="0" indent="0" algn="ctr" defTabSz="622300" eaLnBrk="1" fontAlgn="auto" latinLnBrk="0" hangingPunct="1">
            <a:lnSpc>
              <a:spcPct val="100000"/>
            </a:lnSpc>
            <a:spcBef>
              <a:spcPts val="0"/>
            </a:spcBef>
            <a:spcAft>
              <a:spcPct val="35000"/>
            </a:spcAft>
            <a:buClrTx/>
            <a:buSzTx/>
            <a:buFontTx/>
            <a:buNone/>
            <a:tabLst/>
            <a:defRPr/>
          </a:pPr>
          <a:r>
            <a:rPr lang="es-ES" sz="2400" b="1" dirty="0" smtClean="0">
              <a:latin typeface="Calibri" pitchFamily="34" charset="0"/>
            </a:rPr>
            <a:t>Comercialización</a:t>
          </a:r>
        </a:p>
        <a:p>
          <a:pPr marL="0" marR="0" indent="0" algn="r" defTabSz="622300" eaLnBrk="1" fontAlgn="auto" latinLnBrk="0" hangingPunct="1">
            <a:lnSpc>
              <a:spcPct val="100000"/>
            </a:lnSpc>
            <a:spcBef>
              <a:spcPts val="0"/>
            </a:spcBef>
            <a:spcAft>
              <a:spcPct val="35000"/>
            </a:spcAft>
            <a:buClrTx/>
            <a:buSzTx/>
            <a:buFontTx/>
            <a:buNone/>
            <a:tabLst/>
            <a:defRPr/>
          </a:pPr>
          <a:r>
            <a:rPr lang="es-MX" sz="1600" dirty="0" smtClean="0">
              <a:latin typeface="Calibri" pitchFamily="34" charset="0"/>
            </a:rPr>
            <a:t>Consumo humano</a:t>
          </a:r>
        </a:p>
        <a:p>
          <a:pPr marL="0" indent="0" algn="r" defTabSz="622300">
            <a:lnSpc>
              <a:spcPct val="100000"/>
            </a:lnSpc>
            <a:spcBef>
              <a:spcPts val="0"/>
            </a:spcBef>
            <a:spcAft>
              <a:spcPct val="35000"/>
            </a:spcAft>
            <a:buNone/>
          </a:pPr>
          <a:r>
            <a:rPr lang="es-MX" sz="1600" dirty="0" err="1" smtClean="0">
              <a:latin typeface="Calibri" pitchFamily="34" charset="0"/>
            </a:rPr>
            <a:t>Biorremediación</a:t>
          </a:r>
          <a:endParaRPr lang="es-MX" sz="1600" dirty="0" smtClean="0">
            <a:latin typeface="Calibri" pitchFamily="34" charset="0"/>
          </a:endParaRPr>
        </a:p>
        <a:p>
          <a:pPr marL="0" indent="0" algn="r" defTabSz="622300">
            <a:lnSpc>
              <a:spcPct val="100000"/>
            </a:lnSpc>
            <a:spcBef>
              <a:spcPts val="0"/>
            </a:spcBef>
            <a:spcAft>
              <a:spcPct val="35000"/>
            </a:spcAft>
            <a:buNone/>
          </a:pPr>
          <a:r>
            <a:rPr lang="es-MX" sz="1600" dirty="0" smtClean="0">
              <a:latin typeface="Calibri" pitchFamily="34" charset="0"/>
            </a:rPr>
            <a:t>Salud Pública</a:t>
          </a:r>
          <a:endParaRPr lang="es-ES" dirty="0" smtClean="0">
            <a:latin typeface="Calibri" pitchFamily="34" charset="0"/>
          </a:endParaRPr>
        </a:p>
        <a:p>
          <a:pPr defTabSz="622300">
            <a:spcAft>
              <a:spcPct val="35000"/>
            </a:spcAft>
          </a:pPr>
          <a:endParaRPr lang="es-MX" sz="3600" dirty="0"/>
        </a:p>
      </dgm:t>
    </dgm:pt>
    <dgm:pt modelId="{627AB884-E2BB-447B-9125-AF71F0BFE7CE}" type="parTrans" cxnId="{93522B52-D15A-4C20-901D-E41CB1270BCB}">
      <dgm:prSet/>
      <dgm:spPr/>
      <dgm:t>
        <a:bodyPr/>
        <a:lstStyle/>
        <a:p>
          <a:endParaRPr lang="es-MX"/>
        </a:p>
      </dgm:t>
    </dgm:pt>
    <dgm:pt modelId="{ED32CEC9-370F-49B6-92DF-3597EECDF31F}" type="sibTrans" cxnId="{93522B52-D15A-4C20-901D-E41CB1270BCB}">
      <dgm:prSet/>
      <dgm:spPr/>
      <dgm:t>
        <a:bodyPr/>
        <a:lstStyle/>
        <a:p>
          <a:endParaRPr lang="es-MX"/>
        </a:p>
      </dgm:t>
    </dgm:pt>
    <dgm:pt modelId="{08AA8D74-4451-4FB6-807B-B5B1BD5A83D7}" type="pres">
      <dgm:prSet presAssocID="{B6B011B4-2654-40B0-A06E-8504906050D8}" presName="linearFlow" presStyleCnt="0">
        <dgm:presLayoutVars>
          <dgm:dir/>
          <dgm:resizeHandles val="exact"/>
        </dgm:presLayoutVars>
      </dgm:prSet>
      <dgm:spPr/>
    </dgm:pt>
    <dgm:pt modelId="{F318DAF0-4414-4AAA-AD93-5F88BE232218}" type="pres">
      <dgm:prSet presAssocID="{84D7E6C7-8709-468E-B3C5-801BF63251E1}" presName="composite" presStyleCnt="0"/>
      <dgm:spPr/>
    </dgm:pt>
    <dgm:pt modelId="{7A809581-9145-4E1C-A81A-262B9954BEB1}" type="pres">
      <dgm:prSet presAssocID="{84D7E6C7-8709-468E-B3C5-801BF63251E1}" presName="imgShp" presStyleLbl="fgImgPlace1" presStyleIdx="0" presStyleCnt="3"/>
      <dgm:spPr>
        <a:blipFill rotWithShape="0">
          <a:blip xmlns:r="http://schemas.openxmlformats.org/officeDocument/2006/relationships" r:embed="rId1"/>
          <a:stretch>
            <a:fillRect/>
          </a:stretch>
        </a:blipFill>
      </dgm:spPr>
    </dgm:pt>
    <dgm:pt modelId="{5FBD2FEF-D98F-4BE2-A85B-6CE96830F014}" type="pres">
      <dgm:prSet presAssocID="{84D7E6C7-8709-468E-B3C5-801BF63251E1}" presName="txShp" presStyleLbl="node1" presStyleIdx="0" presStyleCnt="3" custScaleX="115328" custScaleY="133433">
        <dgm:presLayoutVars>
          <dgm:bulletEnabled val="1"/>
        </dgm:presLayoutVars>
      </dgm:prSet>
      <dgm:spPr/>
      <dgm:t>
        <a:bodyPr/>
        <a:lstStyle/>
        <a:p>
          <a:endParaRPr lang="es-MX"/>
        </a:p>
      </dgm:t>
    </dgm:pt>
    <dgm:pt modelId="{264858AC-2F95-4C04-835A-2FC956EB475F}" type="pres">
      <dgm:prSet presAssocID="{21C04494-0E19-498B-B21D-D561FA8F1F49}" presName="spacing" presStyleCnt="0"/>
      <dgm:spPr/>
    </dgm:pt>
    <dgm:pt modelId="{9FA7BC97-9E3B-4B60-AEEE-2F0BEC09419B}" type="pres">
      <dgm:prSet presAssocID="{A092DA08-28A0-446A-96D4-41395F18B5DB}" presName="composite" presStyleCnt="0"/>
      <dgm:spPr/>
    </dgm:pt>
    <dgm:pt modelId="{F3F73019-B719-4D81-A5F5-68E3D27C2791}" type="pres">
      <dgm:prSet presAssocID="{A092DA08-28A0-446A-96D4-41395F18B5DB}" presName="imgShp" presStyleLbl="fgImgPlace1" presStyleIdx="1" presStyleCnt="3" custLinFactNeighborX="-6806" custLinFactNeighborY="-5215"/>
      <dgm:spPr>
        <a:blipFill rotWithShape="0">
          <a:blip xmlns:r="http://schemas.openxmlformats.org/officeDocument/2006/relationships" r:embed="rId2"/>
          <a:stretch>
            <a:fillRect/>
          </a:stretch>
        </a:blipFill>
      </dgm:spPr>
    </dgm:pt>
    <dgm:pt modelId="{37C37C22-5ECE-48B3-A2BF-6CCFD0A77B28}" type="pres">
      <dgm:prSet presAssocID="{A092DA08-28A0-446A-96D4-41395F18B5DB}" presName="txShp" presStyleLbl="node1" presStyleIdx="1" presStyleCnt="3" custScaleX="113161" custScaleY="131333">
        <dgm:presLayoutVars>
          <dgm:bulletEnabled val="1"/>
        </dgm:presLayoutVars>
      </dgm:prSet>
      <dgm:spPr/>
      <dgm:t>
        <a:bodyPr/>
        <a:lstStyle/>
        <a:p>
          <a:endParaRPr lang="es-MX"/>
        </a:p>
      </dgm:t>
    </dgm:pt>
    <dgm:pt modelId="{C09A1663-17BB-4BC2-B88B-7F67657787FC}" type="pres">
      <dgm:prSet presAssocID="{A9B8AC48-F247-442F-A8B9-05C788E8C485}" presName="spacing" presStyleCnt="0"/>
      <dgm:spPr/>
    </dgm:pt>
    <dgm:pt modelId="{2615756F-57D0-401C-8E14-79B6A4550214}" type="pres">
      <dgm:prSet presAssocID="{5D5E64A8-77B0-4E3C-A68C-70B20471FC2F}" presName="composite" presStyleCnt="0"/>
      <dgm:spPr/>
    </dgm:pt>
    <dgm:pt modelId="{EA3F3767-51C2-4ED6-94F0-0764CC6E5B34}" type="pres">
      <dgm:prSet presAssocID="{5D5E64A8-77B0-4E3C-A68C-70B20471FC2F}" presName="imgShp" presStyleLbl="fgImgPlace1" presStyleIdx="2" presStyleCnt="3" custLinFactNeighborX="-17339" custLinFactNeighborY="-3783"/>
      <dgm:spPr>
        <a:blipFill rotWithShape="0">
          <a:blip xmlns:r="http://schemas.openxmlformats.org/officeDocument/2006/relationships" r:embed="rId3"/>
          <a:stretch>
            <a:fillRect/>
          </a:stretch>
        </a:blipFill>
      </dgm:spPr>
    </dgm:pt>
    <dgm:pt modelId="{1659B8DA-B768-4E61-9301-ECDD7F626014}" type="pres">
      <dgm:prSet presAssocID="{5D5E64A8-77B0-4E3C-A68C-70B20471FC2F}" presName="txShp" presStyleLbl="node1" presStyleIdx="2" presStyleCnt="3" custScaleX="111256" custScaleY="130298">
        <dgm:presLayoutVars>
          <dgm:bulletEnabled val="1"/>
        </dgm:presLayoutVars>
      </dgm:prSet>
      <dgm:spPr/>
      <dgm:t>
        <a:bodyPr/>
        <a:lstStyle/>
        <a:p>
          <a:endParaRPr lang="es-MX"/>
        </a:p>
      </dgm:t>
    </dgm:pt>
  </dgm:ptLst>
  <dgm:cxnLst>
    <dgm:cxn modelId="{93522B52-D15A-4C20-901D-E41CB1270BCB}" srcId="{B6B011B4-2654-40B0-A06E-8504906050D8}" destId="{5D5E64A8-77B0-4E3C-A68C-70B20471FC2F}" srcOrd="2" destOrd="0" parTransId="{627AB884-E2BB-447B-9125-AF71F0BFE7CE}" sibTransId="{ED32CEC9-370F-49B6-92DF-3597EECDF31F}"/>
    <dgm:cxn modelId="{855AA309-47B4-47B8-8C20-2A0BFA764D7E}" type="presOf" srcId="{A092DA08-28A0-446A-96D4-41395F18B5DB}" destId="{37C37C22-5ECE-48B3-A2BF-6CCFD0A77B28}" srcOrd="0" destOrd="0" presId="urn:microsoft.com/office/officeart/2005/8/layout/vList3#3"/>
    <dgm:cxn modelId="{7DE559E9-E368-4BAD-9AAC-93FF081280CE}" type="presOf" srcId="{5D5E64A8-77B0-4E3C-A68C-70B20471FC2F}" destId="{1659B8DA-B768-4E61-9301-ECDD7F626014}" srcOrd="0" destOrd="0" presId="urn:microsoft.com/office/officeart/2005/8/layout/vList3#3"/>
    <dgm:cxn modelId="{0BB5E86C-EC80-4E03-806F-C82023FFFC38}" type="presOf" srcId="{84D7E6C7-8709-468E-B3C5-801BF63251E1}" destId="{5FBD2FEF-D98F-4BE2-A85B-6CE96830F014}" srcOrd="0" destOrd="0" presId="urn:microsoft.com/office/officeart/2005/8/layout/vList3#3"/>
    <dgm:cxn modelId="{A6BE2FD5-ABC7-4EE4-8E46-8F643D25994B}" srcId="{B6B011B4-2654-40B0-A06E-8504906050D8}" destId="{84D7E6C7-8709-468E-B3C5-801BF63251E1}" srcOrd="0" destOrd="0" parTransId="{3AC8F7B8-ED75-4E26-837A-0C05A1C57089}" sibTransId="{21C04494-0E19-498B-B21D-D561FA8F1F49}"/>
    <dgm:cxn modelId="{54CE2629-BC26-4BB9-94CB-7F3F78806F9D}" srcId="{B6B011B4-2654-40B0-A06E-8504906050D8}" destId="{A092DA08-28A0-446A-96D4-41395F18B5DB}" srcOrd="1" destOrd="0" parTransId="{F98BA054-FAD6-4A92-A8BD-2275FD9288CD}" sibTransId="{A9B8AC48-F247-442F-A8B9-05C788E8C485}"/>
    <dgm:cxn modelId="{A7889665-2F1D-44BE-B930-5D29E2E6AD60}" type="presOf" srcId="{B6B011B4-2654-40B0-A06E-8504906050D8}" destId="{08AA8D74-4451-4FB6-807B-B5B1BD5A83D7}" srcOrd="0" destOrd="0" presId="urn:microsoft.com/office/officeart/2005/8/layout/vList3#3"/>
    <dgm:cxn modelId="{A2A52B5C-5FC3-40C0-8B18-CD4995784E1C}" type="presParOf" srcId="{08AA8D74-4451-4FB6-807B-B5B1BD5A83D7}" destId="{F318DAF0-4414-4AAA-AD93-5F88BE232218}" srcOrd="0" destOrd="0" presId="urn:microsoft.com/office/officeart/2005/8/layout/vList3#3"/>
    <dgm:cxn modelId="{209AD17A-92C9-4034-8380-AA8F2454F14F}" type="presParOf" srcId="{F318DAF0-4414-4AAA-AD93-5F88BE232218}" destId="{7A809581-9145-4E1C-A81A-262B9954BEB1}" srcOrd="0" destOrd="0" presId="urn:microsoft.com/office/officeart/2005/8/layout/vList3#3"/>
    <dgm:cxn modelId="{05275AF2-C9A9-4BFF-A1E6-2259F165565E}" type="presParOf" srcId="{F318DAF0-4414-4AAA-AD93-5F88BE232218}" destId="{5FBD2FEF-D98F-4BE2-A85B-6CE96830F014}" srcOrd="1" destOrd="0" presId="urn:microsoft.com/office/officeart/2005/8/layout/vList3#3"/>
    <dgm:cxn modelId="{E96EA2EF-EA96-4392-B46E-86B5634970A2}" type="presParOf" srcId="{08AA8D74-4451-4FB6-807B-B5B1BD5A83D7}" destId="{264858AC-2F95-4C04-835A-2FC956EB475F}" srcOrd="1" destOrd="0" presId="urn:microsoft.com/office/officeart/2005/8/layout/vList3#3"/>
    <dgm:cxn modelId="{202C18F6-1FC7-4A52-B387-0950B8CCC665}" type="presParOf" srcId="{08AA8D74-4451-4FB6-807B-B5B1BD5A83D7}" destId="{9FA7BC97-9E3B-4B60-AEEE-2F0BEC09419B}" srcOrd="2" destOrd="0" presId="urn:microsoft.com/office/officeart/2005/8/layout/vList3#3"/>
    <dgm:cxn modelId="{03E780C7-DD78-4AD2-A3D6-65B72A100EE8}" type="presParOf" srcId="{9FA7BC97-9E3B-4B60-AEEE-2F0BEC09419B}" destId="{F3F73019-B719-4D81-A5F5-68E3D27C2791}" srcOrd="0" destOrd="0" presId="urn:microsoft.com/office/officeart/2005/8/layout/vList3#3"/>
    <dgm:cxn modelId="{1B612436-618D-477C-8C0C-D78FFF4327FF}" type="presParOf" srcId="{9FA7BC97-9E3B-4B60-AEEE-2F0BEC09419B}" destId="{37C37C22-5ECE-48B3-A2BF-6CCFD0A77B28}" srcOrd="1" destOrd="0" presId="urn:microsoft.com/office/officeart/2005/8/layout/vList3#3"/>
    <dgm:cxn modelId="{FB5B853C-F1CC-4A56-8C85-B2D94C2548B7}" type="presParOf" srcId="{08AA8D74-4451-4FB6-807B-B5B1BD5A83D7}" destId="{C09A1663-17BB-4BC2-B88B-7F67657787FC}" srcOrd="3" destOrd="0" presId="urn:microsoft.com/office/officeart/2005/8/layout/vList3#3"/>
    <dgm:cxn modelId="{4AF75979-1D83-418D-AC50-484194FAC8A8}" type="presParOf" srcId="{08AA8D74-4451-4FB6-807B-B5B1BD5A83D7}" destId="{2615756F-57D0-401C-8E14-79B6A4550214}" srcOrd="4" destOrd="0" presId="urn:microsoft.com/office/officeart/2005/8/layout/vList3#3"/>
    <dgm:cxn modelId="{45EA0CD8-0F42-42D4-8A23-FB6FF4AA4FF0}" type="presParOf" srcId="{2615756F-57D0-401C-8E14-79B6A4550214}" destId="{EA3F3767-51C2-4ED6-94F0-0764CC6E5B34}" srcOrd="0" destOrd="0" presId="urn:microsoft.com/office/officeart/2005/8/layout/vList3#3"/>
    <dgm:cxn modelId="{02726542-A89A-42FF-A3DC-3570E70CF077}" type="presParOf" srcId="{2615756F-57D0-401C-8E14-79B6A4550214}" destId="{1659B8DA-B768-4E61-9301-ECDD7F626014}"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CF4B4-6597-478C-8321-928783331B50}" type="doc">
      <dgm:prSet loTypeId="urn:microsoft.com/office/officeart/2005/8/layout/vList3#4" loCatId="list" qsTypeId="urn:microsoft.com/office/officeart/2005/8/quickstyle/simple5" qsCatId="simple" csTypeId="urn:microsoft.com/office/officeart/2005/8/colors/colorful2" csCatId="colorful" phldr="1"/>
      <dgm:spPr/>
    </dgm:pt>
    <dgm:pt modelId="{6708DB3B-0726-45C9-8984-1EADC9C5BDBF}">
      <dgm:prSet phldrT="[Texto]"/>
      <dgm:spPr/>
      <dgm:t>
        <a:bodyPr/>
        <a:lstStyle/>
        <a:p>
          <a:r>
            <a:rPr lang="es-MX" b="1" dirty="0" smtClean="0">
              <a:latin typeface="Calibri" pitchFamily="34" charset="0"/>
            </a:rPr>
            <a:t>Importación</a:t>
          </a:r>
        </a:p>
        <a:p>
          <a:r>
            <a:rPr lang="es-MX" b="1" dirty="0" smtClean="0">
              <a:latin typeface="Calibri" pitchFamily="34" charset="0"/>
            </a:rPr>
            <a:t>Exportación</a:t>
          </a:r>
          <a:endParaRPr lang="es-MX" dirty="0"/>
        </a:p>
      </dgm:t>
    </dgm:pt>
    <dgm:pt modelId="{D32169CE-3181-4273-8A28-AD94772288D8}" type="parTrans" cxnId="{ACB114DA-E412-4566-B1E3-879385F6EE09}">
      <dgm:prSet/>
      <dgm:spPr/>
      <dgm:t>
        <a:bodyPr/>
        <a:lstStyle/>
        <a:p>
          <a:endParaRPr lang="es-MX"/>
        </a:p>
      </dgm:t>
    </dgm:pt>
    <dgm:pt modelId="{1CAFD6CB-F077-4E22-9B01-F685D11D530A}" type="sibTrans" cxnId="{ACB114DA-E412-4566-B1E3-879385F6EE09}">
      <dgm:prSet/>
      <dgm:spPr/>
      <dgm:t>
        <a:bodyPr/>
        <a:lstStyle/>
        <a:p>
          <a:endParaRPr lang="es-MX"/>
        </a:p>
      </dgm:t>
    </dgm:pt>
    <dgm:pt modelId="{A6227FC8-485D-482C-AC4B-999732DC0EF3}">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b="1" smtClean="0"/>
            <a:t>Educación, difusión y divulgación</a:t>
          </a:r>
        </a:p>
        <a:p>
          <a:pPr defTabSz="1422400">
            <a:lnSpc>
              <a:spcPct val="90000"/>
            </a:lnSpc>
            <a:spcBef>
              <a:spcPct val="0"/>
            </a:spcBef>
            <a:spcAft>
              <a:spcPct val="35000"/>
            </a:spcAft>
          </a:pPr>
          <a:endParaRPr lang="es-MX" dirty="0"/>
        </a:p>
      </dgm:t>
    </dgm:pt>
    <dgm:pt modelId="{FC09A4C4-A6B1-4B5F-87B2-B6446DBCEEFE}" type="parTrans" cxnId="{4A8658AE-976A-4A01-A868-7914AD630BC4}">
      <dgm:prSet/>
      <dgm:spPr/>
      <dgm:t>
        <a:bodyPr/>
        <a:lstStyle/>
        <a:p>
          <a:endParaRPr lang="es-MX"/>
        </a:p>
      </dgm:t>
    </dgm:pt>
    <dgm:pt modelId="{AA478283-657E-4B8C-A015-ABE13EA90FBC}" type="sibTrans" cxnId="{4A8658AE-976A-4A01-A868-7914AD630BC4}">
      <dgm:prSet/>
      <dgm:spPr/>
      <dgm:t>
        <a:bodyPr/>
        <a:lstStyle/>
        <a:p>
          <a:endParaRPr lang="es-MX"/>
        </a:p>
      </dgm:t>
    </dgm:pt>
    <dgm:pt modelId="{3ECE054F-8439-44E4-AD92-15D3669FD4DB}">
      <dgm:prSet phldrT="[Texto]"/>
      <dgm:spPr>
        <a:solidFill>
          <a:schemeClr val="accent3">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b="1" dirty="0" smtClean="0"/>
            <a:t>Investigación Científica y Tecnológica sobre </a:t>
          </a:r>
          <a:r>
            <a:rPr lang="es-MX" b="1" dirty="0" err="1" smtClean="0"/>
            <a:t>OGMs</a:t>
          </a:r>
          <a:endParaRPr lang="es-MX" b="1" dirty="0" smtClean="0"/>
        </a:p>
        <a:p>
          <a:pPr defTabSz="1111250">
            <a:lnSpc>
              <a:spcPct val="90000"/>
            </a:lnSpc>
            <a:spcBef>
              <a:spcPct val="0"/>
            </a:spcBef>
            <a:spcAft>
              <a:spcPct val="35000"/>
            </a:spcAft>
          </a:pPr>
          <a:endParaRPr lang="es-MX" dirty="0"/>
        </a:p>
      </dgm:t>
    </dgm:pt>
    <dgm:pt modelId="{C7FE591E-A9B7-4FDC-BA90-46F70FFBEA05}" type="parTrans" cxnId="{80C4D4B5-5E1F-439A-B49C-8E32C00FDA88}">
      <dgm:prSet/>
      <dgm:spPr/>
      <dgm:t>
        <a:bodyPr/>
        <a:lstStyle/>
        <a:p>
          <a:endParaRPr lang="es-MX"/>
        </a:p>
      </dgm:t>
    </dgm:pt>
    <dgm:pt modelId="{4C8115B2-4492-4BAB-9C2B-62FA2434F0BA}" type="sibTrans" cxnId="{80C4D4B5-5E1F-439A-B49C-8E32C00FDA88}">
      <dgm:prSet/>
      <dgm:spPr/>
      <dgm:t>
        <a:bodyPr/>
        <a:lstStyle/>
        <a:p>
          <a:endParaRPr lang="es-MX"/>
        </a:p>
      </dgm:t>
    </dgm:pt>
    <dgm:pt modelId="{BB432B9E-9FD0-4061-A7B8-9F823C869818}" type="pres">
      <dgm:prSet presAssocID="{A04CF4B4-6597-478C-8321-928783331B50}" presName="linearFlow" presStyleCnt="0">
        <dgm:presLayoutVars>
          <dgm:dir/>
          <dgm:resizeHandles val="exact"/>
        </dgm:presLayoutVars>
      </dgm:prSet>
      <dgm:spPr/>
    </dgm:pt>
    <dgm:pt modelId="{EC592980-B0DD-401C-84B4-2937955B0DDB}" type="pres">
      <dgm:prSet presAssocID="{6708DB3B-0726-45C9-8984-1EADC9C5BDBF}" presName="composite" presStyleCnt="0"/>
      <dgm:spPr/>
    </dgm:pt>
    <dgm:pt modelId="{BE9D162B-F509-4BD5-A1E3-8B892CB721A3}" type="pres">
      <dgm:prSet presAssocID="{6708DB3B-0726-45C9-8984-1EADC9C5BDBF}" presName="imgShp" presStyleLbl="fgImgPlace1" presStyleIdx="0" presStyleCnt="3" custLinFactY="30290" custLinFactNeighborX="4202" custLinFactNeighborY="100000"/>
      <dgm:spPr>
        <a:blipFill rotWithShape="0">
          <a:blip xmlns:r="http://schemas.openxmlformats.org/officeDocument/2006/relationships" r:embed="rId1"/>
          <a:stretch>
            <a:fillRect/>
          </a:stretch>
        </a:blipFill>
      </dgm:spPr>
    </dgm:pt>
    <dgm:pt modelId="{083E24CC-5215-4749-9157-96D4F7C45ACE}" type="pres">
      <dgm:prSet presAssocID="{6708DB3B-0726-45C9-8984-1EADC9C5BDBF}" presName="txShp" presStyleLbl="node1" presStyleIdx="0" presStyleCnt="3" custLinFactY="30290" custLinFactNeighborX="1244" custLinFactNeighborY="100000">
        <dgm:presLayoutVars>
          <dgm:bulletEnabled val="1"/>
        </dgm:presLayoutVars>
      </dgm:prSet>
      <dgm:spPr/>
      <dgm:t>
        <a:bodyPr/>
        <a:lstStyle/>
        <a:p>
          <a:endParaRPr lang="es-MX"/>
        </a:p>
      </dgm:t>
    </dgm:pt>
    <dgm:pt modelId="{E5E0E87B-4518-424B-8A4B-1059F077F165}" type="pres">
      <dgm:prSet presAssocID="{1CAFD6CB-F077-4E22-9B01-F685D11D530A}" presName="spacing" presStyleCnt="0"/>
      <dgm:spPr/>
    </dgm:pt>
    <dgm:pt modelId="{9DD9AFCE-65D1-45EE-AD2A-171DF375F73C}" type="pres">
      <dgm:prSet presAssocID="{A6227FC8-485D-482C-AC4B-999732DC0EF3}" presName="composite" presStyleCnt="0"/>
      <dgm:spPr/>
    </dgm:pt>
    <dgm:pt modelId="{B2747740-7399-44ED-8CD9-5C655DDC4983}" type="pres">
      <dgm:prSet presAssocID="{A6227FC8-485D-482C-AC4B-999732DC0EF3}" presName="imgShp" presStyleLbl="fgImgPlace1" presStyleIdx="1" presStyleCnt="3" custLinFactY="-30134" custLinFactNeighborX="-1239" custLinFactNeighborY="-100000"/>
      <dgm:spPr>
        <a:blipFill rotWithShape="0">
          <a:blip xmlns:r="http://schemas.openxmlformats.org/officeDocument/2006/relationships" r:embed="rId2"/>
          <a:stretch>
            <a:fillRect/>
          </a:stretch>
        </a:blipFill>
      </dgm:spPr>
    </dgm:pt>
    <dgm:pt modelId="{06ED0E13-2C09-434F-AF07-7E2C204549D1}" type="pres">
      <dgm:prSet presAssocID="{A6227FC8-485D-482C-AC4B-999732DC0EF3}" presName="txShp" presStyleLbl="node1" presStyleIdx="1" presStyleCnt="3" custLinFactY="-30135" custLinFactNeighborX="1142" custLinFactNeighborY="-100000">
        <dgm:presLayoutVars>
          <dgm:bulletEnabled val="1"/>
        </dgm:presLayoutVars>
      </dgm:prSet>
      <dgm:spPr/>
      <dgm:t>
        <a:bodyPr/>
        <a:lstStyle/>
        <a:p>
          <a:endParaRPr lang="es-MX"/>
        </a:p>
      </dgm:t>
    </dgm:pt>
    <dgm:pt modelId="{9F2808F1-2AC3-4B78-86C2-92AEF0FCE504}" type="pres">
      <dgm:prSet presAssocID="{AA478283-657E-4B8C-A015-ABE13EA90FBC}" presName="spacing" presStyleCnt="0"/>
      <dgm:spPr/>
    </dgm:pt>
    <dgm:pt modelId="{2E360943-2280-4CD5-90F9-35B2A0259770}" type="pres">
      <dgm:prSet presAssocID="{3ECE054F-8439-44E4-AD92-15D3669FD4DB}" presName="composite" presStyleCnt="0"/>
      <dgm:spPr/>
    </dgm:pt>
    <dgm:pt modelId="{DB337069-D8E6-4AF6-9466-848073DBAEDF}" type="pres">
      <dgm:prSet presAssocID="{3ECE054F-8439-44E4-AD92-15D3669FD4DB}" presName="imgShp" presStyleLbl="fgImgPlace1" presStyleIdx="2" presStyleCnt="3"/>
      <dgm:spPr>
        <a:blipFill rotWithShape="0">
          <a:blip xmlns:r="http://schemas.openxmlformats.org/officeDocument/2006/relationships" r:embed="rId3"/>
          <a:stretch>
            <a:fillRect/>
          </a:stretch>
        </a:blipFill>
      </dgm:spPr>
    </dgm:pt>
    <dgm:pt modelId="{13B11CBC-2498-4783-8280-AEC2EBE8C58E}" type="pres">
      <dgm:prSet presAssocID="{3ECE054F-8439-44E4-AD92-15D3669FD4DB}" presName="txShp" presStyleLbl="node1" presStyleIdx="2" presStyleCnt="3">
        <dgm:presLayoutVars>
          <dgm:bulletEnabled val="1"/>
        </dgm:presLayoutVars>
      </dgm:prSet>
      <dgm:spPr/>
      <dgm:t>
        <a:bodyPr/>
        <a:lstStyle/>
        <a:p>
          <a:endParaRPr lang="es-MX"/>
        </a:p>
      </dgm:t>
    </dgm:pt>
  </dgm:ptLst>
  <dgm:cxnLst>
    <dgm:cxn modelId="{43CDC624-6258-4244-8F9D-DABE925E4AD7}" type="presOf" srcId="{3ECE054F-8439-44E4-AD92-15D3669FD4DB}" destId="{13B11CBC-2498-4783-8280-AEC2EBE8C58E}" srcOrd="0" destOrd="0" presId="urn:microsoft.com/office/officeart/2005/8/layout/vList3#4"/>
    <dgm:cxn modelId="{ACB114DA-E412-4566-B1E3-879385F6EE09}" srcId="{A04CF4B4-6597-478C-8321-928783331B50}" destId="{6708DB3B-0726-45C9-8984-1EADC9C5BDBF}" srcOrd="0" destOrd="0" parTransId="{D32169CE-3181-4273-8A28-AD94772288D8}" sibTransId="{1CAFD6CB-F077-4E22-9B01-F685D11D530A}"/>
    <dgm:cxn modelId="{4A8658AE-976A-4A01-A868-7914AD630BC4}" srcId="{A04CF4B4-6597-478C-8321-928783331B50}" destId="{A6227FC8-485D-482C-AC4B-999732DC0EF3}" srcOrd="1" destOrd="0" parTransId="{FC09A4C4-A6B1-4B5F-87B2-B6446DBCEEFE}" sibTransId="{AA478283-657E-4B8C-A015-ABE13EA90FBC}"/>
    <dgm:cxn modelId="{BA3D8E1D-1787-448F-B030-282B483D1BD8}" type="presOf" srcId="{A04CF4B4-6597-478C-8321-928783331B50}" destId="{BB432B9E-9FD0-4061-A7B8-9F823C869818}" srcOrd="0" destOrd="0" presId="urn:microsoft.com/office/officeart/2005/8/layout/vList3#4"/>
    <dgm:cxn modelId="{E1C8084F-B901-4C11-8682-4BED9321FA3B}" type="presOf" srcId="{A6227FC8-485D-482C-AC4B-999732DC0EF3}" destId="{06ED0E13-2C09-434F-AF07-7E2C204549D1}" srcOrd="0" destOrd="0" presId="urn:microsoft.com/office/officeart/2005/8/layout/vList3#4"/>
    <dgm:cxn modelId="{80C4D4B5-5E1F-439A-B49C-8E32C00FDA88}" srcId="{A04CF4B4-6597-478C-8321-928783331B50}" destId="{3ECE054F-8439-44E4-AD92-15D3669FD4DB}" srcOrd="2" destOrd="0" parTransId="{C7FE591E-A9B7-4FDC-BA90-46F70FFBEA05}" sibTransId="{4C8115B2-4492-4BAB-9C2B-62FA2434F0BA}"/>
    <dgm:cxn modelId="{45E7E5FD-6C86-4F08-9BB7-EBC6D918A3E5}" type="presOf" srcId="{6708DB3B-0726-45C9-8984-1EADC9C5BDBF}" destId="{083E24CC-5215-4749-9157-96D4F7C45ACE}" srcOrd="0" destOrd="0" presId="urn:microsoft.com/office/officeart/2005/8/layout/vList3#4"/>
    <dgm:cxn modelId="{AC753B24-A76A-4F15-8FC9-817DFDFFF32B}" type="presParOf" srcId="{BB432B9E-9FD0-4061-A7B8-9F823C869818}" destId="{EC592980-B0DD-401C-84B4-2937955B0DDB}" srcOrd="0" destOrd="0" presId="urn:microsoft.com/office/officeart/2005/8/layout/vList3#4"/>
    <dgm:cxn modelId="{92E092C5-52F6-4ADA-86A5-497E9647AF57}" type="presParOf" srcId="{EC592980-B0DD-401C-84B4-2937955B0DDB}" destId="{BE9D162B-F509-4BD5-A1E3-8B892CB721A3}" srcOrd="0" destOrd="0" presId="urn:microsoft.com/office/officeart/2005/8/layout/vList3#4"/>
    <dgm:cxn modelId="{CD71ED2A-8FE6-4103-BF7D-C84FFB23EC7B}" type="presParOf" srcId="{EC592980-B0DD-401C-84B4-2937955B0DDB}" destId="{083E24CC-5215-4749-9157-96D4F7C45ACE}" srcOrd="1" destOrd="0" presId="urn:microsoft.com/office/officeart/2005/8/layout/vList3#4"/>
    <dgm:cxn modelId="{57D0F593-1FF9-401E-BD6C-1BED5CAD72FC}" type="presParOf" srcId="{BB432B9E-9FD0-4061-A7B8-9F823C869818}" destId="{E5E0E87B-4518-424B-8A4B-1059F077F165}" srcOrd="1" destOrd="0" presId="urn:microsoft.com/office/officeart/2005/8/layout/vList3#4"/>
    <dgm:cxn modelId="{2415F165-BACC-4560-B36A-8DC341C356B5}" type="presParOf" srcId="{BB432B9E-9FD0-4061-A7B8-9F823C869818}" destId="{9DD9AFCE-65D1-45EE-AD2A-171DF375F73C}" srcOrd="2" destOrd="0" presId="urn:microsoft.com/office/officeart/2005/8/layout/vList3#4"/>
    <dgm:cxn modelId="{F77D0B8F-B546-42C1-8419-57270CF4FF5A}" type="presParOf" srcId="{9DD9AFCE-65D1-45EE-AD2A-171DF375F73C}" destId="{B2747740-7399-44ED-8CD9-5C655DDC4983}" srcOrd="0" destOrd="0" presId="urn:microsoft.com/office/officeart/2005/8/layout/vList3#4"/>
    <dgm:cxn modelId="{07DF7BF9-10FB-44CC-A7A9-5E0F01F21347}" type="presParOf" srcId="{9DD9AFCE-65D1-45EE-AD2A-171DF375F73C}" destId="{06ED0E13-2C09-434F-AF07-7E2C204549D1}" srcOrd="1" destOrd="0" presId="urn:microsoft.com/office/officeart/2005/8/layout/vList3#4"/>
    <dgm:cxn modelId="{95A8328A-C2EC-4CEB-A21D-BA62FF1CB211}" type="presParOf" srcId="{BB432B9E-9FD0-4061-A7B8-9F823C869818}" destId="{9F2808F1-2AC3-4B78-86C2-92AEF0FCE504}" srcOrd="3" destOrd="0" presId="urn:microsoft.com/office/officeart/2005/8/layout/vList3#4"/>
    <dgm:cxn modelId="{3E50F721-B633-4B69-86D6-C83BDC736726}" type="presParOf" srcId="{BB432B9E-9FD0-4061-A7B8-9F823C869818}" destId="{2E360943-2280-4CD5-90F9-35B2A0259770}" srcOrd="4" destOrd="0" presId="urn:microsoft.com/office/officeart/2005/8/layout/vList3#4"/>
    <dgm:cxn modelId="{362CC115-7038-41B7-97CA-425D660B0080}" type="presParOf" srcId="{2E360943-2280-4CD5-90F9-35B2A0259770}" destId="{DB337069-D8E6-4AF6-9466-848073DBAEDF}" srcOrd="0" destOrd="0" presId="urn:microsoft.com/office/officeart/2005/8/layout/vList3#4"/>
    <dgm:cxn modelId="{4F63C36E-1C4B-48CD-986C-491776290764}" type="presParOf" srcId="{2E360943-2280-4CD5-90F9-35B2A0259770}" destId="{13B11CBC-2498-4783-8280-AEC2EBE8C58E}" srcOrd="1" destOrd="0" presId="urn:microsoft.com/office/officeart/2005/8/layout/vList3#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CF4B4-6597-478C-8321-928783331B50}" type="doc">
      <dgm:prSet loTypeId="urn:microsoft.com/office/officeart/2005/8/layout/vList3#4" loCatId="list" qsTypeId="urn:microsoft.com/office/officeart/2005/8/quickstyle/simple5" qsCatId="simple" csTypeId="urn:microsoft.com/office/officeart/2005/8/colors/colorful2" csCatId="colorful" phldr="1"/>
      <dgm:spPr/>
    </dgm:pt>
    <dgm:pt modelId="{A6227FC8-485D-482C-AC4B-999732DC0EF3}">
      <dgm:prSet phldrT="[Texto]" custT="1"/>
      <dgm:spPr>
        <a:solidFill>
          <a:schemeClr val="accent6">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2800" b="1" dirty="0" smtClean="0"/>
            <a:t>Educación, difusión y divulgación</a:t>
          </a:r>
        </a:p>
        <a:p>
          <a:pPr defTabSz="1422400">
            <a:lnSpc>
              <a:spcPct val="90000"/>
            </a:lnSpc>
            <a:spcBef>
              <a:spcPct val="0"/>
            </a:spcBef>
            <a:spcAft>
              <a:spcPct val="35000"/>
            </a:spcAft>
          </a:pPr>
          <a:endParaRPr lang="es-MX" sz="3300" dirty="0"/>
        </a:p>
      </dgm:t>
    </dgm:pt>
    <dgm:pt modelId="{FC09A4C4-A6B1-4B5F-87B2-B6446DBCEEFE}" type="parTrans" cxnId="{4A8658AE-976A-4A01-A868-7914AD630BC4}">
      <dgm:prSet/>
      <dgm:spPr/>
      <dgm:t>
        <a:bodyPr/>
        <a:lstStyle/>
        <a:p>
          <a:endParaRPr lang="es-MX"/>
        </a:p>
      </dgm:t>
    </dgm:pt>
    <dgm:pt modelId="{AA478283-657E-4B8C-A015-ABE13EA90FBC}" type="sibTrans" cxnId="{4A8658AE-976A-4A01-A868-7914AD630BC4}">
      <dgm:prSet/>
      <dgm:spPr/>
      <dgm:t>
        <a:bodyPr/>
        <a:lstStyle/>
        <a:p>
          <a:endParaRPr lang="es-MX"/>
        </a:p>
      </dgm:t>
    </dgm:pt>
    <dgm:pt modelId="{BB432B9E-9FD0-4061-A7B8-9F823C869818}" type="pres">
      <dgm:prSet presAssocID="{A04CF4B4-6597-478C-8321-928783331B50}" presName="linearFlow" presStyleCnt="0">
        <dgm:presLayoutVars>
          <dgm:dir/>
          <dgm:resizeHandles val="exact"/>
        </dgm:presLayoutVars>
      </dgm:prSet>
      <dgm:spPr/>
    </dgm:pt>
    <dgm:pt modelId="{9DD9AFCE-65D1-45EE-AD2A-171DF375F73C}" type="pres">
      <dgm:prSet presAssocID="{A6227FC8-485D-482C-AC4B-999732DC0EF3}" presName="composite" presStyleCnt="0"/>
      <dgm:spPr/>
    </dgm:pt>
    <dgm:pt modelId="{B2747740-7399-44ED-8CD9-5C655DDC4983}" type="pres">
      <dgm:prSet presAssocID="{A6227FC8-485D-482C-AC4B-999732DC0EF3}" presName="imgShp" presStyleLbl="fgImgPlace1" presStyleIdx="0" presStyleCnt="1" custScaleX="89991" custScaleY="72885" custLinFactY="-30134" custLinFactNeighborX="-1239" custLinFactNeighborY="-100000"/>
      <dgm:spPr>
        <a:blipFill rotWithShape="0">
          <a:blip xmlns:r="http://schemas.openxmlformats.org/officeDocument/2006/relationships" r:embed="rId1"/>
          <a:stretch>
            <a:fillRect/>
          </a:stretch>
        </a:blipFill>
      </dgm:spPr>
    </dgm:pt>
    <dgm:pt modelId="{06ED0E13-2C09-434F-AF07-7E2C204549D1}" type="pres">
      <dgm:prSet presAssocID="{A6227FC8-485D-482C-AC4B-999732DC0EF3}" presName="txShp" presStyleLbl="node1" presStyleIdx="0" presStyleCnt="1" custAng="0" custScaleY="55276" custLinFactNeighborX="1142" custLinFactNeighborY="-76012">
        <dgm:presLayoutVars>
          <dgm:bulletEnabled val="1"/>
        </dgm:presLayoutVars>
      </dgm:prSet>
      <dgm:spPr/>
      <dgm:t>
        <a:bodyPr/>
        <a:lstStyle/>
        <a:p>
          <a:endParaRPr lang="es-MX"/>
        </a:p>
      </dgm:t>
    </dgm:pt>
  </dgm:ptLst>
  <dgm:cxnLst>
    <dgm:cxn modelId="{C78A9FCD-DFBA-5D49-A1EB-DBEF1597F420}" type="presOf" srcId="{A04CF4B4-6597-478C-8321-928783331B50}" destId="{BB432B9E-9FD0-4061-A7B8-9F823C869818}" srcOrd="0" destOrd="0" presId="urn:microsoft.com/office/officeart/2005/8/layout/vList3#4"/>
    <dgm:cxn modelId="{3379FEDE-158B-D944-B204-9EC08BE3905A}" type="presOf" srcId="{A6227FC8-485D-482C-AC4B-999732DC0EF3}" destId="{06ED0E13-2C09-434F-AF07-7E2C204549D1}" srcOrd="0" destOrd="0" presId="urn:microsoft.com/office/officeart/2005/8/layout/vList3#4"/>
    <dgm:cxn modelId="{4A8658AE-976A-4A01-A868-7914AD630BC4}" srcId="{A04CF4B4-6597-478C-8321-928783331B50}" destId="{A6227FC8-485D-482C-AC4B-999732DC0EF3}" srcOrd="0" destOrd="0" parTransId="{FC09A4C4-A6B1-4B5F-87B2-B6446DBCEEFE}" sibTransId="{AA478283-657E-4B8C-A015-ABE13EA90FBC}"/>
    <dgm:cxn modelId="{9E80C2F2-D0C9-DF4D-8245-AB85BC46BCD8}" type="presParOf" srcId="{BB432B9E-9FD0-4061-A7B8-9F823C869818}" destId="{9DD9AFCE-65D1-45EE-AD2A-171DF375F73C}" srcOrd="0" destOrd="0" presId="urn:microsoft.com/office/officeart/2005/8/layout/vList3#4"/>
    <dgm:cxn modelId="{FC55BA7B-F3A1-084B-81E2-CDD7AA707AC8}" type="presParOf" srcId="{9DD9AFCE-65D1-45EE-AD2A-171DF375F73C}" destId="{B2747740-7399-44ED-8CD9-5C655DDC4983}" srcOrd="0" destOrd="0" presId="urn:microsoft.com/office/officeart/2005/8/layout/vList3#4"/>
    <dgm:cxn modelId="{A9CB1508-4921-1240-A770-CEE4D6BA54F0}" type="presParOf" srcId="{9DD9AFCE-65D1-45EE-AD2A-171DF375F73C}" destId="{06ED0E13-2C09-434F-AF07-7E2C204549D1}" srcOrd="1" destOrd="0" presId="urn:microsoft.com/office/officeart/2005/8/layout/vList3#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21088A-90E3-44BC-8AB1-2C391673B6FA}" type="doc">
      <dgm:prSet loTypeId="urn:microsoft.com/office/officeart/2005/8/layout/orgChart1" loCatId="hierarchy" qsTypeId="urn:microsoft.com/office/officeart/2005/8/quickstyle/3d1" qsCatId="3D" csTypeId="urn:microsoft.com/office/officeart/2005/8/colors/accent0_3" csCatId="mainScheme" phldr="1"/>
      <dgm:spPr/>
      <dgm:t>
        <a:bodyPr/>
        <a:lstStyle/>
        <a:p>
          <a:endParaRPr lang="es-MX"/>
        </a:p>
      </dgm:t>
    </dgm:pt>
    <dgm:pt modelId="{8B041EAE-DE59-465D-B418-5DD3C8B9AAB8}">
      <dgm:prSet phldrT="[Texto]" custT="1"/>
      <dgm:spPr/>
      <dgm:t>
        <a:bodyPr/>
        <a:lstStyle/>
        <a:p>
          <a:r>
            <a:rPr lang="es-MX" sz="1400" b="1" dirty="0" smtClean="0">
              <a:latin typeface="Arial" pitchFamily="34" charset="0"/>
              <a:cs typeface="Arial" pitchFamily="34" charset="0"/>
            </a:rPr>
            <a:t>Secretario Ejecutivo</a:t>
          </a:r>
          <a:endParaRPr lang="es-MX" sz="1400" b="1" dirty="0">
            <a:latin typeface="Arial" pitchFamily="34" charset="0"/>
            <a:cs typeface="Arial" pitchFamily="34" charset="0"/>
          </a:endParaRPr>
        </a:p>
      </dgm:t>
    </dgm:pt>
    <dgm:pt modelId="{074C6FC7-E627-41B9-9644-5AF4C1B5DCA6}" type="parTrans" cxnId="{628EE5F5-0222-463D-A967-63537E183A1E}">
      <dgm:prSet/>
      <dgm:spPr/>
      <dgm:t>
        <a:bodyPr/>
        <a:lstStyle/>
        <a:p>
          <a:endParaRPr lang="es-MX" sz="2800">
            <a:latin typeface="Arial" pitchFamily="34" charset="0"/>
            <a:cs typeface="Arial" pitchFamily="34" charset="0"/>
          </a:endParaRPr>
        </a:p>
      </dgm:t>
    </dgm:pt>
    <dgm:pt modelId="{EF3A969D-1C32-4C01-B1D9-BE0EA388EC6E}" type="sibTrans" cxnId="{628EE5F5-0222-463D-A967-63537E183A1E}">
      <dgm:prSet/>
      <dgm:spPr/>
      <dgm:t>
        <a:bodyPr/>
        <a:lstStyle/>
        <a:p>
          <a:endParaRPr lang="es-MX" sz="2800">
            <a:latin typeface="Arial" pitchFamily="34" charset="0"/>
            <a:cs typeface="Arial" pitchFamily="34" charset="0"/>
          </a:endParaRPr>
        </a:p>
      </dgm:t>
    </dgm:pt>
    <dgm:pt modelId="{2DAEDAD4-0740-4C1E-A6BC-380548AE7B52}" type="asst">
      <dgm:prSet custT="1"/>
      <dgm:spPr/>
      <dgm:t>
        <a:bodyPr/>
        <a:lstStyle/>
        <a:p>
          <a:r>
            <a:rPr lang="es-MX" sz="1100" b="1" dirty="0" smtClean="0">
              <a:latin typeface="Arial" pitchFamily="34" charset="0"/>
              <a:cs typeface="Arial" pitchFamily="34" charset="0"/>
            </a:rPr>
            <a:t>Dirección de Políticas y Normatividad</a:t>
          </a:r>
          <a:endParaRPr lang="es-MX" sz="1100" b="1" dirty="0">
            <a:latin typeface="Arial" pitchFamily="34" charset="0"/>
            <a:cs typeface="Arial" pitchFamily="34" charset="0"/>
          </a:endParaRPr>
        </a:p>
      </dgm:t>
    </dgm:pt>
    <dgm:pt modelId="{089D6EB5-6621-4F5A-87D0-705693E1F97F}" type="parTrans" cxnId="{1FA3FC5E-9280-48BA-A574-3898CDF55BCF}">
      <dgm:prSet/>
      <dgm:spPr/>
      <dgm:t>
        <a:bodyPr/>
        <a:lstStyle/>
        <a:p>
          <a:endParaRPr lang="es-MX" sz="2800">
            <a:latin typeface="Arial" pitchFamily="34" charset="0"/>
            <a:cs typeface="Arial" pitchFamily="34" charset="0"/>
          </a:endParaRPr>
        </a:p>
      </dgm:t>
    </dgm:pt>
    <dgm:pt modelId="{5DF7B8FC-BAAC-4EF1-9449-3CD89E046EB1}" type="sibTrans" cxnId="{1FA3FC5E-9280-48BA-A574-3898CDF55BCF}">
      <dgm:prSet/>
      <dgm:spPr/>
      <dgm:t>
        <a:bodyPr/>
        <a:lstStyle/>
        <a:p>
          <a:endParaRPr lang="es-MX" sz="2800">
            <a:latin typeface="Arial" pitchFamily="34" charset="0"/>
            <a:cs typeface="Arial" pitchFamily="34" charset="0"/>
          </a:endParaRPr>
        </a:p>
      </dgm:t>
    </dgm:pt>
    <dgm:pt modelId="{4112F1CA-0BE1-4570-862B-5E7C193B53AD}" type="asst">
      <dgm:prSet custT="1"/>
      <dgm:spPr/>
      <dgm:t>
        <a:bodyPr/>
        <a:lstStyle/>
        <a:p>
          <a:r>
            <a:rPr lang="es-MX" sz="1100" b="1" dirty="0" smtClean="0">
              <a:latin typeface="Arial" pitchFamily="34" charset="0"/>
              <a:cs typeface="Arial" pitchFamily="34" charset="0"/>
            </a:rPr>
            <a:t>Dirección de Información y Fomento a la Investigación </a:t>
          </a:r>
          <a:endParaRPr lang="es-MX" sz="1100" b="1" dirty="0">
            <a:latin typeface="Arial" pitchFamily="34" charset="0"/>
            <a:cs typeface="Arial" pitchFamily="34" charset="0"/>
          </a:endParaRPr>
        </a:p>
      </dgm:t>
    </dgm:pt>
    <dgm:pt modelId="{9BDF2415-D231-42C7-821A-444D2D340484}" type="parTrans" cxnId="{51CB3F90-25AB-4E63-832C-FB037154B542}">
      <dgm:prSet/>
      <dgm:spPr/>
      <dgm:t>
        <a:bodyPr/>
        <a:lstStyle/>
        <a:p>
          <a:endParaRPr lang="es-MX" sz="2800">
            <a:latin typeface="Arial" pitchFamily="34" charset="0"/>
            <a:cs typeface="Arial" pitchFamily="34" charset="0"/>
          </a:endParaRPr>
        </a:p>
      </dgm:t>
    </dgm:pt>
    <dgm:pt modelId="{22F01FBD-BE14-40AB-91AE-56CD42B7B018}" type="sibTrans" cxnId="{51CB3F90-25AB-4E63-832C-FB037154B542}">
      <dgm:prSet/>
      <dgm:spPr/>
      <dgm:t>
        <a:bodyPr/>
        <a:lstStyle/>
        <a:p>
          <a:endParaRPr lang="es-MX" sz="2800">
            <a:latin typeface="Arial" pitchFamily="34" charset="0"/>
            <a:cs typeface="Arial" pitchFamily="34" charset="0"/>
          </a:endParaRPr>
        </a:p>
      </dgm:t>
    </dgm:pt>
    <dgm:pt modelId="{7AE9331E-4272-4DC1-B459-2F023797EC84}">
      <dgm:prSet custT="1"/>
      <dgm:spPr/>
      <dgm:t>
        <a:bodyPr/>
        <a:lstStyle/>
        <a:p>
          <a:r>
            <a:rPr lang="es-MX" sz="1050" dirty="0" smtClean="0">
              <a:latin typeface="Arial" pitchFamily="34" charset="0"/>
              <a:cs typeface="Arial" pitchFamily="34" charset="0"/>
            </a:rPr>
            <a:t>Subdirección de Desarrollo, Innovación Científica Tecnológica</a:t>
          </a:r>
          <a:endParaRPr lang="es-MX" sz="1050" dirty="0">
            <a:latin typeface="Arial" pitchFamily="34" charset="0"/>
            <a:cs typeface="Arial" pitchFamily="34" charset="0"/>
          </a:endParaRPr>
        </a:p>
      </dgm:t>
    </dgm:pt>
    <dgm:pt modelId="{AACD73B5-4E10-4952-BF43-7419B82B82CF}" type="parTrans" cxnId="{CB571C33-69F6-4FA9-AAD4-1293E2777806}">
      <dgm:prSet/>
      <dgm:spPr/>
      <dgm:t>
        <a:bodyPr/>
        <a:lstStyle/>
        <a:p>
          <a:endParaRPr lang="es-MX" sz="2800">
            <a:latin typeface="Arial" pitchFamily="34" charset="0"/>
            <a:cs typeface="Arial" pitchFamily="34" charset="0"/>
          </a:endParaRPr>
        </a:p>
      </dgm:t>
    </dgm:pt>
    <dgm:pt modelId="{BE77D203-391E-4E77-898E-BDDA9C0F178D}" type="sibTrans" cxnId="{CB571C33-69F6-4FA9-AAD4-1293E2777806}">
      <dgm:prSet/>
      <dgm:spPr/>
      <dgm:t>
        <a:bodyPr/>
        <a:lstStyle/>
        <a:p>
          <a:endParaRPr lang="es-MX" sz="2800">
            <a:latin typeface="Arial" pitchFamily="34" charset="0"/>
            <a:cs typeface="Arial" pitchFamily="34" charset="0"/>
          </a:endParaRPr>
        </a:p>
      </dgm:t>
    </dgm:pt>
    <dgm:pt modelId="{65FA9899-D76D-4D21-B4E5-0193AC929536}">
      <dgm:prSet custT="1"/>
      <dgm:spPr/>
      <dgm:t>
        <a:bodyPr/>
        <a:lstStyle/>
        <a:p>
          <a:r>
            <a:rPr lang="es-MX" sz="1050" dirty="0" smtClean="0">
              <a:latin typeface="Arial" pitchFamily="34" charset="0"/>
              <a:cs typeface="Arial" pitchFamily="34" charset="0"/>
            </a:rPr>
            <a:t>Subdirección de Política y Normatividad Nacional</a:t>
          </a:r>
          <a:endParaRPr lang="es-MX" sz="1050" dirty="0">
            <a:latin typeface="Arial" pitchFamily="34" charset="0"/>
            <a:cs typeface="Arial" pitchFamily="34" charset="0"/>
          </a:endParaRPr>
        </a:p>
      </dgm:t>
    </dgm:pt>
    <dgm:pt modelId="{9D8988D0-9A4F-4361-A82F-9C3551213981}" type="parTrans" cxnId="{CC2B34EB-C010-4DD8-9546-BD27D3045142}">
      <dgm:prSet/>
      <dgm:spPr/>
      <dgm:t>
        <a:bodyPr/>
        <a:lstStyle/>
        <a:p>
          <a:endParaRPr lang="es-MX" sz="2800">
            <a:latin typeface="Arial" pitchFamily="34" charset="0"/>
            <a:cs typeface="Arial" pitchFamily="34" charset="0"/>
          </a:endParaRPr>
        </a:p>
      </dgm:t>
    </dgm:pt>
    <dgm:pt modelId="{718BFA7E-19E8-4059-8652-04C5CD529333}" type="sibTrans" cxnId="{CC2B34EB-C010-4DD8-9546-BD27D3045142}">
      <dgm:prSet/>
      <dgm:spPr/>
      <dgm:t>
        <a:bodyPr/>
        <a:lstStyle/>
        <a:p>
          <a:endParaRPr lang="es-MX" sz="2800">
            <a:latin typeface="Arial" pitchFamily="34" charset="0"/>
            <a:cs typeface="Arial" pitchFamily="34" charset="0"/>
          </a:endParaRPr>
        </a:p>
      </dgm:t>
    </dgm:pt>
    <dgm:pt modelId="{192A518A-D501-4317-A748-836980FA76E7}">
      <dgm:prSet custT="1"/>
      <dgm:spPr/>
      <dgm:t>
        <a:bodyPr/>
        <a:lstStyle/>
        <a:p>
          <a:r>
            <a:rPr lang="es-MX" sz="1050" dirty="0" smtClean="0">
              <a:latin typeface="Arial" pitchFamily="34" charset="0"/>
              <a:cs typeface="Arial" pitchFamily="34" charset="0"/>
            </a:rPr>
            <a:t>Subdirección de Política y Normatividad Internacional</a:t>
          </a:r>
          <a:endParaRPr lang="es-MX" sz="1050" dirty="0">
            <a:latin typeface="Arial" pitchFamily="34" charset="0"/>
            <a:cs typeface="Arial" pitchFamily="34" charset="0"/>
          </a:endParaRPr>
        </a:p>
      </dgm:t>
    </dgm:pt>
    <dgm:pt modelId="{A80A63D5-1215-47D9-A398-B2DE55962F1E}" type="parTrans" cxnId="{5D425579-C85F-401B-85B8-7E3D8B84E71B}">
      <dgm:prSet/>
      <dgm:spPr/>
      <dgm:t>
        <a:bodyPr/>
        <a:lstStyle/>
        <a:p>
          <a:endParaRPr lang="es-MX" sz="2800">
            <a:latin typeface="Arial" pitchFamily="34" charset="0"/>
            <a:cs typeface="Arial" pitchFamily="34" charset="0"/>
          </a:endParaRPr>
        </a:p>
      </dgm:t>
    </dgm:pt>
    <dgm:pt modelId="{A5F6D756-487B-4473-9A6A-1C71AC3FA958}" type="sibTrans" cxnId="{5D425579-C85F-401B-85B8-7E3D8B84E71B}">
      <dgm:prSet/>
      <dgm:spPr/>
      <dgm:t>
        <a:bodyPr/>
        <a:lstStyle/>
        <a:p>
          <a:endParaRPr lang="es-MX" sz="2800">
            <a:latin typeface="Arial" pitchFamily="34" charset="0"/>
            <a:cs typeface="Arial" pitchFamily="34" charset="0"/>
          </a:endParaRPr>
        </a:p>
      </dgm:t>
    </dgm:pt>
    <dgm:pt modelId="{CF23B4C0-5E94-464E-A874-469888C9E2EB}">
      <dgm:prSet custT="1"/>
      <dgm:spPr/>
      <dgm:t>
        <a:bodyPr/>
        <a:lstStyle/>
        <a:p>
          <a:r>
            <a:rPr lang="es-MX" sz="1050" dirty="0" smtClean="0">
              <a:latin typeface="Arial" pitchFamily="34" charset="0"/>
              <a:cs typeface="Arial" pitchFamily="34" charset="0"/>
            </a:rPr>
            <a:t>Jefatura del Departamento de </a:t>
          </a:r>
        </a:p>
        <a:p>
          <a:r>
            <a:rPr lang="es-MX" sz="1050" dirty="0" smtClean="0">
              <a:latin typeface="Arial" pitchFamily="34" charset="0"/>
              <a:cs typeface="Arial" pitchFamily="34" charset="0"/>
            </a:rPr>
            <a:t>Enlace Administrativo</a:t>
          </a:r>
          <a:endParaRPr lang="es-MX" sz="1050" dirty="0">
            <a:latin typeface="Arial" pitchFamily="34" charset="0"/>
            <a:cs typeface="Arial" pitchFamily="34" charset="0"/>
          </a:endParaRPr>
        </a:p>
      </dgm:t>
    </dgm:pt>
    <dgm:pt modelId="{05F1725C-F2FF-4FF8-A537-4F0ABB62FEB0}" type="parTrans" cxnId="{107C8502-2C9E-479B-A79E-5CAA18469AD8}">
      <dgm:prSet/>
      <dgm:spPr/>
      <dgm:t>
        <a:bodyPr/>
        <a:lstStyle/>
        <a:p>
          <a:endParaRPr lang="es-MX" sz="2800">
            <a:latin typeface="Arial" pitchFamily="34" charset="0"/>
            <a:cs typeface="Arial" pitchFamily="34" charset="0"/>
          </a:endParaRPr>
        </a:p>
      </dgm:t>
    </dgm:pt>
    <dgm:pt modelId="{29DE9AD5-A601-4565-B5FA-616793FCA273}" type="sibTrans" cxnId="{107C8502-2C9E-479B-A79E-5CAA18469AD8}">
      <dgm:prSet/>
      <dgm:spPr/>
      <dgm:t>
        <a:bodyPr/>
        <a:lstStyle/>
        <a:p>
          <a:endParaRPr lang="es-MX" sz="2800">
            <a:latin typeface="Arial" pitchFamily="34" charset="0"/>
            <a:cs typeface="Arial" pitchFamily="34" charset="0"/>
          </a:endParaRPr>
        </a:p>
      </dgm:t>
    </dgm:pt>
    <dgm:pt modelId="{DB2D69DF-FDB3-4CAA-A7CC-BDB04F276327}">
      <dgm:prSet custT="1"/>
      <dgm:spPr/>
      <dgm:t>
        <a:bodyPr/>
        <a:lstStyle/>
        <a:p>
          <a:r>
            <a:rPr lang="es-MX" sz="1050" dirty="0" smtClean="0">
              <a:latin typeface="Arial" pitchFamily="34" charset="0"/>
              <a:cs typeface="Arial" pitchFamily="34" charset="0"/>
            </a:rPr>
            <a:t>Operativo</a:t>
          </a:r>
          <a:endParaRPr lang="es-MX" sz="1050" dirty="0">
            <a:latin typeface="Arial" pitchFamily="34" charset="0"/>
            <a:cs typeface="Arial" pitchFamily="34" charset="0"/>
          </a:endParaRPr>
        </a:p>
      </dgm:t>
    </dgm:pt>
    <dgm:pt modelId="{66727512-A09C-46F9-A829-097CC5F169F8}" type="parTrans" cxnId="{2B9B6643-AF18-46A1-92BC-262F257F53F0}">
      <dgm:prSet/>
      <dgm:spPr/>
      <dgm:t>
        <a:bodyPr/>
        <a:lstStyle/>
        <a:p>
          <a:endParaRPr lang="es-MX" sz="2800">
            <a:latin typeface="Arial" pitchFamily="34" charset="0"/>
            <a:cs typeface="Arial" pitchFamily="34" charset="0"/>
          </a:endParaRPr>
        </a:p>
      </dgm:t>
    </dgm:pt>
    <dgm:pt modelId="{DAC686B1-DC54-4FC3-8A05-E221380057F2}" type="sibTrans" cxnId="{2B9B6643-AF18-46A1-92BC-262F257F53F0}">
      <dgm:prSet/>
      <dgm:spPr/>
      <dgm:t>
        <a:bodyPr/>
        <a:lstStyle/>
        <a:p>
          <a:endParaRPr lang="es-MX" sz="2800">
            <a:latin typeface="Arial" pitchFamily="34" charset="0"/>
            <a:cs typeface="Arial" pitchFamily="34" charset="0"/>
          </a:endParaRPr>
        </a:p>
      </dgm:t>
    </dgm:pt>
    <dgm:pt modelId="{D2D286EB-F84D-40EA-8BC9-9135618F92F7}">
      <dgm:prSet custT="1"/>
      <dgm:spPr/>
      <dgm:t>
        <a:bodyPr/>
        <a:lstStyle/>
        <a:p>
          <a:r>
            <a:rPr lang="es-MX" sz="1050" dirty="0" smtClean="0">
              <a:latin typeface="Arial" pitchFamily="34" charset="0"/>
              <a:cs typeface="Arial" pitchFamily="34" charset="0"/>
            </a:rPr>
            <a:t>Chofer</a:t>
          </a:r>
          <a:endParaRPr lang="es-MX" sz="1050" dirty="0">
            <a:latin typeface="Arial" pitchFamily="34" charset="0"/>
            <a:cs typeface="Arial" pitchFamily="34" charset="0"/>
          </a:endParaRPr>
        </a:p>
      </dgm:t>
    </dgm:pt>
    <dgm:pt modelId="{74F5EB52-5E93-4C72-87F1-0AC399B440C3}" type="parTrans" cxnId="{7303759F-37FF-4BD9-9C26-ACBDE1F7C9C5}">
      <dgm:prSet/>
      <dgm:spPr/>
      <dgm:t>
        <a:bodyPr/>
        <a:lstStyle/>
        <a:p>
          <a:endParaRPr lang="es-MX" sz="2800">
            <a:latin typeface="Arial" pitchFamily="34" charset="0"/>
            <a:cs typeface="Arial" pitchFamily="34" charset="0"/>
          </a:endParaRPr>
        </a:p>
      </dgm:t>
    </dgm:pt>
    <dgm:pt modelId="{65BA5EC1-BFBE-4AD6-A54A-828278F7537C}" type="sibTrans" cxnId="{7303759F-37FF-4BD9-9C26-ACBDE1F7C9C5}">
      <dgm:prSet/>
      <dgm:spPr/>
      <dgm:t>
        <a:bodyPr/>
        <a:lstStyle/>
        <a:p>
          <a:endParaRPr lang="es-MX" sz="2800">
            <a:latin typeface="Arial" pitchFamily="34" charset="0"/>
            <a:cs typeface="Arial" pitchFamily="34" charset="0"/>
          </a:endParaRPr>
        </a:p>
      </dgm:t>
    </dgm:pt>
    <dgm:pt modelId="{6C67CC52-7FA3-47E6-BAEC-8E70FECFEADC}">
      <dgm:prSet custT="1"/>
      <dgm:spPr/>
      <dgm:t>
        <a:bodyPr/>
        <a:lstStyle/>
        <a:p>
          <a:r>
            <a:rPr lang="es-MX" sz="1050" dirty="0" smtClean="0">
              <a:latin typeface="Arial" pitchFamily="34" charset="0"/>
              <a:cs typeface="Arial" pitchFamily="34" charset="0"/>
            </a:rPr>
            <a:t>Secretaria</a:t>
          </a:r>
          <a:endParaRPr lang="es-MX" sz="1050" dirty="0">
            <a:latin typeface="Arial" pitchFamily="34" charset="0"/>
            <a:cs typeface="Arial" pitchFamily="34" charset="0"/>
          </a:endParaRPr>
        </a:p>
      </dgm:t>
    </dgm:pt>
    <dgm:pt modelId="{D5A772B0-C293-45EB-9AC4-147AA1FE462D}" type="parTrans" cxnId="{2F6470FE-5124-47BE-AEE7-42AE8714E37C}">
      <dgm:prSet/>
      <dgm:spPr/>
      <dgm:t>
        <a:bodyPr/>
        <a:lstStyle/>
        <a:p>
          <a:endParaRPr lang="es-MX" sz="2800">
            <a:latin typeface="Arial" pitchFamily="34" charset="0"/>
            <a:cs typeface="Arial" pitchFamily="34" charset="0"/>
          </a:endParaRPr>
        </a:p>
      </dgm:t>
    </dgm:pt>
    <dgm:pt modelId="{51CB728C-9226-43D4-8281-703A2B25F0A2}" type="sibTrans" cxnId="{2F6470FE-5124-47BE-AEE7-42AE8714E37C}">
      <dgm:prSet/>
      <dgm:spPr/>
      <dgm:t>
        <a:bodyPr/>
        <a:lstStyle/>
        <a:p>
          <a:endParaRPr lang="es-MX" sz="2800">
            <a:latin typeface="Arial" pitchFamily="34" charset="0"/>
            <a:cs typeface="Arial" pitchFamily="34" charset="0"/>
          </a:endParaRPr>
        </a:p>
      </dgm:t>
    </dgm:pt>
    <dgm:pt modelId="{5081F915-D323-4FDF-86A7-D26920DED780}">
      <dgm:prSet custT="1"/>
      <dgm:spPr/>
      <dgm:t>
        <a:bodyPr/>
        <a:lstStyle/>
        <a:p>
          <a:r>
            <a:rPr lang="es-MX" sz="1050" dirty="0" smtClean="0">
              <a:latin typeface="Arial" pitchFamily="34" charset="0"/>
              <a:cs typeface="Arial" pitchFamily="34" charset="0"/>
            </a:rPr>
            <a:t>Subdirección de Comunicación y Divulgación en Biotecnología y Bioseguridad </a:t>
          </a:r>
          <a:endParaRPr lang="es-MX" sz="1050" dirty="0">
            <a:latin typeface="Arial" pitchFamily="34" charset="0"/>
            <a:cs typeface="Arial" pitchFamily="34" charset="0"/>
          </a:endParaRPr>
        </a:p>
      </dgm:t>
    </dgm:pt>
    <dgm:pt modelId="{984F468D-FE85-4045-A679-8E92BD98713D}" type="parTrans" cxnId="{967478B2-95AA-4019-ADE2-8E02C17972AF}">
      <dgm:prSet/>
      <dgm:spPr/>
      <dgm:t>
        <a:bodyPr/>
        <a:lstStyle/>
        <a:p>
          <a:endParaRPr lang="es-MX" sz="2400">
            <a:latin typeface="Arial" pitchFamily="34" charset="0"/>
            <a:cs typeface="Arial" pitchFamily="34" charset="0"/>
          </a:endParaRPr>
        </a:p>
      </dgm:t>
    </dgm:pt>
    <dgm:pt modelId="{08B828FE-2D96-4BFD-B356-9F570D6A3DBA}" type="sibTrans" cxnId="{967478B2-95AA-4019-ADE2-8E02C17972AF}">
      <dgm:prSet/>
      <dgm:spPr/>
      <dgm:t>
        <a:bodyPr/>
        <a:lstStyle/>
        <a:p>
          <a:endParaRPr lang="es-MX" sz="2400">
            <a:latin typeface="Arial" pitchFamily="34" charset="0"/>
            <a:cs typeface="Arial" pitchFamily="34" charset="0"/>
          </a:endParaRPr>
        </a:p>
      </dgm:t>
    </dgm:pt>
    <dgm:pt modelId="{BE14D61E-79FA-4B84-A0EB-7C00E3881749}">
      <dgm:prSet custT="1"/>
      <dgm:spPr/>
      <dgm:t>
        <a:bodyPr/>
        <a:lstStyle/>
        <a:p>
          <a:r>
            <a:rPr lang="es-MX" sz="1050" dirty="0" smtClean="0">
              <a:latin typeface="Arial" pitchFamily="34" charset="0"/>
              <a:cs typeface="Arial" pitchFamily="34" charset="0"/>
            </a:rPr>
            <a:t>Sistema de</a:t>
          </a:r>
        </a:p>
        <a:p>
          <a:r>
            <a:rPr lang="es-MX" sz="1050" dirty="0" smtClean="0">
              <a:latin typeface="Arial" pitchFamily="34" charset="0"/>
              <a:cs typeface="Arial" pitchFamily="34" charset="0"/>
            </a:rPr>
            <a:t> Información de Bioseguridad</a:t>
          </a:r>
          <a:endParaRPr lang="es-MX" sz="1050" dirty="0">
            <a:latin typeface="Arial" pitchFamily="34" charset="0"/>
            <a:cs typeface="Arial" pitchFamily="34" charset="0"/>
          </a:endParaRPr>
        </a:p>
      </dgm:t>
    </dgm:pt>
    <dgm:pt modelId="{A19AB2A2-16CB-48A6-9F65-41E67FB38FFA}" type="parTrans" cxnId="{865B279A-E102-40CE-BE0F-5FDB1643A407}">
      <dgm:prSet/>
      <dgm:spPr/>
      <dgm:t>
        <a:bodyPr/>
        <a:lstStyle/>
        <a:p>
          <a:endParaRPr lang="es-MX" sz="2400">
            <a:latin typeface="Arial" pitchFamily="34" charset="0"/>
            <a:cs typeface="Arial" pitchFamily="34" charset="0"/>
          </a:endParaRPr>
        </a:p>
      </dgm:t>
    </dgm:pt>
    <dgm:pt modelId="{82E12F63-2C7F-4293-ADDD-1069F272E6E4}" type="sibTrans" cxnId="{865B279A-E102-40CE-BE0F-5FDB1643A407}">
      <dgm:prSet/>
      <dgm:spPr/>
      <dgm:t>
        <a:bodyPr/>
        <a:lstStyle/>
        <a:p>
          <a:endParaRPr lang="es-MX" sz="2400">
            <a:latin typeface="Arial" pitchFamily="34" charset="0"/>
            <a:cs typeface="Arial" pitchFamily="34" charset="0"/>
          </a:endParaRPr>
        </a:p>
      </dgm:t>
    </dgm:pt>
    <dgm:pt modelId="{DE9E0A94-B753-4B69-8F2A-695CAB8B90CE}" type="pres">
      <dgm:prSet presAssocID="{0E21088A-90E3-44BC-8AB1-2C391673B6FA}" presName="hierChild1" presStyleCnt="0">
        <dgm:presLayoutVars>
          <dgm:orgChart val="1"/>
          <dgm:chPref val="1"/>
          <dgm:dir/>
          <dgm:animOne val="branch"/>
          <dgm:animLvl val="lvl"/>
          <dgm:resizeHandles/>
        </dgm:presLayoutVars>
      </dgm:prSet>
      <dgm:spPr/>
      <dgm:t>
        <a:bodyPr/>
        <a:lstStyle/>
        <a:p>
          <a:endParaRPr lang="es-MX"/>
        </a:p>
      </dgm:t>
    </dgm:pt>
    <dgm:pt modelId="{5C37F8EB-3519-417D-927D-8E99B77D9424}" type="pres">
      <dgm:prSet presAssocID="{8B041EAE-DE59-465D-B418-5DD3C8B9AAB8}" presName="hierRoot1" presStyleCnt="0">
        <dgm:presLayoutVars>
          <dgm:hierBranch val="init"/>
        </dgm:presLayoutVars>
      </dgm:prSet>
      <dgm:spPr/>
      <dgm:t>
        <a:bodyPr/>
        <a:lstStyle/>
        <a:p>
          <a:endParaRPr lang="es-MX"/>
        </a:p>
      </dgm:t>
    </dgm:pt>
    <dgm:pt modelId="{0B6A0286-23D7-4E98-B056-C3CAEE2386ED}" type="pres">
      <dgm:prSet presAssocID="{8B041EAE-DE59-465D-B418-5DD3C8B9AAB8}" presName="rootComposite1" presStyleCnt="0"/>
      <dgm:spPr/>
      <dgm:t>
        <a:bodyPr/>
        <a:lstStyle/>
        <a:p>
          <a:endParaRPr lang="es-MX"/>
        </a:p>
      </dgm:t>
    </dgm:pt>
    <dgm:pt modelId="{F9EF389C-591F-4B40-B677-466F788C16B4}" type="pres">
      <dgm:prSet presAssocID="{8B041EAE-DE59-465D-B418-5DD3C8B9AAB8}" presName="rootText1" presStyleLbl="node0" presStyleIdx="0" presStyleCnt="1" custScaleX="209289" custScaleY="68048">
        <dgm:presLayoutVars>
          <dgm:chPref val="3"/>
        </dgm:presLayoutVars>
      </dgm:prSet>
      <dgm:spPr/>
      <dgm:t>
        <a:bodyPr/>
        <a:lstStyle/>
        <a:p>
          <a:endParaRPr lang="es-MX"/>
        </a:p>
      </dgm:t>
    </dgm:pt>
    <dgm:pt modelId="{048474E3-F277-4D2A-B413-5645DD0E6EC1}" type="pres">
      <dgm:prSet presAssocID="{8B041EAE-DE59-465D-B418-5DD3C8B9AAB8}" presName="rootConnector1" presStyleLbl="node1" presStyleIdx="0" presStyleCnt="0"/>
      <dgm:spPr/>
      <dgm:t>
        <a:bodyPr/>
        <a:lstStyle/>
        <a:p>
          <a:endParaRPr lang="es-MX"/>
        </a:p>
      </dgm:t>
    </dgm:pt>
    <dgm:pt modelId="{124BBB32-13BA-4C83-B109-94122DDC3ED9}" type="pres">
      <dgm:prSet presAssocID="{8B041EAE-DE59-465D-B418-5DD3C8B9AAB8}" presName="hierChild2" presStyleCnt="0"/>
      <dgm:spPr/>
      <dgm:t>
        <a:bodyPr/>
        <a:lstStyle/>
        <a:p>
          <a:endParaRPr lang="es-MX"/>
        </a:p>
      </dgm:t>
    </dgm:pt>
    <dgm:pt modelId="{8EB640BB-9015-4C27-91D1-ABB10FAD78E1}" type="pres">
      <dgm:prSet presAssocID="{05F1725C-F2FF-4FF8-A537-4F0ABB62FEB0}" presName="Name37" presStyleLbl="parChTrans1D2" presStyleIdx="0" presStyleCnt="4"/>
      <dgm:spPr/>
      <dgm:t>
        <a:bodyPr/>
        <a:lstStyle/>
        <a:p>
          <a:endParaRPr lang="es-MX"/>
        </a:p>
      </dgm:t>
    </dgm:pt>
    <dgm:pt modelId="{9DAB175A-5F2C-4EAA-A1E5-1B1FD563123A}" type="pres">
      <dgm:prSet presAssocID="{CF23B4C0-5E94-464E-A874-469888C9E2EB}" presName="hierRoot2" presStyleCnt="0">
        <dgm:presLayoutVars>
          <dgm:hierBranch val="init"/>
        </dgm:presLayoutVars>
      </dgm:prSet>
      <dgm:spPr/>
      <dgm:t>
        <a:bodyPr/>
        <a:lstStyle/>
        <a:p>
          <a:endParaRPr lang="es-MX"/>
        </a:p>
      </dgm:t>
    </dgm:pt>
    <dgm:pt modelId="{48FB7269-712C-437B-A77E-9CA1E95D2A00}" type="pres">
      <dgm:prSet presAssocID="{CF23B4C0-5E94-464E-A874-469888C9E2EB}" presName="rootComposite" presStyleCnt="0"/>
      <dgm:spPr/>
      <dgm:t>
        <a:bodyPr/>
        <a:lstStyle/>
        <a:p>
          <a:endParaRPr lang="es-MX"/>
        </a:p>
      </dgm:t>
    </dgm:pt>
    <dgm:pt modelId="{6D1E6039-EC69-41C9-BF73-D869BEC7C34B}" type="pres">
      <dgm:prSet presAssocID="{CF23B4C0-5E94-464E-A874-469888C9E2EB}" presName="rootText" presStyleLbl="node2" presStyleIdx="0" presStyleCnt="2" custScaleX="212794">
        <dgm:presLayoutVars>
          <dgm:chPref val="3"/>
        </dgm:presLayoutVars>
      </dgm:prSet>
      <dgm:spPr/>
      <dgm:t>
        <a:bodyPr/>
        <a:lstStyle/>
        <a:p>
          <a:endParaRPr lang="es-MX"/>
        </a:p>
      </dgm:t>
    </dgm:pt>
    <dgm:pt modelId="{B3DFF86A-52F0-4D98-8D6E-76B06E8BEBF9}" type="pres">
      <dgm:prSet presAssocID="{CF23B4C0-5E94-464E-A874-469888C9E2EB}" presName="rootConnector" presStyleLbl="node2" presStyleIdx="0" presStyleCnt="2"/>
      <dgm:spPr/>
      <dgm:t>
        <a:bodyPr/>
        <a:lstStyle/>
        <a:p>
          <a:endParaRPr lang="es-MX"/>
        </a:p>
      </dgm:t>
    </dgm:pt>
    <dgm:pt modelId="{DE39CA2D-EC0A-4385-9106-FF068D1F4195}" type="pres">
      <dgm:prSet presAssocID="{CF23B4C0-5E94-464E-A874-469888C9E2EB}" presName="hierChild4" presStyleCnt="0"/>
      <dgm:spPr/>
      <dgm:t>
        <a:bodyPr/>
        <a:lstStyle/>
        <a:p>
          <a:endParaRPr lang="es-MX"/>
        </a:p>
      </dgm:t>
    </dgm:pt>
    <dgm:pt modelId="{85BE404D-E564-42C3-8D32-A4F725ACF4B6}" type="pres">
      <dgm:prSet presAssocID="{66727512-A09C-46F9-A829-097CC5F169F8}" presName="Name37" presStyleLbl="parChTrans1D3" presStyleIdx="0" presStyleCnt="6"/>
      <dgm:spPr/>
      <dgm:t>
        <a:bodyPr/>
        <a:lstStyle/>
        <a:p>
          <a:endParaRPr lang="es-MX"/>
        </a:p>
      </dgm:t>
    </dgm:pt>
    <dgm:pt modelId="{DCFB01A4-D3F4-45ED-A00E-02AE99BB03FD}" type="pres">
      <dgm:prSet presAssocID="{DB2D69DF-FDB3-4CAA-A7CC-BDB04F276327}" presName="hierRoot2" presStyleCnt="0">
        <dgm:presLayoutVars>
          <dgm:hierBranch val="init"/>
        </dgm:presLayoutVars>
      </dgm:prSet>
      <dgm:spPr/>
      <dgm:t>
        <a:bodyPr/>
        <a:lstStyle/>
        <a:p>
          <a:endParaRPr lang="es-MX"/>
        </a:p>
      </dgm:t>
    </dgm:pt>
    <dgm:pt modelId="{CE93C36B-2312-40E4-8E14-449AE54731F9}" type="pres">
      <dgm:prSet presAssocID="{DB2D69DF-FDB3-4CAA-A7CC-BDB04F276327}" presName="rootComposite" presStyleCnt="0"/>
      <dgm:spPr/>
      <dgm:t>
        <a:bodyPr/>
        <a:lstStyle/>
        <a:p>
          <a:endParaRPr lang="es-MX"/>
        </a:p>
      </dgm:t>
    </dgm:pt>
    <dgm:pt modelId="{FDF3119E-9911-4EE8-ABB8-E26F6BAE7615}" type="pres">
      <dgm:prSet presAssocID="{DB2D69DF-FDB3-4CAA-A7CC-BDB04F276327}" presName="rootText" presStyleLbl="node3" presStyleIdx="0" presStyleCnt="6" custScaleY="64245">
        <dgm:presLayoutVars>
          <dgm:chPref val="3"/>
        </dgm:presLayoutVars>
      </dgm:prSet>
      <dgm:spPr/>
      <dgm:t>
        <a:bodyPr/>
        <a:lstStyle/>
        <a:p>
          <a:endParaRPr lang="es-MX"/>
        </a:p>
      </dgm:t>
    </dgm:pt>
    <dgm:pt modelId="{B7E7AC71-EBA5-447C-A45E-F636BA6DF3DF}" type="pres">
      <dgm:prSet presAssocID="{DB2D69DF-FDB3-4CAA-A7CC-BDB04F276327}" presName="rootConnector" presStyleLbl="node3" presStyleIdx="0" presStyleCnt="6"/>
      <dgm:spPr/>
      <dgm:t>
        <a:bodyPr/>
        <a:lstStyle/>
        <a:p>
          <a:endParaRPr lang="es-MX"/>
        </a:p>
      </dgm:t>
    </dgm:pt>
    <dgm:pt modelId="{081EAF50-96E2-4EC5-AEAD-B5EF65A72139}" type="pres">
      <dgm:prSet presAssocID="{DB2D69DF-FDB3-4CAA-A7CC-BDB04F276327}" presName="hierChild4" presStyleCnt="0"/>
      <dgm:spPr/>
      <dgm:t>
        <a:bodyPr/>
        <a:lstStyle/>
        <a:p>
          <a:endParaRPr lang="es-MX"/>
        </a:p>
      </dgm:t>
    </dgm:pt>
    <dgm:pt modelId="{05302C0B-9CF8-4FB3-8234-1B296EFADC1D}" type="pres">
      <dgm:prSet presAssocID="{DB2D69DF-FDB3-4CAA-A7CC-BDB04F276327}" presName="hierChild5" presStyleCnt="0"/>
      <dgm:spPr/>
      <dgm:t>
        <a:bodyPr/>
        <a:lstStyle/>
        <a:p>
          <a:endParaRPr lang="es-MX"/>
        </a:p>
      </dgm:t>
    </dgm:pt>
    <dgm:pt modelId="{D056A087-1979-440A-801D-017223399A27}" type="pres">
      <dgm:prSet presAssocID="{74F5EB52-5E93-4C72-87F1-0AC399B440C3}" presName="Name37" presStyleLbl="parChTrans1D3" presStyleIdx="1" presStyleCnt="6"/>
      <dgm:spPr/>
      <dgm:t>
        <a:bodyPr/>
        <a:lstStyle/>
        <a:p>
          <a:endParaRPr lang="es-MX"/>
        </a:p>
      </dgm:t>
    </dgm:pt>
    <dgm:pt modelId="{E4DAFF15-EE52-472C-8C23-A6DC760FA583}" type="pres">
      <dgm:prSet presAssocID="{D2D286EB-F84D-40EA-8BC9-9135618F92F7}" presName="hierRoot2" presStyleCnt="0">
        <dgm:presLayoutVars>
          <dgm:hierBranch val="init"/>
        </dgm:presLayoutVars>
      </dgm:prSet>
      <dgm:spPr/>
      <dgm:t>
        <a:bodyPr/>
        <a:lstStyle/>
        <a:p>
          <a:endParaRPr lang="es-MX"/>
        </a:p>
      </dgm:t>
    </dgm:pt>
    <dgm:pt modelId="{F85DF012-9F68-43E8-BD39-CDA2B0A61432}" type="pres">
      <dgm:prSet presAssocID="{D2D286EB-F84D-40EA-8BC9-9135618F92F7}" presName="rootComposite" presStyleCnt="0"/>
      <dgm:spPr/>
      <dgm:t>
        <a:bodyPr/>
        <a:lstStyle/>
        <a:p>
          <a:endParaRPr lang="es-MX"/>
        </a:p>
      </dgm:t>
    </dgm:pt>
    <dgm:pt modelId="{21EBBB2E-7A1A-428B-B531-2205A8451691}" type="pres">
      <dgm:prSet presAssocID="{D2D286EB-F84D-40EA-8BC9-9135618F92F7}" presName="rootText" presStyleLbl="node3" presStyleIdx="1" presStyleCnt="6" custScaleY="68425">
        <dgm:presLayoutVars>
          <dgm:chPref val="3"/>
        </dgm:presLayoutVars>
      </dgm:prSet>
      <dgm:spPr/>
      <dgm:t>
        <a:bodyPr/>
        <a:lstStyle/>
        <a:p>
          <a:endParaRPr lang="es-MX"/>
        </a:p>
      </dgm:t>
    </dgm:pt>
    <dgm:pt modelId="{0D137821-6B8F-4164-B5F8-96FC7C7565FD}" type="pres">
      <dgm:prSet presAssocID="{D2D286EB-F84D-40EA-8BC9-9135618F92F7}" presName="rootConnector" presStyleLbl="node3" presStyleIdx="1" presStyleCnt="6"/>
      <dgm:spPr/>
      <dgm:t>
        <a:bodyPr/>
        <a:lstStyle/>
        <a:p>
          <a:endParaRPr lang="es-MX"/>
        </a:p>
      </dgm:t>
    </dgm:pt>
    <dgm:pt modelId="{27560F7F-2C0D-45CF-83E1-7EE4054B66EB}" type="pres">
      <dgm:prSet presAssocID="{D2D286EB-F84D-40EA-8BC9-9135618F92F7}" presName="hierChild4" presStyleCnt="0"/>
      <dgm:spPr/>
      <dgm:t>
        <a:bodyPr/>
        <a:lstStyle/>
        <a:p>
          <a:endParaRPr lang="es-MX"/>
        </a:p>
      </dgm:t>
    </dgm:pt>
    <dgm:pt modelId="{686FBF61-B3B9-4D64-A116-267F7237D5C4}" type="pres">
      <dgm:prSet presAssocID="{D2D286EB-F84D-40EA-8BC9-9135618F92F7}" presName="hierChild5" presStyleCnt="0"/>
      <dgm:spPr/>
      <dgm:t>
        <a:bodyPr/>
        <a:lstStyle/>
        <a:p>
          <a:endParaRPr lang="es-MX"/>
        </a:p>
      </dgm:t>
    </dgm:pt>
    <dgm:pt modelId="{0E2A2550-1503-429E-BB8D-B4991FD3E1B1}" type="pres">
      <dgm:prSet presAssocID="{CF23B4C0-5E94-464E-A874-469888C9E2EB}" presName="hierChild5" presStyleCnt="0"/>
      <dgm:spPr/>
      <dgm:t>
        <a:bodyPr/>
        <a:lstStyle/>
        <a:p>
          <a:endParaRPr lang="es-MX"/>
        </a:p>
      </dgm:t>
    </dgm:pt>
    <dgm:pt modelId="{40850BE8-E57F-452A-B73C-650A5AEFD84A}" type="pres">
      <dgm:prSet presAssocID="{D5A772B0-C293-45EB-9AC4-147AA1FE462D}" presName="Name37" presStyleLbl="parChTrans1D2" presStyleIdx="1" presStyleCnt="4"/>
      <dgm:spPr/>
      <dgm:t>
        <a:bodyPr/>
        <a:lstStyle/>
        <a:p>
          <a:endParaRPr lang="es-MX"/>
        </a:p>
      </dgm:t>
    </dgm:pt>
    <dgm:pt modelId="{A5EDA159-2A63-41AA-A4F5-610971AFF8CE}" type="pres">
      <dgm:prSet presAssocID="{6C67CC52-7FA3-47E6-BAEC-8E70FECFEADC}" presName="hierRoot2" presStyleCnt="0">
        <dgm:presLayoutVars>
          <dgm:hierBranch val="init"/>
        </dgm:presLayoutVars>
      </dgm:prSet>
      <dgm:spPr/>
      <dgm:t>
        <a:bodyPr/>
        <a:lstStyle/>
        <a:p>
          <a:endParaRPr lang="es-MX"/>
        </a:p>
      </dgm:t>
    </dgm:pt>
    <dgm:pt modelId="{72E6DEA8-4780-41B8-BC30-CAFEA156DF13}" type="pres">
      <dgm:prSet presAssocID="{6C67CC52-7FA3-47E6-BAEC-8E70FECFEADC}" presName="rootComposite" presStyleCnt="0"/>
      <dgm:spPr/>
      <dgm:t>
        <a:bodyPr/>
        <a:lstStyle/>
        <a:p>
          <a:endParaRPr lang="es-MX"/>
        </a:p>
      </dgm:t>
    </dgm:pt>
    <dgm:pt modelId="{558C1E1D-5493-4B2A-9ACF-EFC65FE8C850}" type="pres">
      <dgm:prSet presAssocID="{6C67CC52-7FA3-47E6-BAEC-8E70FECFEADC}" presName="rootText" presStyleLbl="node2" presStyleIdx="1" presStyleCnt="2" custScaleX="111473" custScaleY="76175">
        <dgm:presLayoutVars>
          <dgm:chPref val="3"/>
        </dgm:presLayoutVars>
      </dgm:prSet>
      <dgm:spPr/>
      <dgm:t>
        <a:bodyPr/>
        <a:lstStyle/>
        <a:p>
          <a:endParaRPr lang="es-MX"/>
        </a:p>
      </dgm:t>
    </dgm:pt>
    <dgm:pt modelId="{9DBB2F5E-5385-46EC-B740-6E0442E24936}" type="pres">
      <dgm:prSet presAssocID="{6C67CC52-7FA3-47E6-BAEC-8E70FECFEADC}" presName="rootConnector" presStyleLbl="node2" presStyleIdx="1" presStyleCnt="2"/>
      <dgm:spPr/>
      <dgm:t>
        <a:bodyPr/>
        <a:lstStyle/>
        <a:p>
          <a:endParaRPr lang="es-MX"/>
        </a:p>
      </dgm:t>
    </dgm:pt>
    <dgm:pt modelId="{0095110A-4B16-4FA8-8ED0-C46A1D6F6528}" type="pres">
      <dgm:prSet presAssocID="{6C67CC52-7FA3-47E6-BAEC-8E70FECFEADC}" presName="hierChild4" presStyleCnt="0"/>
      <dgm:spPr/>
      <dgm:t>
        <a:bodyPr/>
        <a:lstStyle/>
        <a:p>
          <a:endParaRPr lang="es-MX"/>
        </a:p>
      </dgm:t>
    </dgm:pt>
    <dgm:pt modelId="{C5C71CDF-AF71-4027-85EF-972622D2B6D3}" type="pres">
      <dgm:prSet presAssocID="{6C67CC52-7FA3-47E6-BAEC-8E70FECFEADC}" presName="hierChild5" presStyleCnt="0"/>
      <dgm:spPr/>
      <dgm:t>
        <a:bodyPr/>
        <a:lstStyle/>
        <a:p>
          <a:endParaRPr lang="es-MX"/>
        </a:p>
      </dgm:t>
    </dgm:pt>
    <dgm:pt modelId="{6C7A0072-8131-4789-B306-30F1CCC6A2B3}" type="pres">
      <dgm:prSet presAssocID="{8B041EAE-DE59-465D-B418-5DD3C8B9AAB8}" presName="hierChild3" presStyleCnt="0"/>
      <dgm:spPr/>
      <dgm:t>
        <a:bodyPr/>
        <a:lstStyle/>
        <a:p>
          <a:endParaRPr lang="es-MX"/>
        </a:p>
      </dgm:t>
    </dgm:pt>
    <dgm:pt modelId="{724AFAA7-1250-4B4B-BB86-CAC8A777A0F4}" type="pres">
      <dgm:prSet presAssocID="{9BDF2415-D231-42C7-821A-444D2D340484}" presName="Name111" presStyleLbl="parChTrans1D2" presStyleIdx="2" presStyleCnt="4"/>
      <dgm:spPr/>
      <dgm:t>
        <a:bodyPr/>
        <a:lstStyle/>
        <a:p>
          <a:endParaRPr lang="es-MX"/>
        </a:p>
      </dgm:t>
    </dgm:pt>
    <dgm:pt modelId="{E9E8AB68-4045-4F7B-8F9E-D0F6F9057A87}" type="pres">
      <dgm:prSet presAssocID="{4112F1CA-0BE1-4570-862B-5E7C193B53AD}" presName="hierRoot3" presStyleCnt="0">
        <dgm:presLayoutVars>
          <dgm:hierBranch val="init"/>
        </dgm:presLayoutVars>
      </dgm:prSet>
      <dgm:spPr/>
      <dgm:t>
        <a:bodyPr/>
        <a:lstStyle/>
        <a:p>
          <a:endParaRPr lang="es-MX"/>
        </a:p>
      </dgm:t>
    </dgm:pt>
    <dgm:pt modelId="{522876BC-ED6B-41AE-BDDC-2C9F97052C6E}" type="pres">
      <dgm:prSet presAssocID="{4112F1CA-0BE1-4570-862B-5E7C193B53AD}" presName="rootComposite3" presStyleCnt="0"/>
      <dgm:spPr/>
      <dgm:t>
        <a:bodyPr/>
        <a:lstStyle/>
        <a:p>
          <a:endParaRPr lang="es-MX"/>
        </a:p>
      </dgm:t>
    </dgm:pt>
    <dgm:pt modelId="{1D0EB008-64A8-4349-8E67-86EFD0A99247}" type="pres">
      <dgm:prSet presAssocID="{4112F1CA-0BE1-4570-862B-5E7C193B53AD}" presName="rootText3" presStyleLbl="asst1" presStyleIdx="0" presStyleCnt="2" custScaleX="230296">
        <dgm:presLayoutVars>
          <dgm:chPref val="3"/>
        </dgm:presLayoutVars>
      </dgm:prSet>
      <dgm:spPr/>
      <dgm:t>
        <a:bodyPr/>
        <a:lstStyle/>
        <a:p>
          <a:endParaRPr lang="es-MX"/>
        </a:p>
      </dgm:t>
    </dgm:pt>
    <dgm:pt modelId="{5E3A85A6-6AE7-40F9-B8B3-6ED915F53017}" type="pres">
      <dgm:prSet presAssocID="{4112F1CA-0BE1-4570-862B-5E7C193B53AD}" presName="rootConnector3" presStyleLbl="asst1" presStyleIdx="0" presStyleCnt="2"/>
      <dgm:spPr/>
      <dgm:t>
        <a:bodyPr/>
        <a:lstStyle/>
        <a:p>
          <a:endParaRPr lang="es-MX"/>
        </a:p>
      </dgm:t>
    </dgm:pt>
    <dgm:pt modelId="{5CFABD84-6339-4E8C-979D-27D0A40C4E51}" type="pres">
      <dgm:prSet presAssocID="{4112F1CA-0BE1-4570-862B-5E7C193B53AD}" presName="hierChild6" presStyleCnt="0"/>
      <dgm:spPr/>
      <dgm:t>
        <a:bodyPr/>
        <a:lstStyle/>
        <a:p>
          <a:endParaRPr lang="es-MX"/>
        </a:p>
      </dgm:t>
    </dgm:pt>
    <dgm:pt modelId="{4C2E72E2-1AA8-4491-8890-35AB5A74DE9C}" type="pres">
      <dgm:prSet presAssocID="{AACD73B5-4E10-4952-BF43-7419B82B82CF}" presName="Name37" presStyleLbl="parChTrans1D3" presStyleIdx="2" presStyleCnt="6"/>
      <dgm:spPr/>
      <dgm:t>
        <a:bodyPr/>
        <a:lstStyle/>
        <a:p>
          <a:endParaRPr lang="es-MX"/>
        </a:p>
      </dgm:t>
    </dgm:pt>
    <dgm:pt modelId="{5042178A-5485-417E-A319-27B723037FFD}" type="pres">
      <dgm:prSet presAssocID="{7AE9331E-4272-4DC1-B459-2F023797EC84}" presName="hierRoot2" presStyleCnt="0">
        <dgm:presLayoutVars>
          <dgm:hierBranch val="init"/>
        </dgm:presLayoutVars>
      </dgm:prSet>
      <dgm:spPr/>
      <dgm:t>
        <a:bodyPr/>
        <a:lstStyle/>
        <a:p>
          <a:endParaRPr lang="es-MX"/>
        </a:p>
      </dgm:t>
    </dgm:pt>
    <dgm:pt modelId="{9AB0457E-71DF-4F7B-9FA5-D225DF64B055}" type="pres">
      <dgm:prSet presAssocID="{7AE9331E-4272-4DC1-B459-2F023797EC84}" presName="rootComposite" presStyleCnt="0"/>
      <dgm:spPr/>
      <dgm:t>
        <a:bodyPr/>
        <a:lstStyle/>
        <a:p>
          <a:endParaRPr lang="es-MX"/>
        </a:p>
      </dgm:t>
    </dgm:pt>
    <dgm:pt modelId="{487E78B4-B3B9-4AC2-AF5F-73B4A1B67EBB}" type="pres">
      <dgm:prSet presAssocID="{7AE9331E-4272-4DC1-B459-2F023797EC84}" presName="rootText" presStyleLbl="node3" presStyleIdx="2" presStyleCnt="6" custScaleX="147944" custLinFactNeighborX="-24469" custLinFactNeighborY="5110">
        <dgm:presLayoutVars>
          <dgm:chPref val="3"/>
        </dgm:presLayoutVars>
      </dgm:prSet>
      <dgm:spPr/>
      <dgm:t>
        <a:bodyPr/>
        <a:lstStyle/>
        <a:p>
          <a:endParaRPr lang="es-MX"/>
        </a:p>
      </dgm:t>
    </dgm:pt>
    <dgm:pt modelId="{F0553C67-6E96-471F-967E-638A5DCED284}" type="pres">
      <dgm:prSet presAssocID="{7AE9331E-4272-4DC1-B459-2F023797EC84}" presName="rootConnector" presStyleLbl="node3" presStyleIdx="2" presStyleCnt="6"/>
      <dgm:spPr/>
      <dgm:t>
        <a:bodyPr/>
        <a:lstStyle/>
        <a:p>
          <a:endParaRPr lang="es-MX"/>
        </a:p>
      </dgm:t>
    </dgm:pt>
    <dgm:pt modelId="{F207C44F-4416-43F4-AC29-23F4C13BE52D}" type="pres">
      <dgm:prSet presAssocID="{7AE9331E-4272-4DC1-B459-2F023797EC84}" presName="hierChild4" presStyleCnt="0"/>
      <dgm:spPr/>
      <dgm:t>
        <a:bodyPr/>
        <a:lstStyle/>
        <a:p>
          <a:endParaRPr lang="es-MX"/>
        </a:p>
      </dgm:t>
    </dgm:pt>
    <dgm:pt modelId="{89033864-CD18-4D59-BC07-659F90FA155D}" type="pres">
      <dgm:prSet presAssocID="{7AE9331E-4272-4DC1-B459-2F023797EC84}" presName="hierChild5" presStyleCnt="0"/>
      <dgm:spPr/>
      <dgm:t>
        <a:bodyPr/>
        <a:lstStyle/>
        <a:p>
          <a:endParaRPr lang="es-MX"/>
        </a:p>
      </dgm:t>
    </dgm:pt>
    <dgm:pt modelId="{1C88F62B-8F20-4241-8F82-8CC24E0EA798}" type="pres">
      <dgm:prSet presAssocID="{984F468D-FE85-4045-A679-8E92BD98713D}" presName="Name37" presStyleLbl="parChTrans1D3" presStyleIdx="3" presStyleCnt="6"/>
      <dgm:spPr/>
      <dgm:t>
        <a:bodyPr/>
        <a:lstStyle/>
        <a:p>
          <a:endParaRPr lang="es-MX"/>
        </a:p>
      </dgm:t>
    </dgm:pt>
    <dgm:pt modelId="{30F562C8-F2AF-4D9C-A0F5-E0331E068DA2}" type="pres">
      <dgm:prSet presAssocID="{5081F915-D323-4FDF-86A7-D26920DED780}" presName="hierRoot2" presStyleCnt="0">
        <dgm:presLayoutVars>
          <dgm:hierBranch val="init"/>
        </dgm:presLayoutVars>
      </dgm:prSet>
      <dgm:spPr/>
      <dgm:t>
        <a:bodyPr/>
        <a:lstStyle/>
        <a:p>
          <a:endParaRPr lang="es-MX"/>
        </a:p>
      </dgm:t>
    </dgm:pt>
    <dgm:pt modelId="{C6C8AB71-0A7B-4AEE-BE4B-C66F57ADDCAC}" type="pres">
      <dgm:prSet presAssocID="{5081F915-D323-4FDF-86A7-D26920DED780}" presName="rootComposite" presStyleCnt="0"/>
      <dgm:spPr/>
      <dgm:t>
        <a:bodyPr/>
        <a:lstStyle/>
        <a:p>
          <a:endParaRPr lang="es-MX"/>
        </a:p>
      </dgm:t>
    </dgm:pt>
    <dgm:pt modelId="{C18F2877-D4D0-48AC-8961-6A77F15EBB6F}" type="pres">
      <dgm:prSet presAssocID="{5081F915-D323-4FDF-86A7-D26920DED780}" presName="rootText" presStyleLbl="node3" presStyleIdx="3" presStyleCnt="6" custScaleX="154289">
        <dgm:presLayoutVars>
          <dgm:chPref val="3"/>
        </dgm:presLayoutVars>
      </dgm:prSet>
      <dgm:spPr/>
      <dgm:t>
        <a:bodyPr/>
        <a:lstStyle/>
        <a:p>
          <a:endParaRPr lang="es-MX"/>
        </a:p>
      </dgm:t>
    </dgm:pt>
    <dgm:pt modelId="{61FECE78-CF04-4368-97D8-FD2F3A937BF9}" type="pres">
      <dgm:prSet presAssocID="{5081F915-D323-4FDF-86A7-D26920DED780}" presName="rootConnector" presStyleLbl="node3" presStyleIdx="3" presStyleCnt="6"/>
      <dgm:spPr/>
      <dgm:t>
        <a:bodyPr/>
        <a:lstStyle/>
        <a:p>
          <a:endParaRPr lang="es-MX"/>
        </a:p>
      </dgm:t>
    </dgm:pt>
    <dgm:pt modelId="{AF09F4BC-F9A0-4873-857B-72F958013AAC}" type="pres">
      <dgm:prSet presAssocID="{5081F915-D323-4FDF-86A7-D26920DED780}" presName="hierChild4" presStyleCnt="0"/>
      <dgm:spPr/>
      <dgm:t>
        <a:bodyPr/>
        <a:lstStyle/>
        <a:p>
          <a:endParaRPr lang="es-MX"/>
        </a:p>
      </dgm:t>
    </dgm:pt>
    <dgm:pt modelId="{1C990D67-5F10-4FBE-A6B9-C1B60EB75BE6}" type="pres">
      <dgm:prSet presAssocID="{A19AB2A2-16CB-48A6-9F65-41E67FB38FFA}" presName="Name37" presStyleLbl="parChTrans1D4" presStyleIdx="0" presStyleCnt="1"/>
      <dgm:spPr/>
      <dgm:t>
        <a:bodyPr/>
        <a:lstStyle/>
        <a:p>
          <a:endParaRPr lang="es-MX"/>
        </a:p>
      </dgm:t>
    </dgm:pt>
    <dgm:pt modelId="{9B61F4F0-397F-4D4E-B2FE-97807162DAFB}" type="pres">
      <dgm:prSet presAssocID="{BE14D61E-79FA-4B84-A0EB-7C00E3881749}" presName="hierRoot2" presStyleCnt="0">
        <dgm:presLayoutVars>
          <dgm:hierBranch val="init"/>
        </dgm:presLayoutVars>
      </dgm:prSet>
      <dgm:spPr/>
      <dgm:t>
        <a:bodyPr/>
        <a:lstStyle/>
        <a:p>
          <a:endParaRPr lang="es-MX"/>
        </a:p>
      </dgm:t>
    </dgm:pt>
    <dgm:pt modelId="{AEA84EFD-349A-45EB-A19F-312F9EC46C79}" type="pres">
      <dgm:prSet presAssocID="{BE14D61E-79FA-4B84-A0EB-7C00E3881749}" presName="rootComposite" presStyleCnt="0"/>
      <dgm:spPr/>
      <dgm:t>
        <a:bodyPr/>
        <a:lstStyle/>
        <a:p>
          <a:endParaRPr lang="es-MX"/>
        </a:p>
      </dgm:t>
    </dgm:pt>
    <dgm:pt modelId="{512B2671-7EFF-49BB-9ED9-010D3437614B}" type="pres">
      <dgm:prSet presAssocID="{BE14D61E-79FA-4B84-A0EB-7C00E3881749}" presName="rootText" presStyleLbl="node4" presStyleIdx="0" presStyleCnt="1">
        <dgm:presLayoutVars>
          <dgm:chPref val="3"/>
        </dgm:presLayoutVars>
      </dgm:prSet>
      <dgm:spPr/>
      <dgm:t>
        <a:bodyPr/>
        <a:lstStyle/>
        <a:p>
          <a:endParaRPr lang="es-MX"/>
        </a:p>
      </dgm:t>
    </dgm:pt>
    <dgm:pt modelId="{59082A36-7D58-467E-8637-802FD1201CA9}" type="pres">
      <dgm:prSet presAssocID="{BE14D61E-79FA-4B84-A0EB-7C00E3881749}" presName="rootConnector" presStyleLbl="node4" presStyleIdx="0" presStyleCnt="1"/>
      <dgm:spPr/>
      <dgm:t>
        <a:bodyPr/>
        <a:lstStyle/>
        <a:p>
          <a:endParaRPr lang="es-MX"/>
        </a:p>
      </dgm:t>
    </dgm:pt>
    <dgm:pt modelId="{39224862-7A48-48BF-9E96-F88C2D7F579F}" type="pres">
      <dgm:prSet presAssocID="{BE14D61E-79FA-4B84-A0EB-7C00E3881749}" presName="hierChild4" presStyleCnt="0"/>
      <dgm:spPr/>
      <dgm:t>
        <a:bodyPr/>
        <a:lstStyle/>
        <a:p>
          <a:endParaRPr lang="es-MX"/>
        </a:p>
      </dgm:t>
    </dgm:pt>
    <dgm:pt modelId="{B90E043B-28C9-49FC-A814-78B896AAC6E5}" type="pres">
      <dgm:prSet presAssocID="{BE14D61E-79FA-4B84-A0EB-7C00E3881749}" presName="hierChild5" presStyleCnt="0"/>
      <dgm:spPr/>
      <dgm:t>
        <a:bodyPr/>
        <a:lstStyle/>
        <a:p>
          <a:endParaRPr lang="es-MX"/>
        </a:p>
      </dgm:t>
    </dgm:pt>
    <dgm:pt modelId="{3EC3D8F9-1BC3-4F8A-A6AF-4DB62E3A5BB4}" type="pres">
      <dgm:prSet presAssocID="{5081F915-D323-4FDF-86A7-D26920DED780}" presName="hierChild5" presStyleCnt="0"/>
      <dgm:spPr/>
      <dgm:t>
        <a:bodyPr/>
        <a:lstStyle/>
        <a:p>
          <a:endParaRPr lang="es-MX"/>
        </a:p>
      </dgm:t>
    </dgm:pt>
    <dgm:pt modelId="{4919CB22-0D6F-490D-AB85-77A4665CD24C}" type="pres">
      <dgm:prSet presAssocID="{4112F1CA-0BE1-4570-862B-5E7C193B53AD}" presName="hierChild7" presStyleCnt="0"/>
      <dgm:spPr/>
      <dgm:t>
        <a:bodyPr/>
        <a:lstStyle/>
        <a:p>
          <a:endParaRPr lang="es-MX"/>
        </a:p>
      </dgm:t>
    </dgm:pt>
    <dgm:pt modelId="{1F72632B-FA9A-4B2B-8DCE-120D2567510F}" type="pres">
      <dgm:prSet presAssocID="{089D6EB5-6621-4F5A-87D0-705693E1F97F}" presName="Name111" presStyleLbl="parChTrans1D2" presStyleIdx="3" presStyleCnt="4"/>
      <dgm:spPr/>
      <dgm:t>
        <a:bodyPr/>
        <a:lstStyle/>
        <a:p>
          <a:endParaRPr lang="es-MX"/>
        </a:p>
      </dgm:t>
    </dgm:pt>
    <dgm:pt modelId="{FE26D438-E687-4992-B70A-E87CB2BAAD00}" type="pres">
      <dgm:prSet presAssocID="{2DAEDAD4-0740-4C1E-A6BC-380548AE7B52}" presName="hierRoot3" presStyleCnt="0">
        <dgm:presLayoutVars>
          <dgm:hierBranch/>
        </dgm:presLayoutVars>
      </dgm:prSet>
      <dgm:spPr/>
      <dgm:t>
        <a:bodyPr/>
        <a:lstStyle/>
        <a:p>
          <a:endParaRPr lang="es-MX"/>
        </a:p>
      </dgm:t>
    </dgm:pt>
    <dgm:pt modelId="{77611C50-928F-458C-A4CE-598B6F39A2B7}" type="pres">
      <dgm:prSet presAssocID="{2DAEDAD4-0740-4C1E-A6BC-380548AE7B52}" presName="rootComposite3" presStyleCnt="0"/>
      <dgm:spPr/>
      <dgm:t>
        <a:bodyPr/>
        <a:lstStyle/>
        <a:p>
          <a:endParaRPr lang="es-MX"/>
        </a:p>
      </dgm:t>
    </dgm:pt>
    <dgm:pt modelId="{25699EAE-2810-43AE-9E44-3E0D4456237A}" type="pres">
      <dgm:prSet presAssocID="{2DAEDAD4-0740-4C1E-A6BC-380548AE7B52}" presName="rootText3" presStyleLbl="asst1" presStyleIdx="1" presStyleCnt="2" custScaleX="289619">
        <dgm:presLayoutVars>
          <dgm:chPref val="3"/>
        </dgm:presLayoutVars>
      </dgm:prSet>
      <dgm:spPr/>
      <dgm:t>
        <a:bodyPr/>
        <a:lstStyle/>
        <a:p>
          <a:endParaRPr lang="es-MX"/>
        </a:p>
      </dgm:t>
    </dgm:pt>
    <dgm:pt modelId="{3DAEFEB4-00DE-4DAA-B641-A2D827CD9995}" type="pres">
      <dgm:prSet presAssocID="{2DAEDAD4-0740-4C1E-A6BC-380548AE7B52}" presName="rootConnector3" presStyleLbl="asst1" presStyleIdx="1" presStyleCnt="2"/>
      <dgm:spPr/>
      <dgm:t>
        <a:bodyPr/>
        <a:lstStyle/>
        <a:p>
          <a:endParaRPr lang="es-MX"/>
        </a:p>
      </dgm:t>
    </dgm:pt>
    <dgm:pt modelId="{52AE4933-D848-41A4-84C5-242B53F52F56}" type="pres">
      <dgm:prSet presAssocID="{2DAEDAD4-0740-4C1E-A6BC-380548AE7B52}" presName="hierChild6" presStyleCnt="0"/>
      <dgm:spPr/>
      <dgm:t>
        <a:bodyPr/>
        <a:lstStyle/>
        <a:p>
          <a:endParaRPr lang="es-MX"/>
        </a:p>
      </dgm:t>
    </dgm:pt>
    <dgm:pt modelId="{031D658E-3BD0-45FA-9B8A-6621E4ED6648}" type="pres">
      <dgm:prSet presAssocID="{9D8988D0-9A4F-4361-A82F-9C3551213981}" presName="Name35" presStyleLbl="parChTrans1D3" presStyleIdx="4" presStyleCnt="6"/>
      <dgm:spPr/>
      <dgm:t>
        <a:bodyPr/>
        <a:lstStyle/>
        <a:p>
          <a:endParaRPr lang="es-MX"/>
        </a:p>
      </dgm:t>
    </dgm:pt>
    <dgm:pt modelId="{FF8AEA81-0EF8-45FA-93D9-86BD0E25C3DF}" type="pres">
      <dgm:prSet presAssocID="{65FA9899-D76D-4D21-B4E5-0193AC929536}" presName="hierRoot2" presStyleCnt="0">
        <dgm:presLayoutVars>
          <dgm:hierBranch val="init"/>
        </dgm:presLayoutVars>
      </dgm:prSet>
      <dgm:spPr/>
      <dgm:t>
        <a:bodyPr/>
        <a:lstStyle/>
        <a:p>
          <a:endParaRPr lang="es-MX"/>
        </a:p>
      </dgm:t>
    </dgm:pt>
    <dgm:pt modelId="{6204530C-73C8-4314-A23D-E43E2833B95C}" type="pres">
      <dgm:prSet presAssocID="{65FA9899-D76D-4D21-B4E5-0193AC929536}" presName="rootComposite" presStyleCnt="0"/>
      <dgm:spPr/>
      <dgm:t>
        <a:bodyPr/>
        <a:lstStyle/>
        <a:p>
          <a:endParaRPr lang="es-MX"/>
        </a:p>
      </dgm:t>
    </dgm:pt>
    <dgm:pt modelId="{A045E26F-FB26-4CA7-984C-E590692669B5}" type="pres">
      <dgm:prSet presAssocID="{65FA9899-D76D-4D21-B4E5-0193AC929536}" presName="rootText" presStyleLbl="node3" presStyleIdx="4" presStyleCnt="6" custScaleX="136827" custLinFactNeighborX="18702">
        <dgm:presLayoutVars>
          <dgm:chPref val="3"/>
        </dgm:presLayoutVars>
      </dgm:prSet>
      <dgm:spPr/>
      <dgm:t>
        <a:bodyPr/>
        <a:lstStyle/>
        <a:p>
          <a:endParaRPr lang="es-MX"/>
        </a:p>
      </dgm:t>
    </dgm:pt>
    <dgm:pt modelId="{F07099C4-CB12-45C6-A623-9876A4657157}" type="pres">
      <dgm:prSet presAssocID="{65FA9899-D76D-4D21-B4E5-0193AC929536}" presName="rootConnector" presStyleLbl="node3" presStyleIdx="4" presStyleCnt="6"/>
      <dgm:spPr/>
      <dgm:t>
        <a:bodyPr/>
        <a:lstStyle/>
        <a:p>
          <a:endParaRPr lang="es-MX"/>
        </a:p>
      </dgm:t>
    </dgm:pt>
    <dgm:pt modelId="{590AA378-D2DA-49A0-8941-40DA34834E02}" type="pres">
      <dgm:prSet presAssocID="{65FA9899-D76D-4D21-B4E5-0193AC929536}" presName="hierChild4" presStyleCnt="0"/>
      <dgm:spPr/>
      <dgm:t>
        <a:bodyPr/>
        <a:lstStyle/>
        <a:p>
          <a:endParaRPr lang="es-MX"/>
        </a:p>
      </dgm:t>
    </dgm:pt>
    <dgm:pt modelId="{355ED756-E883-4E67-8540-8D60F42BBF69}" type="pres">
      <dgm:prSet presAssocID="{65FA9899-D76D-4D21-B4E5-0193AC929536}" presName="hierChild5" presStyleCnt="0"/>
      <dgm:spPr/>
      <dgm:t>
        <a:bodyPr/>
        <a:lstStyle/>
        <a:p>
          <a:endParaRPr lang="es-MX"/>
        </a:p>
      </dgm:t>
    </dgm:pt>
    <dgm:pt modelId="{5076E2EC-429E-4C9D-BA4D-4CC00F3BE936}" type="pres">
      <dgm:prSet presAssocID="{A80A63D5-1215-47D9-A398-B2DE55962F1E}" presName="Name35" presStyleLbl="parChTrans1D3" presStyleIdx="5" presStyleCnt="6"/>
      <dgm:spPr/>
      <dgm:t>
        <a:bodyPr/>
        <a:lstStyle/>
        <a:p>
          <a:endParaRPr lang="es-MX"/>
        </a:p>
      </dgm:t>
    </dgm:pt>
    <dgm:pt modelId="{57D2322E-FAB0-47B5-A9E0-30C015238928}" type="pres">
      <dgm:prSet presAssocID="{192A518A-D501-4317-A748-836980FA76E7}" presName="hierRoot2" presStyleCnt="0">
        <dgm:presLayoutVars>
          <dgm:hierBranch val="init"/>
        </dgm:presLayoutVars>
      </dgm:prSet>
      <dgm:spPr/>
      <dgm:t>
        <a:bodyPr/>
        <a:lstStyle/>
        <a:p>
          <a:endParaRPr lang="es-MX"/>
        </a:p>
      </dgm:t>
    </dgm:pt>
    <dgm:pt modelId="{5D669813-0EF7-429B-89CF-FD0CD3B1E177}" type="pres">
      <dgm:prSet presAssocID="{192A518A-D501-4317-A748-836980FA76E7}" presName="rootComposite" presStyleCnt="0"/>
      <dgm:spPr/>
      <dgm:t>
        <a:bodyPr/>
        <a:lstStyle/>
        <a:p>
          <a:endParaRPr lang="es-MX"/>
        </a:p>
      </dgm:t>
    </dgm:pt>
    <dgm:pt modelId="{19766925-A72E-4038-9B96-941F6D9A236C}" type="pres">
      <dgm:prSet presAssocID="{192A518A-D501-4317-A748-836980FA76E7}" presName="rootText" presStyleLbl="node3" presStyleIdx="5" presStyleCnt="6" custScaleX="141465" custLinFactNeighborX="18702">
        <dgm:presLayoutVars>
          <dgm:chPref val="3"/>
        </dgm:presLayoutVars>
      </dgm:prSet>
      <dgm:spPr/>
      <dgm:t>
        <a:bodyPr/>
        <a:lstStyle/>
        <a:p>
          <a:endParaRPr lang="es-MX"/>
        </a:p>
      </dgm:t>
    </dgm:pt>
    <dgm:pt modelId="{241EC183-19CB-4603-AACD-75AB3CC1ECF1}" type="pres">
      <dgm:prSet presAssocID="{192A518A-D501-4317-A748-836980FA76E7}" presName="rootConnector" presStyleLbl="node3" presStyleIdx="5" presStyleCnt="6"/>
      <dgm:spPr/>
      <dgm:t>
        <a:bodyPr/>
        <a:lstStyle/>
        <a:p>
          <a:endParaRPr lang="es-MX"/>
        </a:p>
      </dgm:t>
    </dgm:pt>
    <dgm:pt modelId="{B82F3AE8-2D3C-4B65-AFDC-9C63C1C939BD}" type="pres">
      <dgm:prSet presAssocID="{192A518A-D501-4317-A748-836980FA76E7}" presName="hierChild4" presStyleCnt="0"/>
      <dgm:spPr/>
      <dgm:t>
        <a:bodyPr/>
        <a:lstStyle/>
        <a:p>
          <a:endParaRPr lang="es-MX"/>
        </a:p>
      </dgm:t>
    </dgm:pt>
    <dgm:pt modelId="{B6A21F16-344D-4345-844E-614A2A8CF8BA}" type="pres">
      <dgm:prSet presAssocID="{192A518A-D501-4317-A748-836980FA76E7}" presName="hierChild5" presStyleCnt="0"/>
      <dgm:spPr/>
      <dgm:t>
        <a:bodyPr/>
        <a:lstStyle/>
        <a:p>
          <a:endParaRPr lang="es-MX"/>
        </a:p>
      </dgm:t>
    </dgm:pt>
    <dgm:pt modelId="{470DC2E8-33E7-40F4-BC51-ED495FB04263}" type="pres">
      <dgm:prSet presAssocID="{2DAEDAD4-0740-4C1E-A6BC-380548AE7B52}" presName="hierChild7" presStyleCnt="0"/>
      <dgm:spPr/>
      <dgm:t>
        <a:bodyPr/>
        <a:lstStyle/>
        <a:p>
          <a:endParaRPr lang="es-MX"/>
        </a:p>
      </dgm:t>
    </dgm:pt>
  </dgm:ptLst>
  <dgm:cxnLst>
    <dgm:cxn modelId="{628EE5F5-0222-463D-A967-63537E183A1E}" srcId="{0E21088A-90E3-44BC-8AB1-2C391673B6FA}" destId="{8B041EAE-DE59-465D-B418-5DD3C8B9AAB8}" srcOrd="0" destOrd="0" parTransId="{074C6FC7-E627-41B9-9644-5AF4C1B5DCA6}" sibTransId="{EF3A969D-1C32-4C01-B1D9-BE0EA388EC6E}"/>
    <dgm:cxn modelId="{7303759F-37FF-4BD9-9C26-ACBDE1F7C9C5}" srcId="{CF23B4C0-5E94-464E-A874-469888C9E2EB}" destId="{D2D286EB-F84D-40EA-8BC9-9135618F92F7}" srcOrd="1" destOrd="0" parTransId="{74F5EB52-5E93-4C72-87F1-0AC399B440C3}" sibTransId="{65BA5EC1-BFBE-4AD6-A54A-828278F7537C}"/>
    <dgm:cxn modelId="{E017B86C-825E-471D-A8EF-AA3FB24A33CE}" type="presOf" srcId="{0E21088A-90E3-44BC-8AB1-2C391673B6FA}" destId="{DE9E0A94-B753-4B69-8F2A-695CAB8B90CE}" srcOrd="0" destOrd="0" presId="urn:microsoft.com/office/officeart/2005/8/layout/orgChart1"/>
    <dgm:cxn modelId="{1CF736E9-BD38-4AA9-93DC-A3ECBDD21D46}" type="presOf" srcId="{5081F915-D323-4FDF-86A7-D26920DED780}" destId="{61FECE78-CF04-4368-97D8-FD2F3A937BF9}" srcOrd="1" destOrd="0" presId="urn:microsoft.com/office/officeart/2005/8/layout/orgChart1"/>
    <dgm:cxn modelId="{1FA3FC5E-9280-48BA-A574-3898CDF55BCF}" srcId="{8B041EAE-DE59-465D-B418-5DD3C8B9AAB8}" destId="{2DAEDAD4-0740-4C1E-A6BC-380548AE7B52}" srcOrd="1" destOrd="0" parTransId="{089D6EB5-6621-4F5A-87D0-705693E1F97F}" sibTransId="{5DF7B8FC-BAAC-4EF1-9449-3CD89E046EB1}"/>
    <dgm:cxn modelId="{D538FD1E-BD48-4A85-A66B-F6411029572E}" type="presOf" srcId="{74F5EB52-5E93-4C72-87F1-0AC399B440C3}" destId="{D056A087-1979-440A-801D-017223399A27}" srcOrd="0" destOrd="0" presId="urn:microsoft.com/office/officeart/2005/8/layout/orgChart1"/>
    <dgm:cxn modelId="{F38B70E9-A7DB-4685-913D-67D365893F15}" type="presOf" srcId="{BE14D61E-79FA-4B84-A0EB-7C00E3881749}" destId="{59082A36-7D58-467E-8637-802FD1201CA9}" srcOrd="1" destOrd="0" presId="urn:microsoft.com/office/officeart/2005/8/layout/orgChart1"/>
    <dgm:cxn modelId="{865B279A-E102-40CE-BE0F-5FDB1643A407}" srcId="{5081F915-D323-4FDF-86A7-D26920DED780}" destId="{BE14D61E-79FA-4B84-A0EB-7C00E3881749}" srcOrd="0" destOrd="0" parTransId="{A19AB2A2-16CB-48A6-9F65-41E67FB38FFA}" sibTransId="{82E12F63-2C7F-4293-ADDD-1069F272E6E4}"/>
    <dgm:cxn modelId="{ED78DB85-81CA-48E8-AE1F-2F5591D45221}" type="presOf" srcId="{089D6EB5-6621-4F5A-87D0-705693E1F97F}" destId="{1F72632B-FA9A-4B2B-8DCE-120D2567510F}" srcOrd="0" destOrd="0" presId="urn:microsoft.com/office/officeart/2005/8/layout/orgChart1"/>
    <dgm:cxn modelId="{2C6DF4E4-5A38-4C08-B978-64DC8ED1F52A}" type="presOf" srcId="{192A518A-D501-4317-A748-836980FA76E7}" destId="{19766925-A72E-4038-9B96-941F6D9A236C}" srcOrd="0" destOrd="0" presId="urn:microsoft.com/office/officeart/2005/8/layout/orgChart1"/>
    <dgm:cxn modelId="{8185EB14-59FD-4F48-91AD-2D3E84950281}" type="presOf" srcId="{7AE9331E-4272-4DC1-B459-2F023797EC84}" destId="{487E78B4-B3B9-4AC2-AF5F-73B4A1B67EBB}" srcOrd="0" destOrd="0" presId="urn:microsoft.com/office/officeart/2005/8/layout/orgChart1"/>
    <dgm:cxn modelId="{BE438721-3ADB-47A5-91EA-0871C2DBAFA0}" type="presOf" srcId="{2DAEDAD4-0740-4C1E-A6BC-380548AE7B52}" destId="{3DAEFEB4-00DE-4DAA-B641-A2D827CD9995}" srcOrd="1" destOrd="0" presId="urn:microsoft.com/office/officeart/2005/8/layout/orgChart1"/>
    <dgm:cxn modelId="{2CE4E1A3-E9C8-4C63-AF4D-7E4F90A1916F}" type="presOf" srcId="{5081F915-D323-4FDF-86A7-D26920DED780}" destId="{C18F2877-D4D0-48AC-8961-6A77F15EBB6F}" srcOrd="0" destOrd="0" presId="urn:microsoft.com/office/officeart/2005/8/layout/orgChart1"/>
    <dgm:cxn modelId="{EC23745F-8BDE-40C0-AA50-A1A44FD28D53}" type="presOf" srcId="{8B041EAE-DE59-465D-B418-5DD3C8B9AAB8}" destId="{048474E3-F277-4D2A-B413-5645DD0E6EC1}" srcOrd="1" destOrd="0" presId="urn:microsoft.com/office/officeart/2005/8/layout/orgChart1"/>
    <dgm:cxn modelId="{6EE73F72-3596-4AD9-885E-6836F300A683}" type="presOf" srcId="{984F468D-FE85-4045-A679-8E92BD98713D}" destId="{1C88F62B-8F20-4241-8F82-8CC24E0EA798}" srcOrd="0" destOrd="0" presId="urn:microsoft.com/office/officeart/2005/8/layout/orgChart1"/>
    <dgm:cxn modelId="{51CB3F90-25AB-4E63-832C-FB037154B542}" srcId="{8B041EAE-DE59-465D-B418-5DD3C8B9AAB8}" destId="{4112F1CA-0BE1-4570-862B-5E7C193B53AD}" srcOrd="0" destOrd="0" parTransId="{9BDF2415-D231-42C7-821A-444D2D340484}" sibTransId="{22F01FBD-BE14-40AB-91AE-56CD42B7B018}"/>
    <dgm:cxn modelId="{9B52C198-1F03-4A09-BC50-46802E3DF935}" type="presOf" srcId="{7AE9331E-4272-4DC1-B459-2F023797EC84}" destId="{F0553C67-6E96-471F-967E-638A5DCED284}" srcOrd="1" destOrd="0" presId="urn:microsoft.com/office/officeart/2005/8/layout/orgChart1"/>
    <dgm:cxn modelId="{2B9B6643-AF18-46A1-92BC-262F257F53F0}" srcId="{CF23B4C0-5E94-464E-A874-469888C9E2EB}" destId="{DB2D69DF-FDB3-4CAA-A7CC-BDB04F276327}" srcOrd="0" destOrd="0" parTransId="{66727512-A09C-46F9-A829-097CC5F169F8}" sibTransId="{DAC686B1-DC54-4FC3-8A05-E221380057F2}"/>
    <dgm:cxn modelId="{F38EB5AA-B352-45BA-93F2-54F707D0265C}" type="presOf" srcId="{65FA9899-D76D-4D21-B4E5-0193AC929536}" destId="{A045E26F-FB26-4CA7-984C-E590692669B5}" srcOrd="0" destOrd="0" presId="urn:microsoft.com/office/officeart/2005/8/layout/orgChart1"/>
    <dgm:cxn modelId="{967478B2-95AA-4019-ADE2-8E02C17972AF}" srcId="{4112F1CA-0BE1-4570-862B-5E7C193B53AD}" destId="{5081F915-D323-4FDF-86A7-D26920DED780}" srcOrd="1" destOrd="0" parTransId="{984F468D-FE85-4045-A679-8E92BD98713D}" sibTransId="{08B828FE-2D96-4BFD-B356-9F570D6A3DBA}"/>
    <dgm:cxn modelId="{60B2812B-7ACC-43A0-A306-51348E677644}" type="presOf" srcId="{A80A63D5-1215-47D9-A398-B2DE55962F1E}" destId="{5076E2EC-429E-4C9D-BA4D-4CC00F3BE936}" srcOrd="0" destOrd="0" presId="urn:microsoft.com/office/officeart/2005/8/layout/orgChart1"/>
    <dgm:cxn modelId="{62CF6799-23A0-4D1F-A048-D2A0C1FE6D08}" type="presOf" srcId="{DB2D69DF-FDB3-4CAA-A7CC-BDB04F276327}" destId="{FDF3119E-9911-4EE8-ABB8-E26F6BAE7615}" srcOrd="0" destOrd="0" presId="urn:microsoft.com/office/officeart/2005/8/layout/orgChart1"/>
    <dgm:cxn modelId="{AFF5CF9C-4E05-4600-8745-78FC22A95848}" type="presOf" srcId="{CF23B4C0-5E94-464E-A874-469888C9E2EB}" destId="{6D1E6039-EC69-41C9-BF73-D869BEC7C34B}" srcOrd="0" destOrd="0" presId="urn:microsoft.com/office/officeart/2005/8/layout/orgChart1"/>
    <dgm:cxn modelId="{9A0430D0-802B-4153-BE58-ADCFA81BD297}" type="presOf" srcId="{DB2D69DF-FDB3-4CAA-A7CC-BDB04F276327}" destId="{B7E7AC71-EBA5-447C-A45E-F636BA6DF3DF}" srcOrd="1" destOrd="0" presId="urn:microsoft.com/office/officeart/2005/8/layout/orgChart1"/>
    <dgm:cxn modelId="{B78C1FC2-A7FB-4264-BBF1-54972DAFAE2E}" type="presOf" srcId="{8B041EAE-DE59-465D-B418-5DD3C8B9AAB8}" destId="{F9EF389C-591F-4B40-B677-466F788C16B4}" srcOrd="0" destOrd="0" presId="urn:microsoft.com/office/officeart/2005/8/layout/orgChart1"/>
    <dgm:cxn modelId="{08D421B4-854A-40CE-9AB5-8859C0C2DB58}" type="presOf" srcId="{CF23B4C0-5E94-464E-A874-469888C9E2EB}" destId="{B3DFF86A-52F0-4D98-8D6E-76B06E8BEBF9}" srcOrd="1" destOrd="0" presId="urn:microsoft.com/office/officeart/2005/8/layout/orgChart1"/>
    <dgm:cxn modelId="{0E1E4744-5E50-4239-BD6D-113A83D6AEFD}" type="presOf" srcId="{BE14D61E-79FA-4B84-A0EB-7C00E3881749}" destId="{512B2671-7EFF-49BB-9ED9-010D3437614B}" srcOrd="0" destOrd="0" presId="urn:microsoft.com/office/officeart/2005/8/layout/orgChart1"/>
    <dgm:cxn modelId="{3AC889D4-3ABF-4328-A192-A1E98C5537A0}" type="presOf" srcId="{6C67CC52-7FA3-47E6-BAEC-8E70FECFEADC}" destId="{558C1E1D-5493-4B2A-9ACF-EFC65FE8C850}" srcOrd="0" destOrd="0" presId="urn:microsoft.com/office/officeart/2005/8/layout/orgChart1"/>
    <dgm:cxn modelId="{EB97DA26-05D7-4F6F-AE82-54A654ECB8E3}" type="presOf" srcId="{D5A772B0-C293-45EB-9AC4-147AA1FE462D}" destId="{40850BE8-E57F-452A-B73C-650A5AEFD84A}" srcOrd="0" destOrd="0" presId="urn:microsoft.com/office/officeart/2005/8/layout/orgChart1"/>
    <dgm:cxn modelId="{CC2B34EB-C010-4DD8-9546-BD27D3045142}" srcId="{2DAEDAD4-0740-4C1E-A6BC-380548AE7B52}" destId="{65FA9899-D76D-4D21-B4E5-0193AC929536}" srcOrd="0" destOrd="0" parTransId="{9D8988D0-9A4F-4361-A82F-9C3551213981}" sibTransId="{718BFA7E-19E8-4059-8652-04C5CD529333}"/>
    <dgm:cxn modelId="{1589E585-F334-421A-BC27-215FBC021EB7}" type="presOf" srcId="{9D8988D0-9A4F-4361-A82F-9C3551213981}" destId="{031D658E-3BD0-45FA-9B8A-6621E4ED6648}" srcOrd="0" destOrd="0" presId="urn:microsoft.com/office/officeart/2005/8/layout/orgChart1"/>
    <dgm:cxn modelId="{26B53415-4CB3-435F-AF7E-EA8AF74EF9BB}" type="presOf" srcId="{D2D286EB-F84D-40EA-8BC9-9135618F92F7}" destId="{21EBBB2E-7A1A-428B-B531-2205A8451691}" srcOrd="0" destOrd="0" presId="urn:microsoft.com/office/officeart/2005/8/layout/orgChart1"/>
    <dgm:cxn modelId="{796A9BE6-5DB0-42A2-90F8-20297B42FD71}" type="presOf" srcId="{05F1725C-F2FF-4FF8-A537-4F0ABB62FEB0}" destId="{8EB640BB-9015-4C27-91D1-ABB10FAD78E1}" srcOrd="0" destOrd="0" presId="urn:microsoft.com/office/officeart/2005/8/layout/orgChart1"/>
    <dgm:cxn modelId="{B788BFD3-8389-4174-B264-28D17CE4D841}" type="presOf" srcId="{9BDF2415-D231-42C7-821A-444D2D340484}" destId="{724AFAA7-1250-4B4B-BB86-CAC8A777A0F4}" srcOrd="0" destOrd="0" presId="urn:microsoft.com/office/officeart/2005/8/layout/orgChart1"/>
    <dgm:cxn modelId="{F54D4953-6E9C-48C2-82D6-835F7DF4D05F}" type="presOf" srcId="{66727512-A09C-46F9-A829-097CC5F169F8}" destId="{85BE404D-E564-42C3-8D32-A4F725ACF4B6}" srcOrd="0" destOrd="0" presId="urn:microsoft.com/office/officeart/2005/8/layout/orgChart1"/>
    <dgm:cxn modelId="{2F6470FE-5124-47BE-AEE7-42AE8714E37C}" srcId="{8B041EAE-DE59-465D-B418-5DD3C8B9AAB8}" destId="{6C67CC52-7FA3-47E6-BAEC-8E70FECFEADC}" srcOrd="3" destOrd="0" parTransId="{D5A772B0-C293-45EB-9AC4-147AA1FE462D}" sibTransId="{51CB728C-9226-43D4-8281-703A2B25F0A2}"/>
    <dgm:cxn modelId="{6080B4F3-3B83-498F-90DA-8676927E89F4}" type="presOf" srcId="{4112F1CA-0BE1-4570-862B-5E7C193B53AD}" destId="{1D0EB008-64A8-4349-8E67-86EFD0A99247}" srcOrd="0" destOrd="0" presId="urn:microsoft.com/office/officeart/2005/8/layout/orgChart1"/>
    <dgm:cxn modelId="{107C8502-2C9E-479B-A79E-5CAA18469AD8}" srcId="{8B041EAE-DE59-465D-B418-5DD3C8B9AAB8}" destId="{CF23B4C0-5E94-464E-A874-469888C9E2EB}" srcOrd="2" destOrd="0" parTransId="{05F1725C-F2FF-4FF8-A537-4F0ABB62FEB0}" sibTransId="{29DE9AD5-A601-4565-B5FA-616793FCA273}"/>
    <dgm:cxn modelId="{80251856-8E15-4F4D-8EFA-B552CDB001EE}" type="presOf" srcId="{D2D286EB-F84D-40EA-8BC9-9135618F92F7}" destId="{0D137821-6B8F-4164-B5F8-96FC7C7565FD}" srcOrd="1" destOrd="0" presId="urn:microsoft.com/office/officeart/2005/8/layout/orgChart1"/>
    <dgm:cxn modelId="{26462D05-66F9-4F0C-A36C-B352684E9CDA}" type="presOf" srcId="{A19AB2A2-16CB-48A6-9F65-41E67FB38FFA}" destId="{1C990D67-5F10-4FBE-A6B9-C1B60EB75BE6}" srcOrd="0" destOrd="0" presId="urn:microsoft.com/office/officeart/2005/8/layout/orgChart1"/>
    <dgm:cxn modelId="{6BB3F2CF-5508-440A-BD2E-109111F0AF5E}" type="presOf" srcId="{2DAEDAD4-0740-4C1E-A6BC-380548AE7B52}" destId="{25699EAE-2810-43AE-9E44-3E0D4456237A}" srcOrd="0" destOrd="0" presId="urn:microsoft.com/office/officeart/2005/8/layout/orgChart1"/>
    <dgm:cxn modelId="{CB571C33-69F6-4FA9-AAD4-1293E2777806}" srcId="{4112F1CA-0BE1-4570-862B-5E7C193B53AD}" destId="{7AE9331E-4272-4DC1-B459-2F023797EC84}" srcOrd="0" destOrd="0" parTransId="{AACD73B5-4E10-4952-BF43-7419B82B82CF}" sibTransId="{BE77D203-391E-4E77-898E-BDDA9C0F178D}"/>
    <dgm:cxn modelId="{81B21084-3578-48DE-B8BD-2744A9FBF315}" type="presOf" srcId="{65FA9899-D76D-4D21-B4E5-0193AC929536}" destId="{F07099C4-CB12-45C6-A623-9876A4657157}" srcOrd="1" destOrd="0" presId="urn:microsoft.com/office/officeart/2005/8/layout/orgChart1"/>
    <dgm:cxn modelId="{60A388FC-1643-4E66-9423-DCDF0D8BB717}" type="presOf" srcId="{4112F1CA-0BE1-4570-862B-5E7C193B53AD}" destId="{5E3A85A6-6AE7-40F9-B8B3-6ED915F53017}" srcOrd="1" destOrd="0" presId="urn:microsoft.com/office/officeart/2005/8/layout/orgChart1"/>
    <dgm:cxn modelId="{5D425579-C85F-401B-85B8-7E3D8B84E71B}" srcId="{2DAEDAD4-0740-4C1E-A6BC-380548AE7B52}" destId="{192A518A-D501-4317-A748-836980FA76E7}" srcOrd="1" destOrd="0" parTransId="{A80A63D5-1215-47D9-A398-B2DE55962F1E}" sibTransId="{A5F6D756-487B-4473-9A6A-1C71AC3FA958}"/>
    <dgm:cxn modelId="{5004A8E2-A586-4F9A-AEEA-A32CD31AC610}" type="presOf" srcId="{192A518A-D501-4317-A748-836980FA76E7}" destId="{241EC183-19CB-4603-AACD-75AB3CC1ECF1}" srcOrd="1" destOrd="0" presId="urn:microsoft.com/office/officeart/2005/8/layout/orgChart1"/>
    <dgm:cxn modelId="{3DC10A3C-A020-4709-ABF0-CEE7EA11AA6F}" type="presOf" srcId="{6C67CC52-7FA3-47E6-BAEC-8E70FECFEADC}" destId="{9DBB2F5E-5385-46EC-B740-6E0442E24936}" srcOrd="1" destOrd="0" presId="urn:microsoft.com/office/officeart/2005/8/layout/orgChart1"/>
    <dgm:cxn modelId="{B25F0B31-3668-4137-A464-85FA4EF36F84}" type="presOf" srcId="{AACD73B5-4E10-4952-BF43-7419B82B82CF}" destId="{4C2E72E2-1AA8-4491-8890-35AB5A74DE9C}" srcOrd="0" destOrd="0" presId="urn:microsoft.com/office/officeart/2005/8/layout/orgChart1"/>
    <dgm:cxn modelId="{59606187-17C1-4926-9978-35333EB22E17}" type="presParOf" srcId="{DE9E0A94-B753-4B69-8F2A-695CAB8B90CE}" destId="{5C37F8EB-3519-417D-927D-8E99B77D9424}" srcOrd="0" destOrd="0" presId="urn:microsoft.com/office/officeart/2005/8/layout/orgChart1"/>
    <dgm:cxn modelId="{3D465C36-0B57-496F-B4F2-B9F133859953}" type="presParOf" srcId="{5C37F8EB-3519-417D-927D-8E99B77D9424}" destId="{0B6A0286-23D7-4E98-B056-C3CAEE2386ED}" srcOrd="0" destOrd="0" presId="urn:microsoft.com/office/officeart/2005/8/layout/orgChart1"/>
    <dgm:cxn modelId="{1E3C106E-3851-4B03-A556-2012DEAFA8E6}" type="presParOf" srcId="{0B6A0286-23D7-4E98-B056-C3CAEE2386ED}" destId="{F9EF389C-591F-4B40-B677-466F788C16B4}" srcOrd="0" destOrd="0" presId="urn:microsoft.com/office/officeart/2005/8/layout/orgChart1"/>
    <dgm:cxn modelId="{6DF5EF9B-C7F6-45E8-ACD8-9A75F7C4854C}" type="presParOf" srcId="{0B6A0286-23D7-4E98-B056-C3CAEE2386ED}" destId="{048474E3-F277-4D2A-B413-5645DD0E6EC1}" srcOrd="1" destOrd="0" presId="urn:microsoft.com/office/officeart/2005/8/layout/orgChart1"/>
    <dgm:cxn modelId="{7B6F2091-F577-4B3A-BA52-57825D25651A}" type="presParOf" srcId="{5C37F8EB-3519-417D-927D-8E99B77D9424}" destId="{124BBB32-13BA-4C83-B109-94122DDC3ED9}" srcOrd="1" destOrd="0" presId="urn:microsoft.com/office/officeart/2005/8/layout/orgChart1"/>
    <dgm:cxn modelId="{E6DEAE49-98E7-4D18-816E-393766E6E9A2}" type="presParOf" srcId="{124BBB32-13BA-4C83-B109-94122DDC3ED9}" destId="{8EB640BB-9015-4C27-91D1-ABB10FAD78E1}" srcOrd="0" destOrd="0" presId="urn:microsoft.com/office/officeart/2005/8/layout/orgChart1"/>
    <dgm:cxn modelId="{D18BB05B-7CBC-48FA-9C69-010002EE1AB1}" type="presParOf" srcId="{124BBB32-13BA-4C83-B109-94122DDC3ED9}" destId="{9DAB175A-5F2C-4EAA-A1E5-1B1FD563123A}" srcOrd="1" destOrd="0" presId="urn:microsoft.com/office/officeart/2005/8/layout/orgChart1"/>
    <dgm:cxn modelId="{AF213E60-C1C3-4E96-80C6-236051B7345D}" type="presParOf" srcId="{9DAB175A-5F2C-4EAA-A1E5-1B1FD563123A}" destId="{48FB7269-712C-437B-A77E-9CA1E95D2A00}" srcOrd="0" destOrd="0" presId="urn:microsoft.com/office/officeart/2005/8/layout/orgChart1"/>
    <dgm:cxn modelId="{80444744-4008-42FC-8D4D-FBC413BE2DE8}" type="presParOf" srcId="{48FB7269-712C-437B-A77E-9CA1E95D2A00}" destId="{6D1E6039-EC69-41C9-BF73-D869BEC7C34B}" srcOrd="0" destOrd="0" presId="urn:microsoft.com/office/officeart/2005/8/layout/orgChart1"/>
    <dgm:cxn modelId="{C83D6A8E-0BF5-486A-9FC6-29C8DDA50F93}" type="presParOf" srcId="{48FB7269-712C-437B-A77E-9CA1E95D2A00}" destId="{B3DFF86A-52F0-4D98-8D6E-76B06E8BEBF9}" srcOrd="1" destOrd="0" presId="urn:microsoft.com/office/officeart/2005/8/layout/orgChart1"/>
    <dgm:cxn modelId="{19D03E09-46CF-4DBF-A3AA-AC5172EBB1A0}" type="presParOf" srcId="{9DAB175A-5F2C-4EAA-A1E5-1B1FD563123A}" destId="{DE39CA2D-EC0A-4385-9106-FF068D1F4195}" srcOrd="1" destOrd="0" presId="urn:microsoft.com/office/officeart/2005/8/layout/orgChart1"/>
    <dgm:cxn modelId="{50A365E5-9A8D-48E6-923F-DA8D11453C34}" type="presParOf" srcId="{DE39CA2D-EC0A-4385-9106-FF068D1F4195}" destId="{85BE404D-E564-42C3-8D32-A4F725ACF4B6}" srcOrd="0" destOrd="0" presId="urn:microsoft.com/office/officeart/2005/8/layout/orgChart1"/>
    <dgm:cxn modelId="{114D0854-CE84-4771-9105-2E7EB6EC324E}" type="presParOf" srcId="{DE39CA2D-EC0A-4385-9106-FF068D1F4195}" destId="{DCFB01A4-D3F4-45ED-A00E-02AE99BB03FD}" srcOrd="1" destOrd="0" presId="urn:microsoft.com/office/officeart/2005/8/layout/orgChart1"/>
    <dgm:cxn modelId="{D9DAEA8E-EFE1-42AF-8170-2D3F28D69110}" type="presParOf" srcId="{DCFB01A4-D3F4-45ED-A00E-02AE99BB03FD}" destId="{CE93C36B-2312-40E4-8E14-449AE54731F9}" srcOrd="0" destOrd="0" presId="urn:microsoft.com/office/officeart/2005/8/layout/orgChart1"/>
    <dgm:cxn modelId="{3FD53D53-0230-4C81-8AEE-CE6CE272AD2E}" type="presParOf" srcId="{CE93C36B-2312-40E4-8E14-449AE54731F9}" destId="{FDF3119E-9911-4EE8-ABB8-E26F6BAE7615}" srcOrd="0" destOrd="0" presId="urn:microsoft.com/office/officeart/2005/8/layout/orgChart1"/>
    <dgm:cxn modelId="{B465B259-CA7B-4D6C-876F-4B4CF2823F20}" type="presParOf" srcId="{CE93C36B-2312-40E4-8E14-449AE54731F9}" destId="{B7E7AC71-EBA5-447C-A45E-F636BA6DF3DF}" srcOrd="1" destOrd="0" presId="urn:microsoft.com/office/officeart/2005/8/layout/orgChart1"/>
    <dgm:cxn modelId="{4C386880-28D8-403F-A675-21BE52BE644F}" type="presParOf" srcId="{DCFB01A4-D3F4-45ED-A00E-02AE99BB03FD}" destId="{081EAF50-96E2-4EC5-AEAD-B5EF65A72139}" srcOrd="1" destOrd="0" presId="urn:microsoft.com/office/officeart/2005/8/layout/orgChart1"/>
    <dgm:cxn modelId="{297DA674-AADC-4B84-A1CA-C2B168312E64}" type="presParOf" srcId="{DCFB01A4-D3F4-45ED-A00E-02AE99BB03FD}" destId="{05302C0B-9CF8-4FB3-8234-1B296EFADC1D}" srcOrd="2" destOrd="0" presId="urn:microsoft.com/office/officeart/2005/8/layout/orgChart1"/>
    <dgm:cxn modelId="{5F6D2DA8-30E6-48BE-B4CE-7DC0A585BDD0}" type="presParOf" srcId="{DE39CA2D-EC0A-4385-9106-FF068D1F4195}" destId="{D056A087-1979-440A-801D-017223399A27}" srcOrd="2" destOrd="0" presId="urn:microsoft.com/office/officeart/2005/8/layout/orgChart1"/>
    <dgm:cxn modelId="{75669A1B-51ED-4787-A280-172EE513639F}" type="presParOf" srcId="{DE39CA2D-EC0A-4385-9106-FF068D1F4195}" destId="{E4DAFF15-EE52-472C-8C23-A6DC760FA583}" srcOrd="3" destOrd="0" presId="urn:microsoft.com/office/officeart/2005/8/layout/orgChart1"/>
    <dgm:cxn modelId="{3983183E-E6B3-418B-BF2D-C92425044D48}" type="presParOf" srcId="{E4DAFF15-EE52-472C-8C23-A6DC760FA583}" destId="{F85DF012-9F68-43E8-BD39-CDA2B0A61432}" srcOrd="0" destOrd="0" presId="urn:microsoft.com/office/officeart/2005/8/layout/orgChart1"/>
    <dgm:cxn modelId="{B8718F3D-45A7-446F-B800-E6067DC4EFE5}" type="presParOf" srcId="{F85DF012-9F68-43E8-BD39-CDA2B0A61432}" destId="{21EBBB2E-7A1A-428B-B531-2205A8451691}" srcOrd="0" destOrd="0" presId="urn:microsoft.com/office/officeart/2005/8/layout/orgChart1"/>
    <dgm:cxn modelId="{87837946-F62F-4676-8141-0CE5EBE47BA3}" type="presParOf" srcId="{F85DF012-9F68-43E8-BD39-CDA2B0A61432}" destId="{0D137821-6B8F-4164-B5F8-96FC7C7565FD}" srcOrd="1" destOrd="0" presId="urn:microsoft.com/office/officeart/2005/8/layout/orgChart1"/>
    <dgm:cxn modelId="{1F43A9BA-F971-4B62-907C-828435BFB481}" type="presParOf" srcId="{E4DAFF15-EE52-472C-8C23-A6DC760FA583}" destId="{27560F7F-2C0D-45CF-83E1-7EE4054B66EB}" srcOrd="1" destOrd="0" presId="urn:microsoft.com/office/officeart/2005/8/layout/orgChart1"/>
    <dgm:cxn modelId="{865509E0-A37C-49D1-95C8-3F38BAE7C6E9}" type="presParOf" srcId="{E4DAFF15-EE52-472C-8C23-A6DC760FA583}" destId="{686FBF61-B3B9-4D64-A116-267F7237D5C4}" srcOrd="2" destOrd="0" presId="urn:microsoft.com/office/officeart/2005/8/layout/orgChart1"/>
    <dgm:cxn modelId="{FCCBB11D-0062-47E4-8061-FF18FB9E070F}" type="presParOf" srcId="{9DAB175A-5F2C-4EAA-A1E5-1B1FD563123A}" destId="{0E2A2550-1503-429E-BB8D-B4991FD3E1B1}" srcOrd="2" destOrd="0" presId="urn:microsoft.com/office/officeart/2005/8/layout/orgChart1"/>
    <dgm:cxn modelId="{9B7C2B44-4DB5-448A-850D-D2522B74397C}" type="presParOf" srcId="{124BBB32-13BA-4C83-B109-94122DDC3ED9}" destId="{40850BE8-E57F-452A-B73C-650A5AEFD84A}" srcOrd="2" destOrd="0" presId="urn:microsoft.com/office/officeart/2005/8/layout/orgChart1"/>
    <dgm:cxn modelId="{79A674A8-B623-4C2B-A147-9D574A388C86}" type="presParOf" srcId="{124BBB32-13BA-4C83-B109-94122DDC3ED9}" destId="{A5EDA159-2A63-41AA-A4F5-610971AFF8CE}" srcOrd="3" destOrd="0" presId="urn:microsoft.com/office/officeart/2005/8/layout/orgChart1"/>
    <dgm:cxn modelId="{3E7AE6AD-E169-40A6-9308-88CAAC8C226F}" type="presParOf" srcId="{A5EDA159-2A63-41AA-A4F5-610971AFF8CE}" destId="{72E6DEA8-4780-41B8-BC30-CAFEA156DF13}" srcOrd="0" destOrd="0" presId="urn:microsoft.com/office/officeart/2005/8/layout/orgChart1"/>
    <dgm:cxn modelId="{AE4C3A69-3390-4C95-985A-4EFE98C16B20}" type="presParOf" srcId="{72E6DEA8-4780-41B8-BC30-CAFEA156DF13}" destId="{558C1E1D-5493-4B2A-9ACF-EFC65FE8C850}" srcOrd="0" destOrd="0" presId="urn:microsoft.com/office/officeart/2005/8/layout/orgChart1"/>
    <dgm:cxn modelId="{9D6595FB-D404-4B8C-91DB-7089CBD7E664}" type="presParOf" srcId="{72E6DEA8-4780-41B8-BC30-CAFEA156DF13}" destId="{9DBB2F5E-5385-46EC-B740-6E0442E24936}" srcOrd="1" destOrd="0" presId="urn:microsoft.com/office/officeart/2005/8/layout/orgChart1"/>
    <dgm:cxn modelId="{E437C76F-06A3-4045-87CA-CE657E808BAA}" type="presParOf" srcId="{A5EDA159-2A63-41AA-A4F5-610971AFF8CE}" destId="{0095110A-4B16-4FA8-8ED0-C46A1D6F6528}" srcOrd="1" destOrd="0" presId="urn:microsoft.com/office/officeart/2005/8/layout/orgChart1"/>
    <dgm:cxn modelId="{8B69B4D7-90D6-4E32-B18F-7CB0668DC3F8}" type="presParOf" srcId="{A5EDA159-2A63-41AA-A4F5-610971AFF8CE}" destId="{C5C71CDF-AF71-4027-85EF-972622D2B6D3}" srcOrd="2" destOrd="0" presId="urn:microsoft.com/office/officeart/2005/8/layout/orgChart1"/>
    <dgm:cxn modelId="{100A9F67-EDC3-44A2-A3AC-FB1323270523}" type="presParOf" srcId="{5C37F8EB-3519-417D-927D-8E99B77D9424}" destId="{6C7A0072-8131-4789-B306-30F1CCC6A2B3}" srcOrd="2" destOrd="0" presId="urn:microsoft.com/office/officeart/2005/8/layout/orgChart1"/>
    <dgm:cxn modelId="{5E59DEE7-B37E-4729-93EE-7C951FB65E64}" type="presParOf" srcId="{6C7A0072-8131-4789-B306-30F1CCC6A2B3}" destId="{724AFAA7-1250-4B4B-BB86-CAC8A777A0F4}" srcOrd="0" destOrd="0" presId="urn:microsoft.com/office/officeart/2005/8/layout/orgChart1"/>
    <dgm:cxn modelId="{7F370EB1-BA64-4FB3-9036-103A37C167A9}" type="presParOf" srcId="{6C7A0072-8131-4789-B306-30F1CCC6A2B3}" destId="{E9E8AB68-4045-4F7B-8F9E-D0F6F9057A87}" srcOrd="1" destOrd="0" presId="urn:microsoft.com/office/officeart/2005/8/layout/orgChart1"/>
    <dgm:cxn modelId="{1380D318-7EBB-40DC-8E90-ECE1FD2B97B8}" type="presParOf" srcId="{E9E8AB68-4045-4F7B-8F9E-D0F6F9057A87}" destId="{522876BC-ED6B-41AE-BDDC-2C9F97052C6E}" srcOrd="0" destOrd="0" presId="urn:microsoft.com/office/officeart/2005/8/layout/orgChart1"/>
    <dgm:cxn modelId="{EAD64CBF-FD79-45CD-889A-C5C608A0D05F}" type="presParOf" srcId="{522876BC-ED6B-41AE-BDDC-2C9F97052C6E}" destId="{1D0EB008-64A8-4349-8E67-86EFD0A99247}" srcOrd="0" destOrd="0" presId="urn:microsoft.com/office/officeart/2005/8/layout/orgChart1"/>
    <dgm:cxn modelId="{E89AD811-1051-42C1-BDAD-3DB7C9F14A94}" type="presParOf" srcId="{522876BC-ED6B-41AE-BDDC-2C9F97052C6E}" destId="{5E3A85A6-6AE7-40F9-B8B3-6ED915F53017}" srcOrd="1" destOrd="0" presId="urn:microsoft.com/office/officeart/2005/8/layout/orgChart1"/>
    <dgm:cxn modelId="{FCB9A212-47D5-4520-9015-4366E80DBB24}" type="presParOf" srcId="{E9E8AB68-4045-4F7B-8F9E-D0F6F9057A87}" destId="{5CFABD84-6339-4E8C-979D-27D0A40C4E51}" srcOrd="1" destOrd="0" presId="urn:microsoft.com/office/officeart/2005/8/layout/orgChart1"/>
    <dgm:cxn modelId="{9064E830-3160-412C-AFC4-321E92A0275F}" type="presParOf" srcId="{5CFABD84-6339-4E8C-979D-27D0A40C4E51}" destId="{4C2E72E2-1AA8-4491-8890-35AB5A74DE9C}" srcOrd="0" destOrd="0" presId="urn:microsoft.com/office/officeart/2005/8/layout/orgChart1"/>
    <dgm:cxn modelId="{3BFFA826-7829-4B70-85A9-FDEA958837A2}" type="presParOf" srcId="{5CFABD84-6339-4E8C-979D-27D0A40C4E51}" destId="{5042178A-5485-417E-A319-27B723037FFD}" srcOrd="1" destOrd="0" presId="urn:microsoft.com/office/officeart/2005/8/layout/orgChart1"/>
    <dgm:cxn modelId="{95123365-837D-498A-BAF5-44D1951D2505}" type="presParOf" srcId="{5042178A-5485-417E-A319-27B723037FFD}" destId="{9AB0457E-71DF-4F7B-9FA5-D225DF64B055}" srcOrd="0" destOrd="0" presId="urn:microsoft.com/office/officeart/2005/8/layout/orgChart1"/>
    <dgm:cxn modelId="{801E640F-FA67-4E3E-9409-B343B19A316C}" type="presParOf" srcId="{9AB0457E-71DF-4F7B-9FA5-D225DF64B055}" destId="{487E78B4-B3B9-4AC2-AF5F-73B4A1B67EBB}" srcOrd="0" destOrd="0" presId="urn:microsoft.com/office/officeart/2005/8/layout/orgChart1"/>
    <dgm:cxn modelId="{3DAE3C4A-FD8F-46D4-89C7-AAC2BB278773}" type="presParOf" srcId="{9AB0457E-71DF-4F7B-9FA5-D225DF64B055}" destId="{F0553C67-6E96-471F-967E-638A5DCED284}" srcOrd="1" destOrd="0" presId="urn:microsoft.com/office/officeart/2005/8/layout/orgChart1"/>
    <dgm:cxn modelId="{2555CE57-D646-4F75-B497-476AE175EF83}" type="presParOf" srcId="{5042178A-5485-417E-A319-27B723037FFD}" destId="{F207C44F-4416-43F4-AC29-23F4C13BE52D}" srcOrd="1" destOrd="0" presId="urn:microsoft.com/office/officeart/2005/8/layout/orgChart1"/>
    <dgm:cxn modelId="{B7BF21A1-9A7D-4D20-8A2F-DA8439823D70}" type="presParOf" srcId="{5042178A-5485-417E-A319-27B723037FFD}" destId="{89033864-CD18-4D59-BC07-659F90FA155D}" srcOrd="2" destOrd="0" presId="urn:microsoft.com/office/officeart/2005/8/layout/orgChart1"/>
    <dgm:cxn modelId="{6CCB7B53-9DA2-4730-9BD8-703B408B0B8E}" type="presParOf" srcId="{5CFABD84-6339-4E8C-979D-27D0A40C4E51}" destId="{1C88F62B-8F20-4241-8F82-8CC24E0EA798}" srcOrd="2" destOrd="0" presId="urn:microsoft.com/office/officeart/2005/8/layout/orgChart1"/>
    <dgm:cxn modelId="{A25A79A9-0273-40D5-93B1-C2E2416735B5}" type="presParOf" srcId="{5CFABD84-6339-4E8C-979D-27D0A40C4E51}" destId="{30F562C8-F2AF-4D9C-A0F5-E0331E068DA2}" srcOrd="3" destOrd="0" presId="urn:microsoft.com/office/officeart/2005/8/layout/orgChart1"/>
    <dgm:cxn modelId="{EE73584D-705D-455B-9478-2AC304F77637}" type="presParOf" srcId="{30F562C8-F2AF-4D9C-A0F5-E0331E068DA2}" destId="{C6C8AB71-0A7B-4AEE-BE4B-C66F57ADDCAC}" srcOrd="0" destOrd="0" presId="urn:microsoft.com/office/officeart/2005/8/layout/orgChart1"/>
    <dgm:cxn modelId="{F51FB085-E87B-498E-8B1A-71019BD753D6}" type="presParOf" srcId="{C6C8AB71-0A7B-4AEE-BE4B-C66F57ADDCAC}" destId="{C18F2877-D4D0-48AC-8961-6A77F15EBB6F}" srcOrd="0" destOrd="0" presId="urn:microsoft.com/office/officeart/2005/8/layout/orgChart1"/>
    <dgm:cxn modelId="{4C27C52C-E992-41A1-9EC0-C2E68E95F270}" type="presParOf" srcId="{C6C8AB71-0A7B-4AEE-BE4B-C66F57ADDCAC}" destId="{61FECE78-CF04-4368-97D8-FD2F3A937BF9}" srcOrd="1" destOrd="0" presId="urn:microsoft.com/office/officeart/2005/8/layout/orgChart1"/>
    <dgm:cxn modelId="{38CE20F2-DB31-4B12-8A43-0F33DB0A9255}" type="presParOf" srcId="{30F562C8-F2AF-4D9C-A0F5-E0331E068DA2}" destId="{AF09F4BC-F9A0-4873-857B-72F958013AAC}" srcOrd="1" destOrd="0" presId="urn:microsoft.com/office/officeart/2005/8/layout/orgChart1"/>
    <dgm:cxn modelId="{B582900C-4245-4F05-AEEB-D5470013956A}" type="presParOf" srcId="{AF09F4BC-F9A0-4873-857B-72F958013AAC}" destId="{1C990D67-5F10-4FBE-A6B9-C1B60EB75BE6}" srcOrd="0" destOrd="0" presId="urn:microsoft.com/office/officeart/2005/8/layout/orgChart1"/>
    <dgm:cxn modelId="{D9B65797-6E68-49F9-BCD7-3BC9CE7A7A9F}" type="presParOf" srcId="{AF09F4BC-F9A0-4873-857B-72F958013AAC}" destId="{9B61F4F0-397F-4D4E-B2FE-97807162DAFB}" srcOrd="1" destOrd="0" presId="urn:microsoft.com/office/officeart/2005/8/layout/orgChart1"/>
    <dgm:cxn modelId="{1C93AE5E-B6C8-41FF-A463-5B69811E8D4C}" type="presParOf" srcId="{9B61F4F0-397F-4D4E-B2FE-97807162DAFB}" destId="{AEA84EFD-349A-45EB-A19F-312F9EC46C79}" srcOrd="0" destOrd="0" presId="urn:microsoft.com/office/officeart/2005/8/layout/orgChart1"/>
    <dgm:cxn modelId="{2D1AD817-9879-43DC-BA2C-0C7CD290B77C}" type="presParOf" srcId="{AEA84EFD-349A-45EB-A19F-312F9EC46C79}" destId="{512B2671-7EFF-49BB-9ED9-010D3437614B}" srcOrd="0" destOrd="0" presId="urn:microsoft.com/office/officeart/2005/8/layout/orgChart1"/>
    <dgm:cxn modelId="{4640C7BB-C3F6-4FD3-B784-4B2728BB37D9}" type="presParOf" srcId="{AEA84EFD-349A-45EB-A19F-312F9EC46C79}" destId="{59082A36-7D58-467E-8637-802FD1201CA9}" srcOrd="1" destOrd="0" presId="urn:microsoft.com/office/officeart/2005/8/layout/orgChart1"/>
    <dgm:cxn modelId="{611DBE29-F608-41BD-9A8C-FAAD40725724}" type="presParOf" srcId="{9B61F4F0-397F-4D4E-B2FE-97807162DAFB}" destId="{39224862-7A48-48BF-9E96-F88C2D7F579F}" srcOrd="1" destOrd="0" presId="urn:microsoft.com/office/officeart/2005/8/layout/orgChart1"/>
    <dgm:cxn modelId="{906AEF9B-9FBF-41F2-B503-76768D2F6781}" type="presParOf" srcId="{9B61F4F0-397F-4D4E-B2FE-97807162DAFB}" destId="{B90E043B-28C9-49FC-A814-78B896AAC6E5}" srcOrd="2" destOrd="0" presId="urn:microsoft.com/office/officeart/2005/8/layout/orgChart1"/>
    <dgm:cxn modelId="{15718A02-765E-4543-98FA-FF3AE6760C5B}" type="presParOf" srcId="{30F562C8-F2AF-4D9C-A0F5-E0331E068DA2}" destId="{3EC3D8F9-1BC3-4F8A-A6AF-4DB62E3A5BB4}" srcOrd="2" destOrd="0" presId="urn:microsoft.com/office/officeart/2005/8/layout/orgChart1"/>
    <dgm:cxn modelId="{948EA64D-55ED-4DA5-93C3-AA6C93CF84DB}" type="presParOf" srcId="{E9E8AB68-4045-4F7B-8F9E-D0F6F9057A87}" destId="{4919CB22-0D6F-490D-AB85-77A4665CD24C}" srcOrd="2" destOrd="0" presId="urn:microsoft.com/office/officeart/2005/8/layout/orgChart1"/>
    <dgm:cxn modelId="{39553DF0-669F-495B-B0C7-351CFF01E624}" type="presParOf" srcId="{6C7A0072-8131-4789-B306-30F1CCC6A2B3}" destId="{1F72632B-FA9A-4B2B-8DCE-120D2567510F}" srcOrd="2" destOrd="0" presId="urn:microsoft.com/office/officeart/2005/8/layout/orgChart1"/>
    <dgm:cxn modelId="{EA611B34-8EDD-444B-B79E-83FEB336E8B4}" type="presParOf" srcId="{6C7A0072-8131-4789-B306-30F1CCC6A2B3}" destId="{FE26D438-E687-4992-B70A-E87CB2BAAD00}" srcOrd="3" destOrd="0" presId="urn:microsoft.com/office/officeart/2005/8/layout/orgChart1"/>
    <dgm:cxn modelId="{BA4D3821-8613-4C1F-999A-565731F92BE7}" type="presParOf" srcId="{FE26D438-E687-4992-B70A-E87CB2BAAD00}" destId="{77611C50-928F-458C-A4CE-598B6F39A2B7}" srcOrd="0" destOrd="0" presId="urn:microsoft.com/office/officeart/2005/8/layout/orgChart1"/>
    <dgm:cxn modelId="{BEC7AFBC-25FC-422A-9993-D08158E5B9FB}" type="presParOf" srcId="{77611C50-928F-458C-A4CE-598B6F39A2B7}" destId="{25699EAE-2810-43AE-9E44-3E0D4456237A}" srcOrd="0" destOrd="0" presId="urn:microsoft.com/office/officeart/2005/8/layout/orgChart1"/>
    <dgm:cxn modelId="{540AB26F-1F36-40E0-B40D-F0C588476BA5}" type="presParOf" srcId="{77611C50-928F-458C-A4CE-598B6F39A2B7}" destId="{3DAEFEB4-00DE-4DAA-B641-A2D827CD9995}" srcOrd="1" destOrd="0" presId="urn:microsoft.com/office/officeart/2005/8/layout/orgChart1"/>
    <dgm:cxn modelId="{EBAD487E-5EDC-4D0B-A3F9-C5E2A1A3B2D4}" type="presParOf" srcId="{FE26D438-E687-4992-B70A-E87CB2BAAD00}" destId="{52AE4933-D848-41A4-84C5-242B53F52F56}" srcOrd="1" destOrd="0" presId="urn:microsoft.com/office/officeart/2005/8/layout/orgChart1"/>
    <dgm:cxn modelId="{75C15A5C-02D4-4A84-AAE7-EE4E7F8C6711}" type="presParOf" srcId="{52AE4933-D848-41A4-84C5-242B53F52F56}" destId="{031D658E-3BD0-45FA-9B8A-6621E4ED6648}" srcOrd="0" destOrd="0" presId="urn:microsoft.com/office/officeart/2005/8/layout/orgChart1"/>
    <dgm:cxn modelId="{157642E6-C2D8-4A12-B313-94D823ED3F53}" type="presParOf" srcId="{52AE4933-D848-41A4-84C5-242B53F52F56}" destId="{FF8AEA81-0EF8-45FA-93D9-86BD0E25C3DF}" srcOrd="1" destOrd="0" presId="urn:microsoft.com/office/officeart/2005/8/layout/orgChart1"/>
    <dgm:cxn modelId="{C4F39468-8A64-4AB4-8E8F-EE44704F057A}" type="presParOf" srcId="{FF8AEA81-0EF8-45FA-93D9-86BD0E25C3DF}" destId="{6204530C-73C8-4314-A23D-E43E2833B95C}" srcOrd="0" destOrd="0" presId="urn:microsoft.com/office/officeart/2005/8/layout/orgChart1"/>
    <dgm:cxn modelId="{CE353337-769E-44D7-8610-A73A1CE36079}" type="presParOf" srcId="{6204530C-73C8-4314-A23D-E43E2833B95C}" destId="{A045E26F-FB26-4CA7-984C-E590692669B5}" srcOrd="0" destOrd="0" presId="urn:microsoft.com/office/officeart/2005/8/layout/orgChart1"/>
    <dgm:cxn modelId="{85918B58-0BDE-4EDB-A7BD-04604B3A4E9F}" type="presParOf" srcId="{6204530C-73C8-4314-A23D-E43E2833B95C}" destId="{F07099C4-CB12-45C6-A623-9876A4657157}" srcOrd="1" destOrd="0" presId="urn:microsoft.com/office/officeart/2005/8/layout/orgChart1"/>
    <dgm:cxn modelId="{1A980DF7-E86A-4920-9C89-330600159D9A}" type="presParOf" srcId="{FF8AEA81-0EF8-45FA-93D9-86BD0E25C3DF}" destId="{590AA378-D2DA-49A0-8941-40DA34834E02}" srcOrd="1" destOrd="0" presId="urn:microsoft.com/office/officeart/2005/8/layout/orgChart1"/>
    <dgm:cxn modelId="{F91BCF38-57BB-475F-A594-56C7299D1644}" type="presParOf" srcId="{FF8AEA81-0EF8-45FA-93D9-86BD0E25C3DF}" destId="{355ED756-E883-4E67-8540-8D60F42BBF69}" srcOrd="2" destOrd="0" presId="urn:microsoft.com/office/officeart/2005/8/layout/orgChart1"/>
    <dgm:cxn modelId="{C5ABCE45-6B40-407A-9C14-1254FBCCB63E}" type="presParOf" srcId="{52AE4933-D848-41A4-84C5-242B53F52F56}" destId="{5076E2EC-429E-4C9D-BA4D-4CC00F3BE936}" srcOrd="2" destOrd="0" presId="urn:microsoft.com/office/officeart/2005/8/layout/orgChart1"/>
    <dgm:cxn modelId="{0DC6F612-D737-4FC6-AC56-E3C89DB80988}" type="presParOf" srcId="{52AE4933-D848-41A4-84C5-242B53F52F56}" destId="{57D2322E-FAB0-47B5-A9E0-30C015238928}" srcOrd="3" destOrd="0" presId="urn:microsoft.com/office/officeart/2005/8/layout/orgChart1"/>
    <dgm:cxn modelId="{2D8D9AEE-80BA-413A-8B2E-58DFCC5B48C6}" type="presParOf" srcId="{57D2322E-FAB0-47B5-A9E0-30C015238928}" destId="{5D669813-0EF7-429B-89CF-FD0CD3B1E177}" srcOrd="0" destOrd="0" presId="urn:microsoft.com/office/officeart/2005/8/layout/orgChart1"/>
    <dgm:cxn modelId="{CE591BCA-6CB6-4E8D-9756-980FAE5C6565}" type="presParOf" srcId="{5D669813-0EF7-429B-89CF-FD0CD3B1E177}" destId="{19766925-A72E-4038-9B96-941F6D9A236C}" srcOrd="0" destOrd="0" presId="urn:microsoft.com/office/officeart/2005/8/layout/orgChart1"/>
    <dgm:cxn modelId="{26F2ABAF-ED94-4A1F-9C4C-98840F66546B}" type="presParOf" srcId="{5D669813-0EF7-429B-89CF-FD0CD3B1E177}" destId="{241EC183-19CB-4603-AACD-75AB3CC1ECF1}" srcOrd="1" destOrd="0" presId="urn:microsoft.com/office/officeart/2005/8/layout/orgChart1"/>
    <dgm:cxn modelId="{C421BBC3-E401-4ADF-A03C-C3CB229DAAD8}" type="presParOf" srcId="{57D2322E-FAB0-47B5-A9E0-30C015238928}" destId="{B82F3AE8-2D3C-4B65-AFDC-9C63C1C939BD}" srcOrd="1" destOrd="0" presId="urn:microsoft.com/office/officeart/2005/8/layout/orgChart1"/>
    <dgm:cxn modelId="{6DB5A79A-4AB2-4BD5-8148-C9B8EB8FFE11}" type="presParOf" srcId="{57D2322E-FAB0-47B5-A9E0-30C015238928}" destId="{B6A21F16-344D-4345-844E-614A2A8CF8BA}" srcOrd="2" destOrd="0" presId="urn:microsoft.com/office/officeart/2005/8/layout/orgChart1"/>
    <dgm:cxn modelId="{EC3BD3E5-B355-40EB-9E77-D5EC969559A9}" type="presParOf" srcId="{FE26D438-E687-4992-B70A-E87CB2BAAD00}" destId="{470DC2E8-33E7-40F4-BC51-ED495FB04263}"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93280F-BD17-44DD-86A1-DBAE49A65BE8}"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s-MX"/>
        </a:p>
      </dgm:t>
    </dgm:pt>
    <dgm:pt modelId="{34F43367-36B4-4D1A-98AB-104A8C0BE9D3}">
      <dgm:prSet custT="1"/>
      <dgm:spPr/>
      <dgm:t>
        <a:bodyPr/>
        <a:lstStyle/>
        <a:p>
          <a:pPr rtl="0"/>
          <a:r>
            <a:rPr lang="es-MX" sz="1600" b="1" dirty="0" smtClean="0"/>
            <a:t>Comunidad científica  y Académica</a:t>
          </a:r>
          <a:endParaRPr lang="es-MX" sz="1600" b="1" dirty="0"/>
        </a:p>
      </dgm:t>
    </dgm:pt>
    <dgm:pt modelId="{D4B8C9A0-399A-4498-8B04-8CFCD6AB9A0A}" type="parTrans" cxnId="{415D3BCF-55D4-4695-86A6-BCFC2C1845F1}">
      <dgm:prSet/>
      <dgm:spPr/>
      <dgm:t>
        <a:bodyPr/>
        <a:lstStyle/>
        <a:p>
          <a:endParaRPr lang="es-MX" sz="2000" b="1"/>
        </a:p>
      </dgm:t>
    </dgm:pt>
    <dgm:pt modelId="{6EBE34C3-C081-46EF-953F-D73FB57EA4BE}" type="sibTrans" cxnId="{415D3BCF-55D4-4695-86A6-BCFC2C1845F1}">
      <dgm:prSet custT="1"/>
      <dgm:spPr/>
      <dgm:t>
        <a:bodyPr/>
        <a:lstStyle/>
        <a:p>
          <a:endParaRPr lang="es-MX" sz="1200" b="1"/>
        </a:p>
      </dgm:t>
    </dgm:pt>
    <dgm:pt modelId="{1570EBC4-6D13-4840-9246-B1DA31A0C239}">
      <dgm:prSet custT="1"/>
      <dgm:spPr/>
      <dgm:t>
        <a:bodyPr/>
        <a:lstStyle/>
        <a:p>
          <a:pPr rtl="0"/>
          <a:r>
            <a:rPr lang="es-MX" sz="1600" b="1" dirty="0" smtClean="0"/>
            <a:t>Sociedad en General</a:t>
          </a:r>
          <a:endParaRPr lang="es-MX" sz="1600" b="1" dirty="0"/>
        </a:p>
      </dgm:t>
    </dgm:pt>
    <dgm:pt modelId="{7F206CBF-767F-4F65-8964-E83095EDCE2D}" type="parTrans" cxnId="{51C34AD8-7997-461C-92E2-2C9B5BA0A934}">
      <dgm:prSet/>
      <dgm:spPr/>
      <dgm:t>
        <a:bodyPr/>
        <a:lstStyle/>
        <a:p>
          <a:endParaRPr lang="es-MX" sz="2000" b="1"/>
        </a:p>
      </dgm:t>
    </dgm:pt>
    <dgm:pt modelId="{32155C4C-85D1-4B63-ACF3-7B7619DAEB3C}" type="sibTrans" cxnId="{51C34AD8-7997-461C-92E2-2C9B5BA0A934}">
      <dgm:prSet custT="1"/>
      <dgm:spPr/>
      <dgm:t>
        <a:bodyPr/>
        <a:lstStyle/>
        <a:p>
          <a:endParaRPr lang="es-MX" sz="1200" b="1"/>
        </a:p>
      </dgm:t>
    </dgm:pt>
    <dgm:pt modelId="{F523CA19-710A-4FD4-94C7-3F14CAB60476}">
      <dgm:prSet custT="1"/>
      <dgm:spPr/>
      <dgm:t>
        <a:bodyPr/>
        <a:lstStyle/>
        <a:p>
          <a:pPr rtl="0"/>
          <a:r>
            <a:rPr lang="es-MX" sz="1600" b="1" dirty="0" smtClean="0"/>
            <a:t>Industria</a:t>
          </a:r>
          <a:endParaRPr lang="es-MX" sz="1600" b="1" dirty="0"/>
        </a:p>
      </dgm:t>
    </dgm:pt>
    <dgm:pt modelId="{903B8555-698C-4772-86EC-5E32B81A4432}" type="parTrans" cxnId="{B6BE30A5-DB2E-4477-9334-B6DA418A9DA0}">
      <dgm:prSet/>
      <dgm:spPr/>
      <dgm:t>
        <a:bodyPr/>
        <a:lstStyle/>
        <a:p>
          <a:endParaRPr lang="es-MX" sz="2000" b="1"/>
        </a:p>
      </dgm:t>
    </dgm:pt>
    <dgm:pt modelId="{FA086F49-70FA-432F-B5DF-2DB4CCCCDC9C}" type="sibTrans" cxnId="{B6BE30A5-DB2E-4477-9334-B6DA418A9DA0}">
      <dgm:prSet custT="1"/>
      <dgm:spPr/>
      <dgm:t>
        <a:bodyPr/>
        <a:lstStyle/>
        <a:p>
          <a:endParaRPr lang="es-MX" sz="1200" b="1"/>
        </a:p>
      </dgm:t>
    </dgm:pt>
    <dgm:pt modelId="{77E1B92F-7047-4830-BC54-E306424C2432}">
      <dgm:prSet custT="1"/>
      <dgm:spPr/>
      <dgm:t>
        <a:bodyPr/>
        <a:lstStyle/>
        <a:p>
          <a:pPr rtl="0"/>
          <a:r>
            <a:rPr lang="es-MX" sz="1400" b="1" dirty="0" smtClean="0"/>
            <a:t>Medios de comunicación</a:t>
          </a:r>
          <a:endParaRPr lang="es-MX" sz="1400" b="1" dirty="0"/>
        </a:p>
      </dgm:t>
    </dgm:pt>
    <dgm:pt modelId="{5A13C6EA-614D-4137-87D3-05C062D88416}" type="parTrans" cxnId="{FC8F6A7B-AB1A-40F5-8E28-42C44989F4B2}">
      <dgm:prSet/>
      <dgm:spPr/>
      <dgm:t>
        <a:bodyPr/>
        <a:lstStyle/>
        <a:p>
          <a:endParaRPr lang="es-MX" sz="2000" b="1"/>
        </a:p>
      </dgm:t>
    </dgm:pt>
    <dgm:pt modelId="{9584E498-1822-4B30-A420-5D8E05B46E9A}" type="sibTrans" cxnId="{FC8F6A7B-AB1A-40F5-8E28-42C44989F4B2}">
      <dgm:prSet custT="1"/>
      <dgm:spPr/>
      <dgm:t>
        <a:bodyPr/>
        <a:lstStyle/>
        <a:p>
          <a:endParaRPr lang="es-MX" sz="1200" b="1"/>
        </a:p>
      </dgm:t>
    </dgm:pt>
    <dgm:pt modelId="{C1238E5A-F1D9-472C-98D7-F9F5D12D784B}">
      <dgm:prSet custT="1"/>
      <dgm:spPr/>
      <dgm:t>
        <a:bodyPr/>
        <a:lstStyle/>
        <a:p>
          <a:pPr rtl="0"/>
          <a:r>
            <a:rPr lang="es-MX" sz="1600" b="1" dirty="0" smtClean="0"/>
            <a:t>Servidores Públicos</a:t>
          </a:r>
          <a:endParaRPr lang="es-MX" sz="1600" b="1" dirty="0"/>
        </a:p>
      </dgm:t>
    </dgm:pt>
    <dgm:pt modelId="{BB5EAF4E-CCD2-457E-99A5-99B86019702D}" type="parTrans" cxnId="{23A43102-7F9B-4C62-8E29-D79CF93F707A}">
      <dgm:prSet/>
      <dgm:spPr/>
      <dgm:t>
        <a:bodyPr/>
        <a:lstStyle/>
        <a:p>
          <a:endParaRPr lang="es-MX" sz="2000" b="1"/>
        </a:p>
      </dgm:t>
    </dgm:pt>
    <dgm:pt modelId="{21748430-0E92-4AD6-B4DE-A4C4744ED2EE}" type="sibTrans" cxnId="{23A43102-7F9B-4C62-8E29-D79CF93F707A}">
      <dgm:prSet custT="1"/>
      <dgm:spPr/>
      <dgm:t>
        <a:bodyPr/>
        <a:lstStyle/>
        <a:p>
          <a:endParaRPr lang="es-MX" sz="1200" b="1"/>
        </a:p>
      </dgm:t>
    </dgm:pt>
    <dgm:pt modelId="{6DD4652D-7A26-4F6D-8D3F-C1166774D050}" type="pres">
      <dgm:prSet presAssocID="{B893280F-BD17-44DD-86A1-DBAE49A65BE8}" presName="cycle" presStyleCnt="0">
        <dgm:presLayoutVars>
          <dgm:dir/>
          <dgm:resizeHandles val="exact"/>
        </dgm:presLayoutVars>
      </dgm:prSet>
      <dgm:spPr/>
      <dgm:t>
        <a:bodyPr/>
        <a:lstStyle/>
        <a:p>
          <a:endParaRPr lang="es-MX"/>
        </a:p>
      </dgm:t>
    </dgm:pt>
    <dgm:pt modelId="{5B4A6281-3A90-4E22-B773-2F81BE64ECC8}" type="pres">
      <dgm:prSet presAssocID="{34F43367-36B4-4D1A-98AB-104A8C0BE9D3}" presName="node" presStyleLbl="node1" presStyleIdx="0" presStyleCnt="5">
        <dgm:presLayoutVars>
          <dgm:bulletEnabled val="1"/>
        </dgm:presLayoutVars>
      </dgm:prSet>
      <dgm:spPr/>
      <dgm:t>
        <a:bodyPr/>
        <a:lstStyle/>
        <a:p>
          <a:endParaRPr lang="es-MX"/>
        </a:p>
      </dgm:t>
    </dgm:pt>
    <dgm:pt modelId="{C60E41E4-0142-4D19-8BEA-3B5B670BBCFF}" type="pres">
      <dgm:prSet presAssocID="{6EBE34C3-C081-46EF-953F-D73FB57EA4BE}" presName="sibTrans" presStyleLbl="sibTrans2D1" presStyleIdx="0" presStyleCnt="5"/>
      <dgm:spPr/>
      <dgm:t>
        <a:bodyPr/>
        <a:lstStyle/>
        <a:p>
          <a:endParaRPr lang="es-MX"/>
        </a:p>
      </dgm:t>
    </dgm:pt>
    <dgm:pt modelId="{61812396-D016-417C-ACA9-E832FB8B33FE}" type="pres">
      <dgm:prSet presAssocID="{6EBE34C3-C081-46EF-953F-D73FB57EA4BE}" presName="connectorText" presStyleLbl="sibTrans2D1" presStyleIdx="0" presStyleCnt="5"/>
      <dgm:spPr/>
      <dgm:t>
        <a:bodyPr/>
        <a:lstStyle/>
        <a:p>
          <a:endParaRPr lang="es-MX"/>
        </a:p>
      </dgm:t>
    </dgm:pt>
    <dgm:pt modelId="{AC3F92AA-8F5E-43C8-920D-331795B259E1}" type="pres">
      <dgm:prSet presAssocID="{1570EBC4-6D13-4840-9246-B1DA31A0C239}" presName="node" presStyleLbl="node1" presStyleIdx="1" presStyleCnt="5">
        <dgm:presLayoutVars>
          <dgm:bulletEnabled val="1"/>
        </dgm:presLayoutVars>
      </dgm:prSet>
      <dgm:spPr/>
      <dgm:t>
        <a:bodyPr/>
        <a:lstStyle/>
        <a:p>
          <a:endParaRPr lang="es-MX"/>
        </a:p>
      </dgm:t>
    </dgm:pt>
    <dgm:pt modelId="{1065F06D-A514-4E6C-BC85-8892195423EA}" type="pres">
      <dgm:prSet presAssocID="{32155C4C-85D1-4B63-ACF3-7B7619DAEB3C}" presName="sibTrans" presStyleLbl="sibTrans2D1" presStyleIdx="1" presStyleCnt="5"/>
      <dgm:spPr/>
      <dgm:t>
        <a:bodyPr/>
        <a:lstStyle/>
        <a:p>
          <a:endParaRPr lang="es-MX"/>
        </a:p>
      </dgm:t>
    </dgm:pt>
    <dgm:pt modelId="{53BE0B0A-7369-41E0-AD27-158E267106ED}" type="pres">
      <dgm:prSet presAssocID="{32155C4C-85D1-4B63-ACF3-7B7619DAEB3C}" presName="connectorText" presStyleLbl="sibTrans2D1" presStyleIdx="1" presStyleCnt="5"/>
      <dgm:spPr/>
      <dgm:t>
        <a:bodyPr/>
        <a:lstStyle/>
        <a:p>
          <a:endParaRPr lang="es-MX"/>
        </a:p>
      </dgm:t>
    </dgm:pt>
    <dgm:pt modelId="{FCAA0F8F-E145-42CB-A1A3-054F2F0DB049}" type="pres">
      <dgm:prSet presAssocID="{F523CA19-710A-4FD4-94C7-3F14CAB60476}" presName="node" presStyleLbl="node1" presStyleIdx="2" presStyleCnt="5">
        <dgm:presLayoutVars>
          <dgm:bulletEnabled val="1"/>
        </dgm:presLayoutVars>
      </dgm:prSet>
      <dgm:spPr/>
      <dgm:t>
        <a:bodyPr/>
        <a:lstStyle/>
        <a:p>
          <a:endParaRPr lang="es-MX"/>
        </a:p>
      </dgm:t>
    </dgm:pt>
    <dgm:pt modelId="{E03C8927-82FE-4493-AD3F-835917AF13A2}" type="pres">
      <dgm:prSet presAssocID="{FA086F49-70FA-432F-B5DF-2DB4CCCCDC9C}" presName="sibTrans" presStyleLbl="sibTrans2D1" presStyleIdx="2" presStyleCnt="5"/>
      <dgm:spPr/>
      <dgm:t>
        <a:bodyPr/>
        <a:lstStyle/>
        <a:p>
          <a:endParaRPr lang="es-MX"/>
        </a:p>
      </dgm:t>
    </dgm:pt>
    <dgm:pt modelId="{E41EDAB1-EF14-4BB9-9FB0-FF39AEBB935E}" type="pres">
      <dgm:prSet presAssocID="{FA086F49-70FA-432F-B5DF-2DB4CCCCDC9C}" presName="connectorText" presStyleLbl="sibTrans2D1" presStyleIdx="2" presStyleCnt="5"/>
      <dgm:spPr/>
      <dgm:t>
        <a:bodyPr/>
        <a:lstStyle/>
        <a:p>
          <a:endParaRPr lang="es-MX"/>
        </a:p>
      </dgm:t>
    </dgm:pt>
    <dgm:pt modelId="{2BE48F83-6744-441B-8429-0C02BA4C3374}" type="pres">
      <dgm:prSet presAssocID="{77E1B92F-7047-4830-BC54-E306424C2432}" presName="node" presStyleLbl="node1" presStyleIdx="3" presStyleCnt="5">
        <dgm:presLayoutVars>
          <dgm:bulletEnabled val="1"/>
        </dgm:presLayoutVars>
      </dgm:prSet>
      <dgm:spPr/>
      <dgm:t>
        <a:bodyPr/>
        <a:lstStyle/>
        <a:p>
          <a:endParaRPr lang="es-MX"/>
        </a:p>
      </dgm:t>
    </dgm:pt>
    <dgm:pt modelId="{4B32EF8F-6B82-4804-AF31-5DAF5C987D68}" type="pres">
      <dgm:prSet presAssocID="{9584E498-1822-4B30-A420-5D8E05B46E9A}" presName="sibTrans" presStyleLbl="sibTrans2D1" presStyleIdx="3" presStyleCnt="5"/>
      <dgm:spPr/>
      <dgm:t>
        <a:bodyPr/>
        <a:lstStyle/>
        <a:p>
          <a:endParaRPr lang="es-MX"/>
        </a:p>
      </dgm:t>
    </dgm:pt>
    <dgm:pt modelId="{CA8E664A-BD0B-4B43-A0E0-3F3D78CBBF54}" type="pres">
      <dgm:prSet presAssocID="{9584E498-1822-4B30-A420-5D8E05B46E9A}" presName="connectorText" presStyleLbl="sibTrans2D1" presStyleIdx="3" presStyleCnt="5"/>
      <dgm:spPr/>
      <dgm:t>
        <a:bodyPr/>
        <a:lstStyle/>
        <a:p>
          <a:endParaRPr lang="es-MX"/>
        </a:p>
      </dgm:t>
    </dgm:pt>
    <dgm:pt modelId="{C441234B-5BC7-4E87-9731-C1C46E872E49}" type="pres">
      <dgm:prSet presAssocID="{C1238E5A-F1D9-472C-98D7-F9F5D12D784B}" presName="node" presStyleLbl="node1" presStyleIdx="4" presStyleCnt="5">
        <dgm:presLayoutVars>
          <dgm:bulletEnabled val="1"/>
        </dgm:presLayoutVars>
      </dgm:prSet>
      <dgm:spPr/>
      <dgm:t>
        <a:bodyPr/>
        <a:lstStyle/>
        <a:p>
          <a:endParaRPr lang="es-MX"/>
        </a:p>
      </dgm:t>
    </dgm:pt>
    <dgm:pt modelId="{41B0EE84-3344-4ABE-83CD-A6D649013F15}" type="pres">
      <dgm:prSet presAssocID="{21748430-0E92-4AD6-B4DE-A4C4744ED2EE}" presName="sibTrans" presStyleLbl="sibTrans2D1" presStyleIdx="4" presStyleCnt="5"/>
      <dgm:spPr/>
      <dgm:t>
        <a:bodyPr/>
        <a:lstStyle/>
        <a:p>
          <a:endParaRPr lang="es-MX"/>
        </a:p>
      </dgm:t>
    </dgm:pt>
    <dgm:pt modelId="{E9CA92BA-B4C9-49A3-ACE0-0AE75D9AAD29}" type="pres">
      <dgm:prSet presAssocID="{21748430-0E92-4AD6-B4DE-A4C4744ED2EE}" presName="connectorText" presStyleLbl="sibTrans2D1" presStyleIdx="4" presStyleCnt="5"/>
      <dgm:spPr/>
      <dgm:t>
        <a:bodyPr/>
        <a:lstStyle/>
        <a:p>
          <a:endParaRPr lang="es-MX"/>
        </a:p>
      </dgm:t>
    </dgm:pt>
  </dgm:ptLst>
  <dgm:cxnLst>
    <dgm:cxn modelId="{C0160427-7B20-4D5C-A95D-3A92B6AA0F0C}" type="presOf" srcId="{32155C4C-85D1-4B63-ACF3-7B7619DAEB3C}" destId="{53BE0B0A-7369-41E0-AD27-158E267106ED}" srcOrd="1" destOrd="0" presId="urn:microsoft.com/office/officeart/2005/8/layout/cycle2"/>
    <dgm:cxn modelId="{A2041E62-3808-4935-8438-F0CC9CA7D1A3}" type="presOf" srcId="{1570EBC4-6D13-4840-9246-B1DA31A0C239}" destId="{AC3F92AA-8F5E-43C8-920D-331795B259E1}" srcOrd="0" destOrd="0" presId="urn:microsoft.com/office/officeart/2005/8/layout/cycle2"/>
    <dgm:cxn modelId="{2B9BC42D-2221-4B14-AD01-F3B6948E5D64}" type="presOf" srcId="{32155C4C-85D1-4B63-ACF3-7B7619DAEB3C}" destId="{1065F06D-A514-4E6C-BC85-8892195423EA}" srcOrd="0" destOrd="0" presId="urn:microsoft.com/office/officeart/2005/8/layout/cycle2"/>
    <dgm:cxn modelId="{FC8F6A7B-AB1A-40F5-8E28-42C44989F4B2}" srcId="{B893280F-BD17-44DD-86A1-DBAE49A65BE8}" destId="{77E1B92F-7047-4830-BC54-E306424C2432}" srcOrd="3" destOrd="0" parTransId="{5A13C6EA-614D-4137-87D3-05C062D88416}" sibTransId="{9584E498-1822-4B30-A420-5D8E05B46E9A}"/>
    <dgm:cxn modelId="{F844CA43-50F8-4C3F-91F1-AE22DDB58E65}" type="presOf" srcId="{FA086F49-70FA-432F-B5DF-2DB4CCCCDC9C}" destId="{E41EDAB1-EF14-4BB9-9FB0-FF39AEBB935E}" srcOrd="1" destOrd="0" presId="urn:microsoft.com/office/officeart/2005/8/layout/cycle2"/>
    <dgm:cxn modelId="{8B814CA2-B4F7-4122-8FB3-A2BBD49FFB4C}" type="presOf" srcId="{6EBE34C3-C081-46EF-953F-D73FB57EA4BE}" destId="{61812396-D016-417C-ACA9-E832FB8B33FE}" srcOrd="1" destOrd="0" presId="urn:microsoft.com/office/officeart/2005/8/layout/cycle2"/>
    <dgm:cxn modelId="{B6BE30A5-DB2E-4477-9334-B6DA418A9DA0}" srcId="{B893280F-BD17-44DD-86A1-DBAE49A65BE8}" destId="{F523CA19-710A-4FD4-94C7-3F14CAB60476}" srcOrd="2" destOrd="0" parTransId="{903B8555-698C-4772-86EC-5E32B81A4432}" sibTransId="{FA086F49-70FA-432F-B5DF-2DB4CCCCDC9C}"/>
    <dgm:cxn modelId="{38775016-424C-40AA-97D1-5E40D8FDF52B}" type="presOf" srcId="{77E1B92F-7047-4830-BC54-E306424C2432}" destId="{2BE48F83-6744-441B-8429-0C02BA4C3374}" srcOrd="0" destOrd="0" presId="urn:microsoft.com/office/officeart/2005/8/layout/cycle2"/>
    <dgm:cxn modelId="{BA751359-261A-43A4-8E90-48FD31284AF7}" type="presOf" srcId="{9584E498-1822-4B30-A420-5D8E05B46E9A}" destId="{4B32EF8F-6B82-4804-AF31-5DAF5C987D68}" srcOrd="0" destOrd="0" presId="urn:microsoft.com/office/officeart/2005/8/layout/cycle2"/>
    <dgm:cxn modelId="{23A43102-7F9B-4C62-8E29-D79CF93F707A}" srcId="{B893280F-BD17-44DD-86A1-DBAE49A65BE8}" destId="{C1238E5A-F1D9-472C-98D7-F9F5D12D784B}" srcOrd="4" destOrd="0" parTransId="{BB5EAF4E-CCD2-457E-99A5-99B86019702D}" sibTransId="{21748430-0E92-4AD6-B4DE-A4C4744ED2EE}"/>
    <dgm:cxn modelId="{3502BC53-AAD4-4279-ACC7-89A01A6A28CD}" type="presOf" srcId="{C1238E5A-F1D9-472C-98D7-F9F5D12D784B}" destId="{C441234B-5BC7-4E87-9731-C1C46E872E49}" srcOrd="0" destOrd="0" presId="urn:microsoft.com/office/officeart/2005/8/layout/cycle2"/>
    <dgm:cxn modelId="{D4532251-5280-4BA6-94EB-46DDA8011612}" type="presOf" srcId="{6EBE34C3-C081-46EF-953F-D73FB57EA4BE}" destId="{C60E41E4-0142-4D19-8BEA-3B5B670BBCFF}" srcOrd="0" destOrd="0" presId="urn:microsoft.com/office/officeart/2005/8/layout/cycle2"/>
    <dgm:cxn modelId="{1EC42E2E-27D2-49A2-9006-7467FD3F7BE0}" type="presOf" srcId="{34F43367-36B4-4D1A-98AB-104A8C0BE9D3}" destId="{5B4A6281-3A90-4E22-B773-2F81BE64ECC8}" srcOrd="0" destOrd="0" presId="urn:microsoft.com/office/officeart/2005/8/layout/cycle2"/>
    <dgm:cxn modelId="{E3DC2686-8FAD-459D-B337-537FFD08D29C}" type="presOf" srcId="{21748430-0E92-4AD6-B4DE-A4C4744ED2EE}" destId="{41B0EE84-3344-4ABE-83CD-A6D649013F15}" srcOrd="0" destOrd="0" presId="urn:microsoft.com/office/officeart/2005/8/layout/cycle2"/>
    <dgm:cxn modelId="{415D3BCF-55D4-4695-86A6-BCFC2C1845F1}" srcId="{B893280F-BD17-44DD-86A1-DBAE49A65BE8}" destId="{34F43367-36B4-4D1A-98AB-104A8C0BE9D3}" srcOrd="0" destOrd="0" parTransId="{D4B8C9A0-399A-4498-8B04-8CFCD6AB9A0A}" sibTransId="{6EBE34C3-C081-46EF-953F-D73FB57EA4BE}"/>
    <dgm:cxn modelId="{4B06D074-7197-40BD-AE37-D5BD43B2BEF2}" type="presOf" srcId="{F523CA19-710A-4FD4-94C7-3F14CAB60476}" destId="{FCAA0F8F-E145-42CB-A1A3-054F2F0DB049}" srcOrd="0" destOrd="0" presId="urn:microsoft.com/office/officeart/2005/8/layout/cycle2"/>
    <dgm:cxn modelId="{51C34AD8-7997-461C-92E2-2C9B5BA0A934}" srcId="{B893280F-BD17-44DD-86A1-DBAE49A65BE8}" destId="{1570EBC4-6D13-4840-9246-B1DA31A0C239}" srcOrd="1" destOrd="0" parTransId="{7F206CBF-767F-4F65-8964-E83095EDCE2D}" sibTransId="{32155C4C-85D1-4B63-ACF3-7B7619DAEB3C}"/>
    <dgm:cxn modelId="{D00BFD86-68B4-4991-963B-94159B957B25}" type="presOf" srcId="{21748430-0E92-4AD6-B4DE-A4C4744ED2EE}" destId="{E9CA92BA-B4C9-49A3-ACE0-0AE75D9AAD29}" srcOrd="1" destOrd="0" presId="urn:microsoft.com/office/officeart/2005/8/layout/cycle2"/>
    <dgm:cxn modelId="{9178589D-AC82-47F8-9DF2-3063C3107E4F}" type="presOf" srcId="{9584E498-1822-4B30-A420-5D8E05B46E9A}" destId="{CA8E664A-BD0B-4B43-A0E0-3F3D78CBBF54}" srcOrd="1" destOrd="0" presId="urn:microsoft.com/office/officeart/2005/8/layout/cycle2"/>
    <dgm:cxn modelId="{19E6188A-747D-4F81-8744-1CF7FAB2465C}" type="presOf" srcId="{FA086F49-70FA-432F-B5DF-2DB4CCCCDC9C}" destId="{E03C8927-82FE-4493-AD3F-835917AF13A2}" srcOrd="0" destOrd="0" presId="urn:microsoft.com/office/officeart/2005/8/layout/cycle2"/>
    <dgm:cxn modelId="{46FB2D1C-80F2-4C8A-A988-80E354A751DB}" type="presOf" srcId="{B893280F-BD17-44DD-86A1-DBAE49A65BE8}" destId="{6DD4652D-7A26-4F6D-8D3F-C1166774D050}" srcOrd="0" destOrd="0" presId="urn:microsoft.com/office/officeart/2005/8/layout/cycle2"/>
    <dgm:cxn modelId="{B776430A-C33B-4387-A328-C293D35AD621}" type="presParOf" srcId="{6DD4652D-7A26-4F6D-8D3F-C1166774D050}" destId="{5B4A6281-3A90-4E22-B773-2F81BE64ECC8}" srcOrd="0" destOrd="0" presId="urn:microsoft.com/office/officeart/2005/8/layout/cycle2"/>
    <dgm:cxn modelId="{6D38DBF0-5F29-4F75-BB1A-23F17BE0FB77}" type="presParOf" srcId="{6DD4652D-7A26-4F6D-8D3F-C1166774D050}" destId="{C60E41E4-0142-4D19-8BEA-3B5B670BBCFF}" srcOrd="1" destOrd="0" presId="urn:microsoft.com/office/officeart/2005/8/layout/cycle2"/>
    <dgm:cxn modelId="{0CC348C9-8063-4AA9-9BA2-89F3D8E354EC}" type="presParOf" srcId="{C60E41E4-0142-4D19-8BEA-3B5B670BBCFF}" destId="{61812396-D016-417C-ACA9-E832FB8B33FE}" srcOrd="0" destOrd="0" presId="urn:microsoft.com/office/officeart/2005/8/layout/cycle2"/>
    <dgm:cxn modelId="{EE01AA1E-4E34-4D7B-811E-ABA54C4FFA40}" type="presParOf" srcId="{6DD4652D-7A26-4F6D-8D3F-C1166774D050}" destId="{AC3F92AA-8F5E-43C8-920D-331795B259E1}" srcOrd="2" destOrd="0" presId="urn:microsoft.com/office/officeart/2005/8/layout/cycle2"/>
    <dgm:cxn modelId="{9FE6EA00-0710-4674-9CBA-B0E16E81376F}" type="presParOf" srcId="{6DD4652D-7A26-4F6D-8D3F-C1166774D050}" destId="{1065F06D-A514-4E6C-BC85-8892195423EA}" srcOrd="3" destOrd="0" presId="urn:microsoft.com/office/officeart/2005/8/layout/cycle2"/>
    <dgm:cxn modelId="{253951D0-552D-4BEC-8D07-26E06F17ED88}" type="presParOf" srcId="{1065F06D-A514-4E6C-BC85-8892195423EA}" destId="{53BE0B0A-7369-41E0-AD27-158E267106ED}" srcOrd="0" destOrd="0" presId="urn:microsoft.com/office/officeart/2005/8/layout/cycle2"/>
    <dgm:cxn modelId="{34521466-93AA-4646-9A5A-10178B8E6DD2}" type="presParOf" srcId="{6DD4652D-7A26-4F6D-8D3F-C1166774D050}" destId="{FCAA0F8F-E145-42CB-A1A3-054F2F0DB049}" srcOrd="4" destOrd="0" presId="urn:microsoft.com/office/officeart/2005/8/layout/cycle2"/>
    <dgm:cxn modelId="{9B47C61C-ABD1-465F-9561-5709234AB44F}" type="presParOf" srcId="{6DD4652D-7A26-4F6D-8D3F-C1166774D050}" destId="{E03C8927-82FE-4493-AD3F-835917AF13A2}" srcOrd="5" destOrd="0" presId="urn:microsoft.com/office/officeart/2005/8/layout/cycle2"/>
    <dgm:cxn modelId="{D1CA75C5-DC8A-4DF7-A63E-834EA97E6AA9}" type="presParOf" srcId="{E03C8927-82FE-4493-AD3F-835917AF13A2}" destId="{E41EDAB1-EF14-4BB9-9FB0-FF39AEBB935E}" srcOrd="0" destOrd="0" presId="urn:microsoft.com/office/officeart/2005/8/layout/cycle2"/>
    <dgm:cxn modelId="{2143B62D-EC42-416D-820B-DC5584CDB637}" type="presParOf" srcId="{6DD4652D-7A26-4F6D-8D3F-C1166774D050}" destId="{2BE48F83-6744-441B-8429-0C02BA4C3374}" srcOrd="6" destOrd="0" presId="urn:microsoft.com/office/officeart/2005/8/layout/cycle2"/>
    <dgm:cxn modelId="{71BA52AC-E3CE-4C93-9C62-FFF02CC38723}" type="presParOf" srcId="{6DD4652D-7A26-4F6D-8D3F-C1166774D050}" destId="{4B32EF8F-6B82-4804-AF31-5DAF5C987D68}" srcOrd="7" destOrd="0" presId="urn:microsoft.com/office/officeart/2005/8/layout/cycle2"/>
    <dgm:cxn modelId="{A110CDDF-0917-4CCA-94B5-9649A99A9D85}" type="presParOf" srcId="{4B32EF8F-6B82-4804-AF31-5DAF5C987D68}" destId="{CA8E664A-BD0B-4B43-A0E0-3F3D78CBBF54}" srcOrd="0" destOrd="0" presId="urn:microsoft.com/office/officeart/2005/8/layout/cycle2"/>
    <dgm:cxn modelId="{29062AF9-C5D2-4DB2-9223-09DC2FE7D57D}" type="presParOf" srcId="{6DD4652D-7A26-4F6D-8D3F-C1166774D050}" destId="{C441234B-5BC7-4E87-9731-C1C46E872E49}" srcOrd="8" destOrd="0" presId="urn:microsoft.com/office/officeart/2005/8/layout/cycle2"/>
    <dgm:cxn modelId="{FE190047-E699-414C-B6F0-850F6175A95D}" type="presParOf" srcId="{6DD4652D-7A26-4F6D-8D3F-C1166774D050}" destId="{41B0EE84-3344-4ABE-83CD-A6D649013F15}" srcOrd="9" destOrd="0" presId="urn:microsoft.com/office/officeart/2005/8/layout/cycle2"/>
    <dgm:cxn modelId="{47289382-45D1-4C27-8C59-C029BE3CF889}" type="presParOf" srcId="{41B0EE84-3344-4ABE-83CD-A6D649013F15}" destId="{E9CA92BA-B4C9-49A3-ACE0-0AE75D9AAD2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668BEA-DF96-4365-9CE0-8AB93887BE1A}"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s-MX"/>
        </a:p>
      </dgm:t>
    </dgm:pt>
    <dgm:pt modelId="{B3E17331-4CBF-4F30-86C6-24488B1A93F2}">
      <dgm:prSet phldrT="[Texto]"/>
      <dgm:spPr/>
      <dgm:t>
        <a:bodyPr/>
        <a:lstStyle/>
        <a:p>
          <a:r>
            <a:rPr lang="es-MX" dirty="0" smtClean="0"/>
            <a:t>Investigadores</a:t>
          </a:r>
          <a:endParaRPr lang="es-MX" dirty="0"/>
        </a:p>
      </dgm:t>
    </dgm:pt>
    <dgm:pt modelId="{5F765DC9-B490-4067-88F9-0E053E0ADF8B}" type="parTrans" cxnId="{888F1148-6829-44AD-8089-244822E8A418}">
      <dgm:prSet/>
      <dgm:spPr/>
      <dgm:t>
        <a:bodyPr/>
        <a:lstStyle/>
        <a:p>
          <a:endParaRPr lang="es-MX"/>
        </a:p>
      </dgm:t>
    </dgm:pt>
    <dgm:pt modelId="{6D05DB4D-DC75-44CC-8370-723093C30AA2}" type="sibTrans" cxnId="{888F1148-6829-44AD-8089-244822E8A418}">
      <dgm:prSet/>
      <dgm:spPr/>
      <dgm:t>
        <a:bodyPr/>
        <a:lstStyle/>
        <a:p>
          <a:endParaRPr lang="es-MX"/>
        </a:p>
      </dgm:t>
    </dgm:pt>
    <dgm:pt modelId="{71F425AD-E99E-4F38-898B-ABAA57C60A3A}">
      <dgm:prSet phldrT="[Texto]" custT="1"/>
      <dgm:spPr/>
      <dgm:t>
        <a:bodyPr/>
        <a:lstStyle/>
        <a:p>
          <a:r>
            <a:rPr lang="es-MX" sz="2800" dirty="0" smtClean="0"/>
            <a:t>Talleres</a:t>
          </a:r>
          <a:endParaRPr lang="es-MX" sz="2800" dirty="0"/>
        </a:p>
      </dgm:t>
    </dgm:pt>
    <dgm:pt modelId="{7083D188-3080-447D-A1DF-5613868F4EA0}" type="parTrans" cxnId="{E26B9A04-D488-4E6D-83A4-A97A797855E6}">
      <dgm:prSet/>
      <dgm:spPr/>
      <dgm:t>
        <a:bodyPr/>
        <a:lstStyle/>
        <a:p>
          <a:endParaRPr lang="es-MX"/>
        </a:p>
      </dgm:t>
    </dgm:pt>
    <dgm:pt modelId="{70B404D3-8565-4E36-9B68-CDD048145FB9}" type="sibTrans" cxnId="{E26B9A04-D488-4E6D-83A4-A97A797855E6}">
      <dgm:prSet/>
      <dgm:spPr/>
      <dgm:t>
        <a:bodyPr/>
        <a:lstStyle/>
        <a:p>
          <a:endParaRPr lang="es-MX"/>
        </a:p>
      </dgm:t>
    </dgm:pt>
    <dgm:pt modelId="{DD0714FE-33A0-4F87-AE12-78016E32BAE8}">
      <dgm:prSet phldrT="[Texto]"/>
      <dgm:spPr/>
      <dgm:t>
        <a:bodyPr/>
        <a:lstStyle/>
        <a:p>
          <a:r>
            <a:rPr lang="es-MX" dirty="0" smtClean="0"/>
            <a:t>Fortalecimiento de capacidades</a:t>
          </a:r>
          <a:endParaRPr lang="es-MX" dirty="0"/>
        </a:p>
      </dgm:t>
    </dgm:pt>
    <dgm:pt modelId="{8CAA05D3-5D08-4AD6-BD25-873459501F59}" type="sibTrans" cxnId="{FAC88C50-4CD1-472A-A348-44360D59BC5A}">
      <dgm:prSet/>
      <dgm:spPr/>
      <dgm:t>
        <a:bodyPr/>
        <a:lstStyle/>
        <a:p>
          <a:endParaRPr lang="es-MX"/>
        </a:p>
      </dgm:t>
    </dgm:pt>
    <dgm:pt modelId="{FE5A7612-A8CE-4DA4-9B07-8389E4BD1C5A}" type="parTrans" cxnId="{FAC88C50-4CD1-472A-A348-44360D59BC5A}">
      <dgm:prSet/>
      <dgm:spPr/>
      <dgm:t>
        <a:bodyPr/>
        <a:lstStyle/>
        <a:p>
          <a:endParaRPr lang="es-MX"/>
        </a:p>
      </dgm:t>
    </dgm:pt>
    <dgm:pt modelId="{9811DB52-0636-4AFB-BAED-C0C9D56EC005}" type="pres">
      <dgm:prSet presAssocID="{52668BEA-DF96-4365-9CE0-8AB93887BE1A}" presName="list" presStyleCnt="0">
        <dgm:presLayoutVars>
          <dgm:dir/>
          <dgm:animLvl val="lvl"/>
        </dgm:presLayoutVars>
      </dgm:prSet>
      <dgm:spPr/>
      <dgm:t>
        <a:bodyPr/>
        <a:lstStyle/>
        <a:p>
          <a:endParaRPr lang="es-MX"/>
        </a:p>
      </dgm:t>
    </dgm:pt>
    <dgm:pt modelId="{ACC34231-7594-4393-940F-BC6AE7B6EE95}" type="pres">
      <dgm:prSet presAssocID="{B3E17331-4CBF-4F30-86C6-24488B1A93F2}" presName="posSpace" presStyleCnt="0"/>
      <dgm:spPr/>
    </dgm:pt>
    <dgm:pt modelId="{3868D10B-F625-4A10-AECA-A0F4006BD48C}" type="pres">
      <dgm:prSet presAssocID="{B3E17331-4CBF-4F30-86C6-24488B1A93F2}" presName="vertFlow" presStyleCnt="0"/>
      <dgm:spPr/>
    </dgm:pt>
    <dgm:pt modelId="{8AF64722-71C3-4B4F-837F-DA8ED6AFA715}" type="pres">
      <dgm:prSet presAssocID="{B3E17331-4CBF-4F30-86C6-24488B1A93F2}" presName="topSpace" presStyleCnt="0"/>
      <dgm:spPr/>
    </dgm:pt>
    <dgm:pt modelId="{6C2C795F-81A4-433F-8BB8-440AD6219C87}" type="pres">
      <dgm:prSet presAssocID="{B3E17331-4CBF-4F30-86C6-24488B1A93F2}" presName="firstComp" presStyleCnt="0"/>
      <dgm:spPr/>
    </dgm:pt>
    <dgm:pt modelId="{9EA11171-25B4-4C00-825C-B142358854CC}" type="pres">
      <dgm:prSet presAssocID="{B3E17331-4CBF-4F30-86C6-24488B1A93F2}" presName="firstChild" presStyleLbl="bgAccFollowNode1" presStyleIdx="0" presStyleCnt="2" custScaleY="97944"/>
      <dgm:spPr/>
      <dgm:t>
        <a:bodyPr/>
        <a:lstStyle/>
        <a:p>
          <a:endParaRPr lang="es-MX"/>
        </a:p>
      </dgm:t>
    </dgm:pt>
    <dgm:pt modelId="{8EC0FA27-B5EC-4D94-A217-90CA7BE574FA}" type="pres">
      <dgm:prSet presAssocID="{B3E17331-4CBF-4F30-86C6-24488B1A93F2}" presName="firstChildTx" presStyleLbl="bgAccFollowNode1" presStyleIdx="0" presStyleCnt="2">
        <dgm:presLayoutVars>
          <dgm:bulletEnabled val="1"/>
        </dgm:presLayoutVars>
      </dgm:prSet>
      <dgm:spPr/>
      <dgm:t>
        <a:bodyPr/>
        <a:lstStyle/>
        <a:p>
          <a:endParaRPr lang="es-MX"/>
        </a:p>
      </dgm:t>
    </dgm:pt>
    <dgm:pt modelId="{D2595C46-07A0-48F5-B20E-9DA867A51C98}" type="pres">
      <dgm:prSet presAssocID="{DD0714FE-33A0-4F87-AE12-78016E32BAE8}" presName="comp" presStyleCnt="0"/>
      <dgm:spPr/>
    </dgm:pt>
    <dgm:pt modelId="{EE25DC18-F187-4330-832A-3E0E58F653E5}" type="pres">
      <dgm:prSet presAssocID="{DD0714FE-33A0-4F87-AE12-78016E32BAE8}" presName="child" presStyleLbl="bgAccFollowNode1" presStyleIdx="1" presStyleCnt="2" custScaleY="52975"/>
      <dgm:spPr/>
      <dgm:t>
        <a:bodyPr/>
        <a:lstStyle/>
        <a:p>
          <a:endParaRPr lang="es-MX"/>
        </a:p>
      </dgm:t>
    </dgm:pt>
    <dgm:pt modelId="{2DA40002-41C1-467D-9A13-5A0332C17A1A}" type="pres">
      <dgm:prSet presAssocID="{DD0714FE-33A0-4F87-AE12-78016E32BAE8}" presName="childTx" presStyleLbl="bgAccFollowNode1" presStyleIdx="1" presStyleCnt="2">
        <dgm:presLayoutVars>
          <dgm:bulletEnabled val="1"/>
        </dgm:presLayoutVars>
      </dgm:prSet>
      <dgm:spPr/>
      <dgm:t>
        <a:bodyPr/>
        <a:lstStyle/>
        <a:p>
          <a:endParaRPr lang="es-MX"/>
        </a:p>
      </dgm:t>
    </dgm:pt>
    <dgm:pt modelId="{7DBFB01B-1AD9-4EFD-AF60-82F2A1D77FE4}" type="pres">
      <dgm:prSet presAssocID="{B3E17331-4CBF-4F30-86C6-24488B1A93F2}" presName="negSpace" presStyleCnt="0"/>
      <dgm:spPr/>
    </dgm:pt>
    <dgm:pt modelId="{82A28A41-9C1F-4F15-8B93-8CEEB85322A7}" type="pres">
      <dgm:prSet presAssocID="{B3E17331-4CBF-4F30-86C6-24488B1A93F2}" presName="circle" presStyleLbl="node1" presStyleIdx="0" presStyleCnt="1"/>
      <dgm:spPr/>
      <dgm:t>
        <a:bodyPr/>
        <a:lstStyle/>
        <a:p>
          <a:endParaRPr lang="es-MX"/>
        </a:p>
      </dgm:t>
    </dgm:pt>
  </dgm:ptLst>
  <dgm:cxnLst>
    <dgm:cxn modelId="{D46B8CE8-1D06-46D2-8F25-55C141F28C4F}" type="presOf" srcId="{DD0714FE-33A0-4F87-AE12-78016E32BAE8}" destId="{2DA40002-41C1-467D-9A13-5A0332C17A1A}" srcOrd="1" destOrd="0" presId="urn:microsoft.com/office/officeart/2005/8/layout/hList9"/>
    <dgm:cxn modelId="{FAC88C50-4CD1-472A-A348-44360D59BC5A}" srcId="{B3E17331-4CBF-4F30-86C6-24488B1A93F2}" destId="{DD0714FE-33A0-4F87-AE12-78016E32BAE8}" srcOrd="1" destOrd="0" parTransId="{FE5A7612-A8CE-4DA4-9B07-8389E4BD1C5A}" sibTransId="{8CAA05D3-5D08-4AD6-BD25-873459501F59}"/>
    <dgm:cxn modelId="{6C8F7B54-495E-4275-B0C2-7CDF4D6B1C9F}" type="presOf" srcId="{52668BEA-DF96-4365-9CE0-8AB93887BE1A}" destId="{9811DB52-0636-4AFB-BAED-C0C9D56EC005}" srcOrd="0" destOrd="0" presId="urn:microsoft.com/office/officeart/2005/8/layout/hList9"/>
    <dgm:cxn modelId="{548E9CDF-D429-4104-8ABC-32E7E1B930E5}" type="presOf" srcId="{71F425AD-E99E-4F38-898B-ABAA57C60A3A}" destId="{8EC0FA27-B5EC-4D94-A217-90CA7BE574FA}" srcOrd="1" destOrd="0" presId="urn:microsoft.com/office/officeart/2005/8/layout/hList9"/>
    <dgm:cxn modelId="{7B64A753-5D66-44BB-9F7B-AE522D40401C}" type="presOf" srcId="{DD0714FE-33A0-4F87-AE12-78016E32BAE8}" destId="{EE25DC18-F187-4330-832A-3E0E58F653E5}" srcOrd="0" destOrd="0" presId="urn:microsoft.com/office/officeart/2005/8/layout/hList9"/>
    <dgm:cxn modelId="{0DD93592-9A86-454F-8777-63FFD58E54B5}" type="presOf" srcId="{71F425AD-E99E-4F38-898B-ABAA57C60A3A}" destId="{9EA11171-25B4-4C00-825C-B142358854CC}" srcOrd="0" destOrd="0" presId="urn:microsoft.com/office/officeart/2005/8/layout/hList9"/>
    <dgm:cxn modelId="{317A5798-88A5-4AD9-A6D6-F140A7C25913}" type="presOf" srcId="{B3E17331-4CBF-4F30-86C6-24488B1A93F2}" destId="{82A28A41-9C1F-4F15-8B93-8CEEB85322A7}" srcOrd="0" destOrd="0" presId="urn:microsoft.com/office/officeart/2005/8/layout/hList9"/>
    <dgm:cxn modelId="{E26B9A04-D488-4E6D-83A4-A97A797855E6}" srcId="{B3E17331-4CBF-4F30-86C6-24488B1A93F2}" destId="{71F425AD-E99E-4F38-898B-ABAA57C60A3A}" srcOrd="0" destOrd="0" parTransId="{7083D188-3080-447D-A1DF-5613868F4EA0}" sibTransId="{70B404D3-8565-4E36-9B68-CDD048145FB9}"/>
    <dgm:cxn modelId="{888F1148-6829-44AD-8089-244822E8A418}" srcId="{52668BEA-DF96-4365-9CE0-8AB93887BE1A}" destId="{B3E17331-4CBF-4F30-86C6-24488B1A93F2}" srcOrd="0" destOrd="0" parTransId="{5F765DC9-B490-4067-88F9-0E053E0ADF8B}" sibTransId="{6D05DB4D-DC75-44CC-8370-723093C30AA2}"/>
    <dgm:cxn modelId="{0A290BFD-79CF-4364-A0E9-A367BA6E87FF}" type="presParOf" srcId="{9811DB52-0636-4AFB-BAED-C0C9D56EC005}" destId="{ACC34231-7594-4393-940F-BC6AE7B6EE95}" srcOrd="0" destOrd="0" presId="urn:microsoft.com/office/officeart/2005/8/layout/hList9"/>
    <dgm:cxn modelId="{D49F14B8-9EB5-4265-A72D-F3106B9A8214}" type="presParOf" srcId="{9811DB52-0636-4AFB-BAED-C0C9D56EC005}" destId="{3868D10B-F625-4A10-AECA-A0F4006BD48C}" srcOrd="1" destOrd="0" presId="urn:microsoft.com/office/officeart/2005/8/layout/hList9"/>
    <dgm:cxn modelId="{FEF3232D-05BC-45DA-9D75-E53FDFA54E0A}" type="presParOf" srcId="{3868D10B-F625-4A10-AECA-A0F4006BD48C}" destId="{8AF64722-71C3-4B4F-837F-DA8ED6AFA715}" srcOrd="0" destOrd="0" presId="urn:microsoft.com/office/officeart/2005/8/layout/hList9"/>
    <dgm:cxn modelId="{212AB705-A088-4856-8443-FD5EC053950C}" type="presParOf" srcId="{3868D10B-F625-4A10-AECA-A0F4006BD48C}" destId="{6C2C795F-81A4-433F-8BB8-440AD6219C87}" srcOrd="1" destOrd="0" presId="urn:microsoft.com/office/officeart/2005/8/layout/hList9"/>
    <dgm:cxn modelId="{D806D168-DDA7-4AA5-8A2C-6425EB00387C}" type="presParOf" srcId="{6C2C795F-81A4-433F-8BB8-440AD6219C87}" destId="{9EA11171-25B4-4C00-825C-B142358854CC}" srcOrd="0" destOrd="0" presId="urn:microsoft.com/office/officeart/2005/8/layout/hList9"/>
    <dgm:cxn modelId="{4F58CF6E-D240-4D2D-AD16-AA5973180AAB}" type="presParOf" srcId="{6C2C795F-81A4-433F-8BB8-440AD6219C87}" destId="{8EC0FA27-B5EC-4D94-A217-90CA7BE574FA}" srcOrd="1" destOrd="0" presId="urn:microsoft.com/office/officeart/2005/8/layout/hList9"/>
    <dgm:cxn modelId="{A8E067CD-F869-456E-B25D-785208652960}" type="presParOf" srcId="{3868D10B-F625-4A10-AECA-A0F4006BD48C}" destId="{D2595C46-07A0-48F5-B20E-9DA867A51C98}" srcOrd="2" destOrd="0" presId="urn:microsoft.com/office/officeart/2005/8/layout/hList9"/>
    <dgm:cxn modelId="{6A70A36E-F8B4-498D-A2DB-BF8983940513}" type="presParOf" srcId="{D2595C46-07A0-48F5-B20E-9DA867A51C98}" destId="{EE25DC18-F187-4330-832A-3E0E58F653E5}" srcOrd="0" destOrd="0" presId="urn:microsoft.com/office/officeart/2005/8/layout/hList9"/>
    <dgm:cxn modelId="{B1579884-6DCA-4A34-98DA-7104BDE067AD}" type="presParOf" srcId="{D2595C46-07A0-48F5-B20E-9DA867A51C98}" destId="{2DA40002-41C1-467D-9A13-5A0332C17A1A}" srcOrd="1" destOrd="0" presId="urn:microsoft.com/office/officeart/2005/8/layout/hList9"/>
    <dgm:cxn modelId="{D3D28694-316C-40F1-B30F-53FB31FDD530}" type="presParOf" srcId="{9811DB52-0636-4AFB-BAED-C0C9D56EC005}" destId="{7DBFB01B-1AD9-4EFD-AF60-82F2A1D77FE4}" srcOrd="2" destOrd="0" presId="urn:microsoft.com/office/officeart/2005/8/layout/hList9"/>
    <dgm:cxn modelId="{4D5B26CE-D324-4664-B737-1ADB926935F5}" type="presParOf" srcId="{9811DB52-0636-4AFB-BAED-C0C9D56EC005}" destId="{82A28A41-9C1F-4F15-8B93-8CEEB85322A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668BEA-DF96-4365-9CE0-8AB93887BE1A}"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MX"/>
        </a:p>
      </dgm:t>
    </dgm:pt>
    <dgm:pt modelId="{B3E17331-4CBF-4F30-86C6-24488B1A93F2}">
      <dgm:prSet phldrT="[Texto]"/>
      <dgm:spPr/>
      <dgm:t>
        <a:bodyPr/>
        <a:lstStyle/>
        <a:p>
          <a:r>
            <a:rPr lang="es-MX" dirty="0" smtClean="0"/>
            <a:t>Maestros</a:t>
          </a:r>
          <a:endParaRPr lang="es-MX" dirty="0"/>
        </a:p>
      </dgm:t>
    </dgm:pt>
    <dgm:pt modelId="{5F765DC9-B490-4067-88F9-0E053E0ADF8B}" type="parTrans" cxnId="{888F1148-6829-44AD-8089-244822E8A418}">
      <dgm:prSet/>
      <dgm:spPr/>
      <dgm:t>
        <a:bodyPr/>
        <a:lstStyle/>
        <a:p>
          <a:endParaRPr lang="es-MX"/>
        </a:p>
      </dgm:t>
    </dgm:pt>
    <dgm:pt modelId="{6D05DB4D-DC75-44CC-8370-723093C30AA2}" type="sibTrans" cxnId="{888F1148-6829-44AD-8089-244822E8A418}">
      <dgm:prSet/>
      <dgm:spPr/>
      <dgm:t>
        <a:bodyPr/>
        <a:lstStyle/>
        <a:p>
          <a:endParaRPr lang="es-MX"/>
        </a:p>
      </dgm:t>
    </dgm:pt>
    <dgm:pt modelId="{71F425AD-E99E-4F38-898B-ABAA57C60A3A}">
      <dgm:prSet phldrT="[Texto]" custT="1"/>
      <dgm:spPr/>
      <dgm:t>
        <a:bodyPr/>
        <a:lstStyle/>
        <a:p>
          <a:r>
            <a:rPr lang="es-MX" sz="2800" dirty="0" smtClean="0"/>
            <a:t>Talleres y conferencias</a:t>
          </a:r>
          <a:endParaRPr lang="es-MX" sz="2800" dirty="0"/>
        </a:p>
      </dgm:t>
    </dgm:pt>
    <dgm:pt modelId="{7083D188-3080-447D-A1DF-5613868F4EA0}" type="parTrans" cxnId="{E26B9A04-D488-4E6D-83A4-A97A797855E6}">
      <dgm:prSet/>
      <dgm:spPr/>
      <dgm:t>
        <a:bodyPr/>
        <a:lstStyle/>
        <a:p>
          <a:endParaRPr lang="es-MX"/>
        </a:p>
      </dgm:t>
    </dgm:pt>
    <dgm:pt modelId="{70B404D3-8565-4E36-9B68-CDD048145FB9}" type="sibTrans" cxnId="{E26B9A04-D488-4E6D-83A4-A97A797855E6}">
      <dgm:prSet/>
      <dgm:spPr/>
      <dgm:t>
        <a:bodyPr/>
        <a:lstStyle/>
        <a:p>
          <a:endParaRPr lang="es-MX"/>
        </a:p>
      </dgm:t>
    </dgm:pt>
    <dgm:pt modelId="{DD0714FE-33A0-4F87-AE12-78016E32BAE8}">
      <dgm:prSet phldrT="[Texto]"/>
      <dgm:spPr/>
      <dgm:t>
        <a:bodyPr/>
        <a:lstStyle/>
        <a:p>
          <a:r>
            <a:rPr lang="es-MX" dirty="0" smtClean="0"/>
            <a:t>Semanas de la Ciencia y Tecnología</a:t>
          </a:r>
          <a:endParaRPr lang="es-MX" dirty="0"/>
        </a:p>
      </dgm:t>
    </dgm:pt>
    <dgm:pt modelId="{8CAA05D3-5D08-4AD6-BD25-873459501F59}" type="sibTrans" cxnId="{FAC88C50-4CD1-472A-A348-44360D59BC5A}">
      <dgm:prSet/>
      <dgm:spPr/>
      <dgm:t>
        <a:bodyPr/>
        <a:lstStyle/>
        <a:p>
          <a:endParaRPr lang="es-MX"/>
        </a:p>
      </dgm:t>
    </dgm:pt>
    <dgm:pt modelId="{FE5A7612-A8CE-4DA4-9B07-8389E4BD1C5A}" type="parTrans" cxnId="{FAC88C50-4CD1-472A-A348-44360D59BC5A}">
      <dgm:prSet/>
      <dgm:spPr/>
      <dgm:t>
        <a:bodyPr/>
        <a:lstStyle/>
        <a:p>
          <a:endParaRPr lang="es-MX"/>
        </a:p>
      </dgm:t>
    </dgm:pt>
    <dgm:pt modelId="{9811DB52-0636-4AFB-BAED-C0C9D56EC005}" type="pres">
      <dgm:prSet presAssocID="{52668BEA-DF96-4365-9CE0-8AB93887BE1A}" presName="list" presStyleCnt="0">
        <dgm:presLayoutVars>
          <dgm:dir/>
          <dgm:animLvl val="lvl"/>
        </dgm:presLayoutVars>
      </dgm:prSet>
      <dgm:spPr/>
      <dgm:t>
        <a:bodyPr/>
        <a:lstStyle/>
        <a:p>
          <a:endParaRPr lang="es-MX"/>
        </a:p>
      </dgm:t>
    </dgm:pt>
    <dgm:pt modelId="{ACC34231-7594-4393-940F-BC6AE7B6EE95}" type="pres">
      <dgm:prSet presAssocID="{B3E17331-4CBF-4F30-86C6-24488B1A93F2}" presName="posSpace" presStyleCnt="0"/>
      <dgm:spPr/>
      <dgm:t>
        <a:bodyPr/>
        <a:lstStyle/>
        <a:p>
          <a:endParaRPr lang="es-MX"/>
        </a:p>
      </dgm:t>
    </dgm:pt>
    <dgm:pt modelId="{3868D10B-F625-4A10-AECA-A0F4006BD48C}" type="pres">
      <dgm:prSet presAssocID="{B3E17331-4CBF-4F30-86C6-24488B1A93F2}" presName="vertFlow" presStyleCnt="0"/>
      <dgm:spPr/>
      <dgm:t>
        <a:bodyPr/>
        <a:lstStyle/>
        <a:p>
          <a:endParaRPr lang="es-MX"/>
        </a:p>
      </dgm:t>
    </dgm:pt>
    <dgm:pt modelId="{8AF64722-71C3-4B4F-837F-DA8ED6AFA715}" type="pres">
      <dgm:prSet presAssocID="{B3E17331-4CBF-4F30-86C6-24488B1A93F2}" presName="topSpace" presStyleCnt="0"/>
      <dgm:spPr/>
      <dgm:t>
        <a:bodyPr/>
        <a:lstStyle/>
        <a:p>
          <a:endParaRPr lang="es-MX"/>
        </a:p>
      </dgm:t>
    </dgm:pt>
    <dgm:pt modelId="{6C2C795F-81A4-433F-8BB8-440AD6219C87}" type="pres">
      <dgm:prSet presAssocID="{B3E17331-4CBF-4F30-86C6-24488B1A93F2}" presName="firstComp" presStyleCnt="0"/>
      <dgm:spPr/>
      <dgm:t>
        <a:bodyPr/>
        <a:lstStyle/>
        <a:p>
          <a:endParaRPr lang="es-MX"/>
        </a:p>
      </dgm:t>
    </dgm:pt>
    <dgm:pt modelId="{9EA11171-25B4-4C00-825C-B142358854CC}" type="pres">
      <dgm:prSet presAssocID="{B3E17331-4CBF-4F30-86C6-24488B1A93F2}" presName="firstChild" presStyleLbl="bgAccFollowNode1" presStyleIdx="0" presStyleCnt="2" custScaleY="97944"/>
      <dgm:spPr/>
      <dgm:t>
        <a:bodyPr/>
        <a:lstStyle/>
        <a:p>
          <a:endParaRPr lang="es-MX"/>
        </a:p>
      </dgm:t>
    </dgm:pt>
    <dgm:pt modelId="{8EC0FA27-B5EC-4D94-A217-90CA7BE574FA}" type="pres">
      <dgm:prSet presAssocID="{B3E17331-4CBF-4F30-86C6-24488B1A93F2}" presName="firstChildTx" presStyleLbl="bgAccFollowNode1" presStyleIdx="0" presStyleCnt="2">
        <dgm:presLayoutVars>
          <dgm:bulletEnabled val="1"/>
        </dgm:presLayoutVars>
      </dgm:prSet>
      <dgm:spPr/>
      <dgm:t>
        <a:bodyPr/>
        <a:lstStyle/>
        <a:p>
          <a:endParaRPr lang="es-MX"/>
        </a:p>
      </dgm:t>
    </dgm:pt>
    <dgm:pt modelId="{D2595C46-07A0-48F5-B20E-9DA867A51C98}" type="pres">
      <dgm:prSet presAssocID="{DD0714FE-33A0-4F87-AE12-78016E32BAE8}" presName="comp" presStyleCnt="0"/>
      <dgm:spPr/>
      <dgm:t>
        <a:bodyPr/>
        <a:lstStyle/>
        <a:p>
          <a:endParaRPr lang="es-MX"/>
        </a:p>
      </dgm:t>
    </dgm:pt>
    <dgm:pt modelId="{EE25DC18-F187-4330-832A-3E0E58F653E5}" type="pres">
      <dgm:prSet presAssocID="{DD0714FE-33A0-4F87-AE12-78016E32BAE8}" presName="child" presStyleLbl="bgAccFollowNode1" presStyleIdx="1" presStyleCnt="2" custScaleY="52975"/>
      <dgm:spPr/>
      <dgm:t>
        <a:bodyPr/>
        <a:lstStyle/>
        <a:p>
          <a:endParaRPr lang="es-MX"/>
        </a:p>
      </dgm:t>
    </dgm:pt>
    <dgm:pt modelId="{2DA40002-41C1-467D-9A13-5A0332C17A1A}" type="pres">
      <dgm:prSet presAssocID="{DD0714FE-33A0-4F87-AE12-78016E32BAE8}" presName="childTx" presStyleLbl="bgAccFollowNode1" presStyleIdx="1" presStyleCnt="2">
        <dgm:presLayoutVars>
          <dgm:bulletEnabled val="1"/>
        </dgm:presLayoutVars>
      </dgm:prSet>
      <dgm:spPr/>
      <dgm:t>
        <a:bodyPr/>
        <a:lstStyle/>
        <a:p>
          <a:endParaRPr lang="es-MX"/>
        </a:p>
      </dgm:t>
    </dgm:pt>
    <dgm:pt modelId="{7DBFB01B-1AD9-4EFD-AF60-82F2A1D77FE4}" type="pres">
      <dgm:prSet presAssocID="{B3E17331-4CBF-4F30-86C6-24488B1A93F2}" presName="negSpace" presStyleCnt="0"/>
      <dgm:spPr/>
      <dgm:t>
        <a:bodyPr/>
        <a:lstStyle/>
        <a:p>
          <a:endParaRPr lang="es-MX"/>
        </a:p>
      </dgm:t>
    </dgm:pt>
    <dgm:pt modelId="{82A28A41-9C1F-4F15-8B93-8CEEB85322A7}" type="pres">
      <dgm:prSet presAssocID="{B3E17331-4CBF-4F30-86C6-24488B1A93F2}" presName="circle" presStyleLbl="node1" presStyleIdx="0" presStyleCnt="1"/>
      <dgm:spPr/>
      <dgm:t>
        <a:bodyPr/>
        <a:lstStyle/>
        <a:p>
          <a:endParaRPr lang="es-MX"/>
        </a:p>
      </dgm:t>
    </dgm:pt>
  </dgm:ptLst>
  <dgm:cxnLst>
    <dgm:cxn modelId="{08852658-5E3A-49AD-A299-FAD291982D19}" type="presOf" srcId="{DD0714FE-33A0-4F87-AE12-78016E32BAE8}" destId="{EE25DC18-F187-4330-832A-3E0E58F653E5}" srcOrd="0" destOrd="0" presId="urn:microsoft.com/office/officeart/2005/8/layout/hList9"/>
    <dgm:cxn modelId="{BACD5D04-2614-4E78-8913-0690817E676D}" type="presOf" srcId="{DD0714FE-33A0-4F87-AE12-78016E32BAE8}" destId="{2DA40002-41C1-467D-9A13-5A0332C17A1A}" srcOrd="1" destOrd="0" presId="urn:microsoft.com/office/officeart/2005/8/layout/hList9"/>
    <dgm:cxn modelId="{88DB60CB-7F01-4155-86C8-D1E83CB86CD6}" type="presOf" srcId="{71F425AD-E99E-4F38-898B-ABAA57C60A3A}" destId="{9EA11171-25B4-4C00-825C-B142358854CC}" srcOrd="0" destOrd="0" presId="urn:microsoft.com/office/officeart/2005/8/layout/hList9"/>
    <dgm:cxn modelId="{270907AF-BE58-4FE8-BE38-92697BFD553D}" type="presOf" srcId="{71F425AD-E99E-4F38-898B-ABAA57C60A3A}" destId="{8EC0FA27-B5EC-4D94-A217-90CA7BE574FA}" srcOrd="1" destOrd="0" presId="urn:microsoft.com/office/officeart/2005/8/layout/hList9"/>
    <dgm:cxn modelId="{0950CF0A-2B19-49F0-9464-59253FC7A952}" type="presOf" srcId="{52668BEA-DF96-4365-9CE0-8AB93887BE1A}" destId="{9811DB52-0636-4AFB-BAED-C0C9D56EC005}" srcOrd="0" destOrd="0" presId="urn:microsoft.com/office/officeart/2005/8/layout/hList9"/>
    <dgm:cxn modelId="{FAC88C50-4CD1-472A-A348-44360D59BC5A}" srcId="{B3E17331-4CBF-4F30-86C6-24488B1A93F2}" destId="{DD0714FE-33A0-4F87-AE12-78016E32BAE8}" srcOrd="1" destOrd="0" parTransId="{FE5A7612-A8CE-4DA4-9B07-8389E4BD1C5A}" sibTransId="{8CAA05D3-5D08-4AD6-BD25-873459501F59}"/>
    <dgm:cxn modelId="{E867F00F-2BAA-4E8F-88E3-4713DDBC7999}" type="presOf" srcId="{B3E17331-4CBF-4F30-86C6-24488B1A93F2}" destId="{82A28A41-9C1F-4F15-8B93-8CEEB85322A7}" srcOrd="0" destOrd="0" presId="urn:microsoft.com/office/officeart/2005/8/layout/hList9"/>
    <dgm:cxn modelId="{E26B9A04-D488-4E6D-83A4-A97A797855E6}" srcId="{B3E17331-4CBF-4F30-86C6-24488B1A93F2}" destId="{71F425AD-E99E-4F38-898B-ABAA57C60A3A}" srcOrd="0" destOrd="0" parTransId="{7083D188-3080-447D-A1DF-5613868F4EA0}" sibTransId="{70B404D3-8565-4E36-9B68-CDD048145FB9}"/>
    <dgm:cxn modelId="{888F1148-6829-44AD-8089-244822E8A418}" srcId="{52668BEA-DF96-4365-9CE0-8AB93887BE1A}" destId="{B3E17331-4CBF-4F30-86C6-24488B1A93F2}" srcOrd="0" destOrd="0" parTransId="{5F765DC9-B490-4067-88F9-0E053E0ADF8B}" sibTransId="{6D05DB4D-DC75-44CC-8370-723093C30AA2}"/>
    <dgm:cxn modelId="{6CFA5962-2A37-4FC1-AA22-E17D37BE7289}" type="presParOf" srcId="{9811DB52-0636-4AFB-BAED-C0C9D56EC005}" destId="{ACC34231-7594-4393-940F-BC6AE7B6EE95}" srcOrd="0" destOrd="0" presId="urn:microsoft.com/office/officeart/2005/8/layout/hList9"/>
    <dgm:cxn modelId="{7B3C5C0B-8608-4FF2-B304-6AEF499079FB}" type="presParOf" srcId="{9811DB52-0636-4AFB-BAED-C0C9D56EC005}" destId="{3868D10B-F625-4A10-AECA-A0F4006BD48C}" srcOrd="1" destOrd="0" presId="urn:microsoft.com/office/officeart/2005/8/layout/hList9"/>
    <dgm:cxn modelId="{FFA98D06-0718-4332-AEF3-BB3635FC416A}" type="presParOf" srcId="{3868D10B-F625-4A10-AECA-A0F4006BD48C}" destId="{8AF64722-71C3-4B4F-837F-DA8ED6AFA715}" srcOrd="0" destOrd="0" presId="urn:microsoft.com/office/officeart/2005/8/layout/hList9"/>
    <dgm:cxn modelId="{EE9CB3BA-B3FE-4AE4-BC84-FB730C25FBA7}" type="presParOf" srcId="{3868D10B-F625-4A10-AECA-A0F4006BD48C}" destId="{6C2C795F-81A4-433F-8BB8-440AD6219C87}" srcOrd="1" destOrd="0" presId="urn:microsoft.com/office/officeart/2005/8/layout/hList9"/>
    <dgm:cxn modelId="{7DF56D85-59CA-4A00-A7E7-EAB8D4CA328A}" type="presParOf" srcId="{6C2C795F-81A4-433F-8BB8-440AD6219C87}" destId="{9EA11171-25B4-4C00-825C-B142358854CC}" srcOrd="0" destOrd="0" presId="urn:microsoft.com/office/officeart/2005/8/layout/hList9"/>
    <dgm:cxn modelId="{2437D771-42F7-45A9-AA31-31CD4BF63051}" type="presParOf" srcId="{6C2C795F-81A4-433F-8BB8-440AD6219C87}" destId="{8EC0FA27-B5EC-4D94-A217-90CA7BE574FA}" srcOrd="1" destOrd="0" presId="urn:microsoft.com/office/officeart/2005/8/layout/hList9"/>
    <dgm:cxn modelId="{22C04CBD-5DEE-4016-9946-3818BE1117EE}" type="presParOf" srcId="{3868D10B-F625-4A10-AECA-A0F4006BD48C}" destId="{D2595C46-07A0-48F5-B20E-9DA867A51C98}" srcOrd="2" destOrd="0" presId="urn:microsoft.com/office/officeart/2005/8/layout/hList9"/>
    <dgm:cxn modelId="{A885DD78-B57B-4F30-96FC-9E8A5F650409}" type="presParOf" srcId="{D2595C46-07A0-48F5-B20E-9DA867A51C98}" destId="{EE25DC18-F187-4330-832A-3E0E58F653E5}" srcOrd="0" destOrd="0" presId="urn:microsoft.com/office/officeart/2005/8/layout/hList9"/>
    <dgm:cxn modelId="{63638B27-E60E-4C4A-B596-45C921C662F2}" type="presParOf" srcId="{D2595C46-07A0-48F5-B20E-9DA867A51C98}" destId="{2DA40002-41C1-467D-9A13-5A0332C17A1A}" srcOrd="1" destOrd="0" presId="urn:microsoft.com/office/officeart/2005/8/layout/hList9"/>
    <dgm:cxn modelId="{E96929E5-5BDE-447E-B2AF-28266DE5DFA5}" type="presParOf" srcId="{9811DB52-0636-4AFB-BAED-C0C9D56EC005}" destId="{7DBFB01B-1AD9-4EFD-AF60-82F2A1D77FE4}" srcOrd="2" destOrd="0" presId="urn:microsoft.com/office/officeart/2005/8/layout/hList9"/>
    <dgm:cxn modelId="{4F5A1A35-51C1-4295-ADAA-4BFB4F5FB1F6}" type="presParOf" srcId="{9811DB52-0636-4AFB-BAED-C0C9D56EC005}" destId="{82A28A41-9C1F-4F15-8B93-8CEEB85322A7}"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2FEF-D98F-4BE2-A85B-6CE96830F014}">
      <dsp:nvSpPr>
        <dsp:cNvPr id="0" name=""/>
        <dsp:cNvSpPr/>
      </dsp:nvSpPr>
      <dsp:spPr>
        <a:xfrm rot="10800000">
          <a:off x="857864" y="1436"/>
          <a:ext cx="4859816" cy="1499238"/>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472" tIns="91440" rIns="170688" bIns="91440"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lang="es-MX" sz="2400" b="1" kern="1200" smtClean="0">
              <a:latin typeface="Calibri" pitchFamily="34" charset="0"/>
            </a:rPr>
            <a:t>Utilización confinada</a:t>
          </a:r>
        </a:p>
        <a:p>
          <a:pPr lvl="0" algn="ctr">
            <a:spcBef>
              <a:spcPct val="0"/>
            </a:spcBef>
            <a:defRPr/>
          </a:pPr>
          <a:r>
            <a:rPr lang="es-MX" sz="1600" kern="1200" smtClean="0">
              <a:latin typeface="Calibri" pitchFamily="34" charset="0"/>
            </a:rPr>
            <a:t>Con fines de:</a:t>
          </a:r>
        </a:p>
        <a:p>
          <a:pPr lvl="0" algn="ctr">
            <a:spcBef>
              <a:spcPct val="0"/>
            </a:spcBef>
            <a:defRPr/>
          </a:pPr>
          <a:r>
            <a:rPr lang="es-MX" sz="1600" kern="1200" smtClean="0">
              <a:latin typeface="Calibri" pitchFamily="34" charset="0"/>
            </a:rPr>
            <a:t>Enseñanza e  investigación</a:t>
          </a:r>
        </a:p>
        <a:p>
          <a:pPr lvl="0" algn="ctr">
            <a:spcBef>
              <a:spcPct val="0"/>
            </a:spcBef>
            <a:defRPr/>
          </a:pPr>
          <a:r>
            <a:rPr lang="es-MX" sz="1600" kern="1200" smtClean="0">
              <a:latin typeface="Calibri" pitchFamily="34" charset="0"/>
            </a:rPr>
            <a:t>Comercial</a:t>
          </a:r>
          <a:endParaRPr lang="es-ES" sz="1600" kern="1200" smtClean="0">
            <a:latin typeface="Calibri" pitchFamily="34" charset="0"/>
          </a:endParaRPr>
        </a:p>
        <a:p>
          <a:pPr lvl="0" defTabSz="2311400">
            <a:lnSpc>
              <a:spcPct val="90000"/>
            </a:lnSpc>
            <a:spcBef>
              <a:spcPct val="0"/>
            </a:spcBef>
            <a:spcAft>
              <a:spcPct val="35000"/>
            </a:spcAft>
          </a:pPr>
          <a:endParaRPr lang="es-MX" kern="1200" dirty="0"/>
        </a:p>
      </dsp:txBody>
      <dsp:txXfrm rot="10800000">
        <a:off x="1232673" y="1436"/>
        <a:ext cx="4485007" cy="1499238"/>
      </dsp:txXfrm>
    </dsp:sp>
    <dsp:sp modelId="{7A809581-9145-4E1C-A81A-262B9954BEB1}">
      <dsp:nvSpPr>
        <dsp:cNvPr id="0" name=""/>
        <dsp:cNvSpPr/>
      </dsp:nvSpPr>
      <dsp:spPr>
        <a:xfrm>
          <a:off x="619023" y="189260"/>
          <a:ext cx="1123589" cy="112358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7C37C22-5ECE-48B3-A2BF-6CCFD0A77B28}">
      <dsp:nvSpPr>
        <dsp:cNvPr id="0" name=""/>
        <dsp:cNvSpPr/>
      </dsp:nvSpPr>
      <dsp:spPr>
        <a:xfrm rot="10800000">
          <a:off x="926350" y="1836074"/>
          <a:ext cx="4768500" cy="1475643"/>
        </a:xfrm>
        <a:prstGeom prst="homePlate">
          <a:avLst/>
        </a:prstGeom>
        <a:gradFill rotWithShape="0">
          <a:gsLst>
            <a:gs pos="0">
              <a:schemeClr val="accent2">
                <a:hueOff val="2340760"/>
                <a:satOff val="-2919"/>
                <a:lumOff val="686"/>
                <a:alphaOff val="0"/>
                <a:shade val="51000"/>
                <a:satMod val="130000"/>
              </a:schemeClr>
            </a:gs>
            <a:gs pos="80000">
              <a:schemeClr val="accent2">
                <a:hueOff val="2340760"/>
                <a:satOff val="-2919"/>
                <a:lumOff val="686"/>
                <a:alphaOff val="0"/>
                <a:shade val="93000"/>
                <a:satMod val="130000"/>
              </a:schemeClr>
            </a:gs>
            <a:gs pos="100000">
              <a:schemeClr val="accent2">
                <a:hueOff val="2340760"/>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472" tIns="91440" rIns="170688" bIns="91440"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lang="es-MX" sz="2400" b="1" kern="1200" smtClean="0">
              <a:latin typeface="Calibri" pitchFamily="34" charset="0"/>
            </a:rPr>
            <a:t>Liberación al Ambiente</a:t>
          </a:r>
          <a:endParaRPr lang="es-ES" sz="2400" kern="1200" smtClean="0">
            <a:latin typeface="Calibri" pitchFamily="34" charset="0"/>
          </a:endParaRPr>
        </a:p>
        <a:p>
          <a:pPr lvl="0" algn="r" defTabSz="622300">
            <a:spcBef>
              <a:spcPct val="0"/>
            </a:spcBef>
            <a:spcAft>
              <a:spcPct val="35000"/>
            </a:spcAft>
            <a:defRPr/>
          </a:pPr>
          <a:r>
            <a:rPr lang="es-MX" sz="1600" kern="1200" smtClean="0">
              <a:latin typeface="Calibri" pitchFamily="34" charset="0"/>
            </a:rPr>
            <a:t>-Experimental</a:t>
          </a:r>
        </a:p>
        <a:p>
          <a:pPr lvl="0" algn="r" defTabSz="622300">
            <a:spcBef>
              <a:spcPct val="0"/>
            </a:spcBef>
            <a:spcAft>
              <a:spcPct val="35000"/>
            </a:spcAft>
            <a:defRPr/>
          </a:pPr>
          <a:r>
            <a:rPr lang="es-MX" sz="1600" kern="1200" smtClean="0">
              <a:latin typeface="Calibri" pitchFamily="34" charset="0"/>
            </a:rPr>
            <a:t>-Programa Piloto</a:t>
          </a:r>
        </a:p>
        <a:p>
          <a:pPr lvl="0" algn="r" defTabSz="622300">
            <a:spcBef>
              <a:spcPct val="0"/>
            </a:spcBef>
            <a:spcAft>
              <a:spcPct val="35000"/>
            </a:spcAft>
            <a:defRPr/>
          </a:pPr>
          <a:r>
            <a:rPr lang="es-MX" sz="1600" kern="1200" smtClean="0">
              <a:latin typeface="Calibri" pitchFamily="34" charset="0"/>
            </a:rPr>
            <a:t>-Comercial</a:t>
          </a:r>
          <a:endParaRPr lang="es-MX" sz="1600" kern="1200" dirty="0"/>
        </a:p>
      </dsp:txBody>
      <dsp:txXfrm rot="10800000">
        <a:off x="1295261" y="1836074"/>
        <a:ext cx="4399589" cy="1475643"/>
      </dsp:txXfrm>
    </dsp:sp>
    <dsp:sp modelId="{F3F73019-B719-4D81-A5F5-68E3D27C2791}">
      <dsp:nvSpPr>
        <dsp:cNvPr id="0" name=""/>
        <dsp:cNvSpPr/>
      </dsp:nvSpPr>
      <dsp:spPr>
        <a:xfrm>
          <a:off x="565381" y="1953506"/>
          <a:ext cx="1123589" cy="1123589"/>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659B8DA-B768-4E61-9301-ECDD7F626014}">
      <dsp:nvSpPr>
        <dsp:cNvPr id="0" name=""/>
        <dsp:cNvSpPr/>
      </dsp:nvSpPr>
      <dsp:spPr>
        <a:xfrm rot="10800000">
          <a:off x="986557" y="3647117"/>
          <a:ext cx="4688225" cy="1464014"/>
        </a:xfrm>
        <a:prstGeom prst="homePlate">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472" tIns="91440" rIns="170688" bIns="91440"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lang="es-ES" sz="2400" kern="1200" dirty="0" smtClean="0">
            <a:latin typeface="Calibri" pitchFamily="34" charset="0"/>
          </a:endParaRPr>
        </a:p>
        <a:p>
          <a:pPr marL="0" marR="0" lvl="0" indent="0" algn="ctr" defTabSz="622300" eaLnBrk="1" fontAlgn="auto" latinLnBrk="0" hangingPunct="1">
            <a:lnSpc>
              <a:spcPct val="100000"/>
            </a:lnSpc>
            <a:spcBef>
              <a:spcPct val="0"/>
            </a:spcBef>
            <a:spcAft>
              <a:spcPct val="35000"/>
            </a:spcAft>
            <a:buClrTx/>
            <a:buSzTx/>
            <a:buFontTx/>
            <a:buNone/>
            <a:tabLst/>
            <a:defRPr/>
          </a:pPr>
          <a:r>
            <a:rPr lang="es-ES" sz="2400" b="1" kern="1200" dirty="0" smtClean="0">
              <a:latin typeface="Calibri" pitchFamily="34" charset="0"/>
            </a:rPr>
            <a:t>Comercialización</a:t>
          </a:r>
        </a:p>
        <a:p>
          <a:pPr marL="0" marR="0" lvl="0" indent="0" algn="r" defTabSz="622300" eaLnBrk="1" fontAlgn="auto" latinLnBrk="0" hangingPunct="1">
            <a:lnSpc>
              <a:spcPct val="100000"/>
            </a:lnSpc>
            <a:spcBef>
              <a:spcPct val="0"/>
            </a:spcBef>
            <a:spcAft>
              <a:spcPct val="35000"/>
            </a:spcAft>
            <a:buClrTx/>
            <a:buSzTx/>
            <a:buFontTx/>
            <a:buNone/>
            <a:tabLst/>
            <a:defRPr/>
          </a:pPr>
          <a:r>
            <a:rPr lang="es-MX" sz="1600" kern="1200" dirty="0" smtClean="0">
              <a:latin typeface="Calibri" pitchFamily="34" charset="0"/>
            </a:rPr>
            <a:t>Consumo humano</a:t>
          </a:r>
        </a:p>
        <a:p>
          <a:pPr marL="0" lvl="0" indent="0" algn="r" defTabSz="622300">
            <a:lnSpc>
              <a:spcPct val="100000"/>
            </a:lnSpc>
            <a:spcBef>
              <a:spcPct val="0"/>
            </a:spcBef>
            <a:spcAft>
              <a:spcPct val="35000"/>
            </a:spcAft>
            <a:buNone/>
          </a:pPr>
          <a:r>
            <a:rPr lang="es-MX" sz="1600" kern="1200" dirty="0" err="1" smtClean="0">
              <a:latin typeface="Calibri" pitchFamily="34" charset="0"/>
            </a:rPr>
            <a:t>Biorremediación</a:t>
          </a:r>
          <a:endParaRPr lang="es-MX" sz="1600" kern="1200" dirty="0" smtClean="0">
            <a:latin typeface="Calibri" pitchFamily="34" charset="0"/>
          </a:endParaRPr>
        </a:p>
        <a:p>
          <a:pPr marL="0" lvl="0" indent="0" algn="r" defTabSz="622300">
            <a:lnSpc>
              <a:spcPct val="100000"/>
            </a:lnSpc>
            <a:spcBef>
              <a:spcPct val="0"/>
            </a:spcBef>
            <a:spcAft>
              <a:spcPct val="35000"/>
            </a:spcAft>
            <a:buNone/>
          </a:pPr>
          <a:r>
            <a:rPr lang="es-MX" sz="1600" kern="1200" dirty="0" smtClean="0">
              <a:latin typeface="Calibri" pitchFamily="34" charset="0"/>
            </a:rPr>
            <a:t>Salud Pública</a:t>
          </a:r>
          <a:endParaRPr lang="es-ES" kern="1200" dirty="0" smtClean="0">
            <a:latin typeface="Calibri" pitchFamily="34" charset="0"/>
          </a:endParaRPr>
        </a:p>
        <a:p>
          <a:pPr lvl="0" defTabSz="622300">
            <a:spcBef>
              <a:spcPct val="0"/>
            </a:spcBef>
            <a:spcAft>
              <a:spcPct val="35000"/>
            </a:spcAft>
          </a:pPr>
          <a:endParaRPr lang="es-MX" sz="3600" kern="1200" dirty="0"/>
        </a:p>
      </dsp:txBody>
      <dsp:txXfrm rot="10800000">
        <a:off x="1352560" y="3647117"/>
        <a:ext cx="4322222" cy="1464014"/>
      </dsp:txXfrm>
    </dsp:sp>
    <dsp:sp modelId="{EA3F3767-51C2-4ED6-94F0-0764CC6E5B34}">
      <dsp:nvSpPr>
        <dsp:cNvPr id="0" name=""/>
        <dsp:cNvSpPr/>
      </dsp:nvSpPr>
      <dsp:spPr>
        <a:xfrm>
          <a:off x="467102" y="3774824"/>
          <a:ext cx="1123589" cy="1123589"/>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E24CC-5215-4749-9157-96D4F7C45ACE}">
      <dsp:nvSpPr>
        <dsp:cNvPr id="0" name=""/>
        <dsp:cNvSpPr/>
      </dsp:nvSpPr>
      <dsp:spPr>
        <a:xfrm rot="10800000">
          <a:off x="1512148" y="1728195"/>
          <a:ext cx="4469071" cy="1323539"/>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83644" tIns="95250" rIns="177800" bIns="95250" numCol="1" spcCol="1270" anchor="ctr" anchorCtr="0">
          <a:noAutofit/>
        </a:bodyPr>
        <a:lstStyle/>
        <a:p>
          <a:pPr lvl="0" algn="ctr" defTabSz="1111250">
            <a:lnSpc>
              <a:spcPct val="90000"/>
            </a:lnSpc>
            <a:spcBef>
              <a:spcPct val="0"/>
            </a:spcBef>
            <a:spcAft>
              <a:spcPct val="35000"/>
            </a:spcAft>
          </a:pPr>
          <a:r>
            <a:rPr lang="es-MX" sz="2500" b="1" kern="1200" dirty="0" smtClean="0">
              <a:latin typeface="Calibri" pitchFamily="34" charset="0"/>
            </a:rPr>
            <a:t>Importación</a:t>
          </a:r>
        </a:p>
        <a:p>
          <a:pPr lvl="0" algn="ctr" defTabSz="1111250">
            <a:lnSpc>
              <a:spcPct val="90000"/>
            </a:lnSpc>
            <a:spcBef>
              <a:spcPct val="0"/>
            </a:spcBef>
            <a:spcAft>
              <a:spcPct val="35000"/>
            </a:spcAft>
          </a:pPr>
          <a:r>
            <a:rPr lang="es-MX" sz="2500" b="1" kern="1200" dirty="0" smtClean="0">
              <a:latin typeface="Calibri" pitchFamily="34" charset="0"/>
            </a:rPr>
            <a:t>Exportación</a:t>
          </a:r>
          <a:endParaRPr lang="es-MX" sz="2500" kern="1200" dirty="0"/>
        </a:p>
      </dsp:txBody>
      <dsp:txXfrm rot="10800000">
        <a:off x="1843033" y="1728195"/>
        <a:ext cx="4138186" cy="1323539"/>
      </dsp:txXfrm>
    </dsp:sp>
    <dsp:sp modelId="{BE9D162B-F509-4BD5-A1E3-8B892CB721A3}">
      <dsp:nvSpPr>
        <dsp:cNvPr id="0" name=""/>
        <dsp:cNvSpPr/>
      </dsp:nvSpPr>
      <dsp:spPr>
        <a:xfrm>
          <a:off x="850398" y="1728195"/>
          <a:ext cx="1323539" cy="132353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6ED0E13-2C09-434F-AF07-7E2C204549D1}">
      <dsp:nvSpPr>
        <dsp:cNvPr id="0" name=""/>
        <dsp:cNvSpPr/>
      </dsp:nvSpPr>
      <dsp:spPr>
        <a:xfrm rot="10800000">
          <a:off x="1507590" y="0"/>
          <a:ext cx="4469071" cy="1323539"/>
        </a:xfrm>
        <a:prstGeom prst="homePlate">
          <a:avLst/>
        </a:prstGeom>
        <a:gradFill rotWithShape="0">
          <a:gsLst>
            <a:gs pos="0">
              <a:schemeClr val="accent2">
                <a:hueOff val="2340760"/>
                <a:satOff val="-2919"/>
                <a:lumOff val="686"/>
                <a:alphaOff val="0"/>
                <a:shade val="51000"/>
                <a:satMod val="130000"/>
              </a:schemeClr>
            </a:gs>
            <a:gs pos="80000">
              <a:schemeClr val="accent2">
                <a:hueOff val="2340760"/>
                <a:satOff val="-2919"/>
                <a:lumOff val="686"/>
                <a:alphaOff val="0"/>
                <a:shade val="93000"/>
                <a:satMod val="130000"/>
              </a:schemeClr>
            </a:gs>
            <a:gs pos="100000">
              <a:schemeClr val="accent2">
                <a:hueOff val="2340760"/>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83644" tIns="95250" rIns="17780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500" b="1" kern="1200" smtClean="0"/>
            <a:t>Educación, difusión y divulgación</a:t>
          </a:r>
        </a:p>
        <a:p>
          <a:pPr lvl="0" algn="ctr" defTabSz="1422400">
            <a:lnSpc>
              <a:spcPct val="90000"/>
            </a:lnSpc>
            <a:spcBef>
              <a:spcPct val="0"/>
            </a:spcBef>
            <a:spcAft>
              <a:spcPct val="35000"/>
            </a:spcAft>
          </a:pPr>
          <a:endParaRPr lang="es-MX" sz="2500" kern="1200" dirty="0"/>
        </a:p>
      </dsp:txBody>
      <dsp:txXfrm rot="10800000">
        <a:off x="1838475" y="0"/>
        <a:ext cx="4138186" cy="1323539"/>
      </dsp:txXfrm>
    </dsp:sp>
    <dsp:sp modelId="{B2747740-7399-44ED-8CD9-5C655DDC4983}">
      <dsp:nvSpPr>
        <dsp:cNvPr id="0" name=""/>
        <dsp:cNvSpPr/>
      </dsp:nvSpPr>
      <dsp:spPr>
        <a:xfrm>
          <a:off x="778384" y="6"/>
          <a:ext cx="1323539" cy="1323539"/>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3B11CBC-2498-4783-8280-AEC2EBE8C58E}">
      <dsp:nvSpPr>
        <dsp:cNvPr id="0" name=""/>
        <dsp:cNvSpPr/>
      </dsp:nvSpPr>
      <dsp:spPr>
        <a:xfrm rot="10800000">
          <a:off x="1456553" y="3441008"/>
          <a:ext cx="4469071" cy="1323539"/>
        </a:xfrm>
        <a:prstGeom prst="homePlate">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83644" tIns="95250" rIns="17780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500" b="1" kern="1200" dirty="0" smtClean="0"/>
            <a:t>Investigación Científica y Tecnológica sobre </a:t>
          </a:r>
          <a:r>
            <a:rPr lang="es-MX" sz="2500" b="1" kern="1200" dirty="0" err="1" smtClean="0"/>
            <a:t>OGMs</a:t>
          </a:r>
          <a:endParaRPr lang="es-MX" sz="2500" b="1" kern="1200" dirty="0" smtClean="0"/>
        </a:p>
        <a:p>
          <a:pPr lvl="0" algn="ctr" defTabSz="1111250">
            <a:lnSpc>
              <a:spcPct val="90000"/>
            </a:lnSpc>
            <a:spcBef>
              <a:spcPct val="0"/>
            </a:spcBef>
            <a:spcAft>
              <a:spcPct val="35000"/>
            </a:spcAft>
          </a:pPr>
          <a:endParaRPr lang="es-MX" sz="2500" kern="1200" dirty="0"/>
        </a:p>
      </dsp:txBody>
      <dsp:txXfrm rot="10800000">
        <a:off x="1787438" y="3441008"/>
        <a:ext cx="4138186" cy="1323539"/>
      </dsp:txXfrm>
    </dsp:sp>
    <dsp:sp modelId="{DB337069-D8E6-4AF6-9466-848073DBAEDF}">
      <dsp:nvSpPr>
        <dsp:cNvPr id="0" name=""/>
        <dsp:cNvSpPr/>
      </dsp:nvSpPr>
      <dsp:spPr>
        <a:xfrm>
          <a:off x="794783" y="3441008"/>
          <a:ext cx="1323539" cy="1323539"/>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0E13-2C09-434F-AF07-7E2C204549D1}">
      <dsp:nvSpPr>
        <dsp:cNvPr id="0" name=""/>
        <dsp:cNvSpPr/>
      </dsp:nvSpPr>
      <dsp:spPr>
        <a:xfrm rot="10800000">
          <a:off x="1682710" y="52920"/>
          <a:ext cx="4469071" cy="1243233"/>
        </a:xfrm>
        <a:prstGeom prst="homePlat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1807" tIns="106680" rIns="199136"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b="1" kern="1200" dirty="0" smtClean="0"/>
            <a:t>Educación, difusión y divulgación</a:t>
          </a:r>
        </a:p>
        <a:p>
          <a:pPr lvl="0" algn="ctr" defTabSz="1422400">
            <a:lnSpc>
              <a:spcPct val="90000"/>
            </a:lnSpc>
            <a:spcBef>
              <a:spcPct val="0"/>
            </a:spcBef>
            <a:spcAft>
              <a:spcPct val="35000"/>
            </a:spcAft>
          </a:pPr>
          <a:endParaRPr lang="es-MX" sz="3300" kern="1200" dirty="0"/>
        </a:p>
      </dsp:txBody>
      <dsp:txXfrm rot="10800000">
        <a:off x="1993518" y="52920"/>
        <a:ext cx="4158263" cy="1243233"/>
      </dsp:txXfrm>
    </dsp:sp>
    <dsp:sp modelId="{B2747740-7399-44ED-8CD9-5C655DDC4983}">
      <dsp:nvSpPr>
        <dsp:cNvPr id="0" name=""/>
        <dsp:cNvSpPr/>
      </dsp:nvSpPr>
      <dsp:spPr>
        <a:xfrm>
          <a:off x="591796" y="0"/>
          <a:ext cx="2024021" cy="1639284"/>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6E2EC-429E-4C9D-BA4D-4CC00F3BE936}">
      <dsp:nvSpPr>
        <dsp:cNvPr id="0" name=""/>
        <dsp:cNvSpPr/>
      </dsp:nvSpPr>
      <dsp:spPr>
        <a:xfrm>
          <a:off x="6433660" y="1313779"/>
          <a:ext cx="1218905" cy="262222"/>
        </a:xfrm>
        <a:custGeom>
          <a:avLst/>
          <a:gdLst/>
          <a:ahLst/>
          <a:cxnLst/>
          <a:rect l="0" t="0" r="0" b="0"/>
          <a:pathLst>
            <a:path>
              <a:moveTo>
                <a:pt x="0" y="0"/>
              </a:moveTo>
              <a:lnTo>
                <a:pt x="0" y="131111"/>
              </a:lnTo>
              <a:lnTo>
                <a:pt x="1218905" y="131111"/>
              </a:lnTo>
              <a:lnTo>
                <a:pt x="1218905" y="262222"/>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1D658E-3BD0-45FA-9B8A-6621E4ED6648}">
      <dsp:nvSpPr>
        <dsp:cNvPr id="0" name=""/>
        <dsp:cNvSpPr/>
      </dsp:nvSpPr>
      <dsp:spPr>
        <a:xfrm>
          <a:off x="5652854" y="1313779"/>
          <a:ext cx="780805" cy="262222"/>
        </a:xfrm>
        <a:custGeom>
          <a:avLst/>
          <a:gdLst/>
          <a:ahLst/>
          <a:cxnLst/>
          <a:rect l="0" t="0" r="0" b="0"/>
          <a:pathLst>
            <a:path>
              <a:moveTo>
                <a:pt x="780805" y="0"/>
              </a:moveTo>
              <a:lnTo>
                <a:pt x="780805" y="131111"/>
              </a:lnTo>
              <a:lnTo>
                <a:pt x="0" y="131111"/>
              </a:lnTo>
              <a:lnTo>
                <a:pt x="0" y="262222"/>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72632B-FA9A-4B2B-8DCE-120D2567510F}">
      <dsp:nvSpPr>
        <dsp:cNvPr id="0" name=""/>
        <dsp:cNvSpPr/>
      </dsp:nvSpPr>
      <dsp:spPr>
        <a:xfrm>
          <a:off x="4433949" y="427217"/>
          <a:ext cx="191503" cy="574392"/>
        </a:xfrm>
        <a:custGeom>
          <a:avLst/>
          <a:gdLst/>
          <a:ahLst/>
          <a:cxnLst/>
          <a:rect l="0" t="0" r="0" b="0"/>
          <a:pathLst>
            <a:path>
              <a:moveTo>
                <a:pt x="0" y="0"/>
              </a:moveTo>
              <a:lnTo>
                <a:pt x="0" y="574392"/>
              </a:lnTo>
              <a:lnTo>
                <a:pt x="191503" y="574392"/>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990D67-5F10-4FBE-A6B9-C1B60EB75BE6}">
      <dsp:nvSpPr>
        <dsp:cNvPr id="0" name=""/>
        <dsp:cNvSpPr/>
      </dsp:nvSpPr>
      <dsp:spPr>
        <a:xfrm>
          <a:off x="2568919" y="2200342"/>
          <a:ext cx="288986" cy="574392"/>
        </a:xfrm>
        <a:custGeom>
          <a:avLst/>
          <a:gdLst/>
          <a:ahLst/>
          <a:cxnLst/>
          <a:rect l="0" t="0" r="0" b="0"/>
          <a:pathLst>
            <a:path>
              <a:moveTo>
                <a:pt x="0" y="0"/>
              </a:moveTo>
              <a:lnTo>
                <a:pt x="0" y="574392"/>
              </a:lnTo>
              <a:lnTo>
                <a:pt x="288986" y="574392"/>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88F62B-8F20-4241-8F82-8CC24E0EA798}">
      <dsp:nvSpPr>
        <dsp:cNvPr id="0" name=""/>
        <dsp:cNvSpPr/>
      </dsp:nvSpPr>
      <dsp:spPr>
        <a:xfrm>
          <a:off x="2284764" y="1313779"/>
          <a:ext cx="1054784" cy="262222"/>
        </a:xfrm>
        <a:custGeom>
          <a:avLst/>
          <a:gdLst/>
          <a:ahLst/>
          <a:cxnLst/>
          <a:rect l="0" t="0" r="0" b="0"/>
          <a:pathLst>
            <a:path>
              <a:moveTo>
                <a:pt x="0" y="0"/>
              </a:moveTo>
              <a:lnTo>
                <a:pt x="0" y="131111"/>
              </a:lnTo>
              <a:lnTo>
                <a:pt x="1054784" y="131111"/>
              </a:lnTo>
              <a:lnTo>
                <a:pt x="1054784" y="262222"/>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C2E72E2-1AA8-4491-8890-35AB5A74DE9C}">
      <dsp:nvSpPr>
        <dsp:cNvPr id="0" name=""/>
        <dsp:cNvSpPr/>
      </dsp:nvSpPr>
      <dsp:spPr>
        <a:xfrm>
          <a:off x="923673" y="1313779"/>
          <a:ext cx="1361091" cy="294126"/>
        </a:xfrm>
        <a:custGeom>
          <a:avLst/>
          <a:gdLst/>
          <a:ahLst/>
          <a:cxnLst/>
          <a:rect l="0" t="0" r="0" b="0"/>
          <a:pathLst>
            <a:path>
              <a:moveTo>
                <a:pt x="1361091" y="0"/>
              </a:moveTo>
              <a:lnTo>
                <a:pt x="1361091" y="163015"/>
              </a:lnTo>
              <a:lnTo>
                <a:pt x="0" y="163015"/>
              </a:lnTo>
              <a:lnTo>
                <a:pt x="0" y="294126"/>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4AFAA7-1250-4B4B-BB86-CAC8A777A0F4}">
      <dsp:nvSpPr>
        <dsp:cNvPr id="0" name=""/>
        <dsp:cNvSpPr/>
      </dsp:nvSpPr>
      <dsp:spPr>
        <a:xfrm>
          <a:off x="3722594" y="427217"/>
          <a:ext cx="711354" cy="574392"/>
        </a:xfrm>
        <a:custGeom>
          <a:avLst/>
          <a:gdLst/>
          <a:ahLst/>
          <a:cxnLst/>
          <a:rect l="0" t="0" r="0" b="0"/>
          <a:pathLst>
            <a:path>
              <a:moveTo>
                <a:pt x="711354" y="0"/>
              </a:moveTo>
              <a:lnTo>
                <a:pt x="711354" y="574392"/>
              </a:lnTo>
              <a:lnTo>
                <a:pt x="0" y="574392"/>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850BE8-E57F-452A-B73C-650A5AEFD84A}">
      <dsp:nvSpPr>
        <dsp:cNvPr id="0" name=""/>
        <dsp:cNvSpPr/>
      </dsp:nvSpPr>
      <dsp:spPr>
        <a:xfrm>
          <a:off x="4433949" y="427217"/>
          <a:ext cx="1459669" cy="2921911"/>
        </a:xfrm>
        <a:custGeom>
          <a:avLst/>
          <a:gdLst/>
          <a:ahLst/>
          <a:cxnLst/>
          <a:rect l="0" t="0" r="0" b="0"/>
          <a:pathLst>
            <a:path>
              <a:moveTo>
                <a:pt x="0" y="0"/>
              </a:moveTo>
              <a:lnTo>
                <a:pt x="0" y="2790799"/>
              </a:lnTo>
              <a:lnTo>
                <a:pt x="1459669" y="2790799"/>
              </a:lnTo>
              <a:lnTo>
                <a:pt x="1459669" y="2921911"/>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56A087-1979-440A-801D-017223399A27}">
      <dsp:nvSpPr>
        <dsp:cNvPr id="0" name=""/>
        <dsp:cNvSpPr/>
      </dsp:nvSpPr>
      <dsp:spPr>
        <a:xfrm>
          <a:off x="2544020" y="3973468"/>
          <a:ext cx="398567" cy="1139155"/>
        </a:xfrm>
        <a:custGeom>
          <a:avLst/>
          <a:gdLst/>
          <a:ahLst/>
          <a:cxnLst/>
          <a:rect l="0" t="0" r="0" b="0"/>
          <a:pathLst>
            <a:path>
              <a:moveTo>
                <a:pt x="0" y="0"/>
              </a:moveTo>
              <a:lnTo>
                <a:pt x="0" y="1139155"/>
              </a:lnTo>
              <a:lnTo>
                <a:pt x="398567" y="1139155"/>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BE404D-E564-42C3-8D32-A4F725ACF4B6}">
      <dsp:nvSpPr>
        <dsp:cNvPr id="0" name=""/>
        <dsp:cNvSpPr/>
      </dsp:nvSpPr>
      <dsp:spPr>
        <a:xfrm>
          <a:off x="2544020" y="3973468"/>
          <a:ext cx="398567" cy="462776"/>
        </a:xfrm>
        <a:custGeom>
          <a:avLst/>
          <a:gdLst/>
          <a:ahLst/>
          <a:cxnLst/>
          <a:rect l="0" t="0" r="0" b="0"/>
          <a:pathLst>
            <a:path>
              <a:moveTo>
                <a:pt x="0" y="0"/>
              </a:moveTo>
              <a:lnTo>
                <a:pt x="0" y="462776"/>
              </a:lnTo>
              <a:lnTo>
                <a:pt x="398567" y="462776"/>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EB640BB-9015-4C27-91D1-ABB10FAD78E1}">
      <dsp:nvSpPr>
        <dsp:cNvPr id="0" name=""/>
        <dsp:cNvSpPr/>
      </dsp:nvSpPr>
      <dsp:spPr>
        <a:xfrm>
          <a:off x="3606867" y="427217"/>
          <a:ext cx="827081" cy="2921911"/>
        </a:xfrm>
        <a:custGeom>
          <a:avLst/>
          <a:gdLst/>
          <a:ahLst/>
          <a:cxnLst/>
          <a:rect l="0" t="0" r="0" b="0"/>
          <a:pathLst>
            <a:path>
              <a:moveTo>
                <a:pt x="827081" y="0"/>
              </a:moveTo>
              <a:lnTo>
                <a:pt x="827081" y="2790799"/>
              </a:lnTo>
              <a:lnTo>
                <a:pt x="0" y="2790799"/>
              </a:lnTo>
              <a:lnTo>
                <a:pt x="0" y="2921911"/>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9EF389C-591F-4B40-B677-466F788C16B4}">
      <dsp:nvSpPr>
        <dsp:cNvPr id="0" name=""/>
        <dsp:cNvSpPr/>
      </dsp:nvSpPr>
      <dsp:spPr>
        <a:xfrm>
          <a:off x="3127274" y="2366"/>
          <a:ext cx="2613349" cy="42485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b="1" kern="1200" dirty="0" smtClean="0">
              <a:latin typeface="Arial" pitchFamily="34" charset="0"/>
              <a:cs typeface="Arial" pitchFamily="34" charset="0"/>
            </a:rPr>
            <a:t>Secretario Ejecutivo</a:t>
          </a:r>
          <a:endParaRPr lang="es-MX" sz="1400" b="1" kern="1200" dirty="0">
            <a:latin typeface="Arial" pitchFamily="34" charset="0"/>
            <a:cs typeface="Arial" pitchFamily="34" charset="0"/>
          </a:endParaRPr>
        </a:p>
      </dsp:txBody>
      <dsp:txXfrm>
        <a:off x="3127274" y="2366"/>
        <a:ext cx="2613349" cy="424850"/>
      </dsp:txXfrm>
    </dsp:sp>
    <dsp:sp modelId="{6D1E6039-EC69-41C9-BF73-D869BEC7C34B}">
      <dsp:nvSpPr>
        <dsp:cNvPr id="0" name=""/>
        <dsp:cNvSpPr/>
      </dsp:nvSpPr>
      <dsp:spPr>
        <a:xfrm>
          <a:off x="2278309" y="3349128"/>
          <a:ext cx="2657116"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Jefatura del Departamento de </a:t>
          </a:r>
        </a:p>
        <a:p>
          <a:pPr lvl="0" algn="ctr" defTabSz="466725">
            <a:lnSpc>
              <a:spcPct val="90000"/>
            </a:lnSpc>
            <a:spcBef>
              <a:spcPct val="0"/>
            </a:spcBef>
            <a:spcAft>
              <a:spcPct val="35000"/>
            </a:spcAft>
          </a:pPr>
          <a:r>
            <a:rPr lang="es-MX" sz="1050" kern="1200" dirty="0" smtClean="0">
              <a:latin typeface="Arial" pitchFamily="34" charset="0"/>
              <a:cs typeface="Arial" pitchFamily="34" charset="0"/>
            </a:rPr>
            <a:t>Enlace Administrativo</a:t>
          </a:r>
          <a:endParaRPr lang="es-MX" sz="1050" kern="1200" dirty="0">
            <a:latin typeface="Arial" pitchFamily="34" charset="0"/>
            <a:cs typeface="Arial" pitchFamily="34" charset="0"/>
          </a:endParaRPr>
        </a:p>
      </dsp:txBody>
      <dsp:txXfrm>
        <a:off x="2278309" y="3349128"/>
        <a:ext cx="2657116" cy="624339"/>
      </dsp:txXfrm>
    </dsp:sp>
    <dsp:sp modelId="{FDF3119E-9911-4EE8-ABB8-E26F6BAE7615}">
      <dsp:nvSpPr>
        <dsp:cNvPr id="0" name=""/>
        <dsp:cNvSpPr/>
      </dsp:nvSpPr>
      <dsp:spPr>
        <a:xfrm>
          <a:off x="2942588" y="4235691"/>
          <a:ext cx="1248679" cy="40110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Operativo</a:t>
          </a:r>
          <a:endParaRPr lang="es-MX" sz="1050" kern="1200" dirty="0">
            <a:latin typeface="Arial" pitchFamily="34" charset="0"/>
            <a:cs typeface="Arial" pitchFamily="34" charset="0"/>
          </a:endParaRPr>
        </a:p>
      </dsp:txBody>
      <dsp:txXfrm>
        <a:off x="2942588" y="4235691"/>
        <a:ext cx="1248679" cy="401107"/>
      </dsp:txXfrm>
    </dsp:sp>
    <dsp:sp modelId="{21EBBB2E-7A1A-428B-B531-2205A8451691}">
      <dsp:nvSpPr>
        <dsp:cNvPr id="0" name=""/>
        <dsp:cNvSpPr/>
      </dsp:nvSpPr>
      <dsp:spPr>
        <a:xfrm>
          <a:off x="2942588" y="4899021"/>
          <a:ext cx="1248679" cy="427204"/>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Chofer</a:t>
          </a:r>
          <a:endParaRPr lang="es-MX" sz="1050" kern="1200" dirty="0">
            <a:latin typeface="Arial" pitchFamily="34" charset="0"/>
            <a:cs typeface="Arial" pitchFamily="34" charset="0"/>
          </a:endParaRPr>
        </a:p>
      </dsp:txBody>
      <dsp:txXfrm>
        <a:off x="2942588" y="4899021"/>
        <a:ext cx="1248679" cy="427204"/>
      </dsp:txXfrm>
    </dsp:sp>
    <dsp:sp modelId="{558C1E1D-5493-4B2A-9ACF-EFC65FE8C850}">
      <dsp:nvSpPr>
        <dsp:cNvPr id="0" name=""/>
        <dsp:cNvSpPr/>
      </dsp:nvSpPr>
      <dsp:spPr>
        <a:xfrm>
          <a:off x="5197648" y="3349128"/>
          <a:ext cx="1391941" cy="47559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Secretaria</a:t>
          </a:r>
          <a:endParaRPr lang="es-MX" sz="1050" kern="1200" dirty="0">
            <a:latin typeface="Arial" pitchFamily="34" charset="0"/>
            <a:cs typeface="Arial" pitchFamily="34" charset="0"/>
          </a:endParaRPr>
        </a:p>
      </dsp:txBody>
      <dsp:txXfrm>
        <a:off x="5197648" y="3349128"/>
        <a:ext cx="1391941" cy="475590"/>
      </dsp:txXfrm>
    </dsp:sp>
    <dsp:sp modelId="{1D0EB008-64A8-4349-8E67-86EFD0A99247}">
      <dsp:nvSpPr>
        <dsp:cNvPr id="0" name=""/>
        <dsp:cNvSpPr/>
      </dsp:nvSpPr>
      <dsp:spPr>
        <a:xfrm>
          <a:off x="846934" y="689439"/>
          <a:ext cx="2875660"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MX" sz="1100" b="1" kern="1200" dirty="0" smtClean="0">
              <a:latin typeface="Arial" pitchFamily="34" charset="0"/>
              <a:cs typeface="Arial" pitchFamily="34" charset="0"/>
            </a:rPr>
            <a:t>Dirección de Información y Fomento a la Investigación </a:t>
          </a:r>
          <a:endParaRPr lang="es-MX" sz="1100" b="1" kern="1200" dirty="0">
            <a:latin typeface="Arial" pitchFamily="34" charset="0"/>
            <a:cs typeface="Arial" pitchFamily="34" charset="0"/>
          </a:endParaRPr>
        </a:p>
      </dsp:txBody>
      <dsp:txXfrm>
        <a:off x="846934" y="689439"/>
        <a:ext cx="2875660" cy="624339"/>
      </dsp:txXfrm>
    </dsp:sp>
    <dsp:sp modelId="{487E78B4-B3B9-4AC2-AF5F-73B4A1B67EBB}">
      <dsp:nvSpPr>
        <dsp:cNvPr id="0" name=""/>
        <dsp:cNvSpPr/>
      </dsp:nvSpPr>
      <dsp:spPr>
        <a:xfrm>
          <a:off x="0" y="1607906"/>
          <a:ext cx="1847347"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Subdirección de Desarrollo, Innovación Científica Tecnológica</a:t>
          </a:r>
          <a:endParaRPr lang="es-MX" sz="1050" kern="1200" dirty="0">
            <a:latin typeface="Arial" pitchFamily="34" charset="0"/>
            <a:cs typeface="Arial" pitchFamily="34" charset="0"/>
          </a:endParaRPr>
        </a:p>
      </dsp:txBody>
      <dsp:txXfrm>
        <a:off x="0" y="1607906"/>
        <a:ext cx="1847347" cy="624339"/>
      </dsp:txXfrm>
    </dsp:sp>
    <dsp:sp modelId="{C18F2877-D4D0-48AC-8961-6A77F15EBB6F}">
      <dsp:nvSpPr>
        <dsp:cNvPr id="0" name=""/>
        <dsp:cNvSpPr/>
      </dsp:nvSpPr>
      <dsp:spPr>
        <a:xfrm>
          <a:off x="2376261" y="1576002"/>
          <a:ext cx="1926575"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Subdirección de Comunicación y Divulgación en Biotecnología y Bioseguridad </a:t>
          </a:r>
          <a:endParaRPr lang="es-MX" sz="1050" kern="1200" dirty="0">
            <a:latin typeface="Arial" pitchFamily="34" charset="0"/>
            <a:cs typeface="Arial" pitchFamily="34" charset="0"/>
          </a:endParaRPr>
        </a:p>
      </dsp:txBody>
      <dsp:txXfrm>
        <a:off x="2376261" y="1576002"/>
        <a:ext cx="1926575" cy="624339"/>
      </dsp:txXfrm>
    </dsp:sp>
    <dsp:sp modelId="{512B2671-7EFF-49BB-9ED9-010D3437614B}">
      <dsp:nvSpPr>
        <dsp:cNvPr id="0" name=""/>
        <dsp:cNvSpPr/>
      </dsp:nvSpPr>
      <dsp:spPr>
        <a:xfrm>
          <a:off x="2857905" y="2462565"/>
          <a:ext cx="1248679"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Sistema de</a:t>
          </a:r>
        </a:p>
        <a:p>
          <a:pPr lvl="0" algn="ctr" defTabSz="466725">
            <a:lnSpc>
              <a:spcPct val="90000"/>
            </a:lnSpc>
            <a:spcBef>
              <a:spcPct val="0"/>
            </a:spcBef>
            <a:spcAft>
              <a:spcPct val="35000"/>
            </a:spcAft>
          </a:pPr>
          <a:r>
            <a:rPr lang="es-MX" sz="1050" kern="1200" dirty="0" smtClean="0">
              <a:latin typeface="Arial" pitchFamily="34" charset="0"/>
              <a:cs typeface="Arial" pitchFamily="34" charset="0"/>
            </a:rPr>
            <a:t> Información de Bioseguridad</a:t>
          </a:r>
          <a:endParaRPr lang="es-MX" sz="1050" kern="1200" dirty="0">
            <a:latin typeface="Arial" pitchFamily="34" charset="0"/>
            <a:cs typeface="Arial" pitchFamily="34" charset="0"/>
          </a:endParaRPr>
        </a:p>
      </dsp:txBody>
      <dsp:txXfrm>
        <a:off x="2857905" y="2462565"/>
        <a:ext cx="1248679" cy="624339"/>
      </dsp:txXfrm>
    </dsp:sp>
    <dsp:sp modelId="{25699EAE-2810-43AE-9E44-3E0D4456237A}">
      <dsp:nvSpPr>
        <dsp:cNvPr id="0" name=""/>
        <dsp:cNvSpPr/>
      </dsp:nvSpPr>
      <dsp:spPr>
        <a:xfrm>
          <a:off x="4625453" y="689439"/>
          <a:ext cx="3616414"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MX" sz="1100" b="1" kern="1200" dirty="0" smtClean="0">
              <a:latin typeface="Arial" pitchFamily="34" charset="0"/>
              <a:cs typeface="Arial" pitchFamily="34" charset="0"/>
            </a:rPr>
            <a:t>Dirección de Políticas y Normatividad</a:t>
          </a:r>
          <a:endParaRPr lang="es-MX" sz="1100" b="1" kern="1200" dirty="0">
            <a:latin typeface="Arial" pitchFamily="34" charset="0"/>
            <a:cs typeface="Arial" pitchFamily="34" charset="0"/>
          </a:endParaRPr>
        </a:p>
      </dsp:txBody>
      <dsp:txXfrm>
        <a:off x="4625453" y="689439"/>
        <a:ext cx="3616414" cy="624339"/>
      </dsp:txXfrm>
    </dsp:sp>
    <dsp:sp modelId="{A045E26F-FB26-4CA7-984C-E590692669B5}">
      <dsp:nvSpPr>
        <dsp:cNvPr id="0" name=""/>
        <dsp:cNvSpPr/>
      </dsp:nvSpPr>
      <dsp:spPr>
        <a:xfrm>
          <a:off x="4798588" y="1576002"/>
          <a:ext cx="1708531"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Subdirección de Política y Normatividad Nacional</a:t>
          </a:r>
          <a:endParaRPr lang="es-MX" sz="1050" kern="1200" dirty="0">
            <a:latin typeface="Arial" pitchFamily="34" charset="0"/>
            <a:cs typeface="Arial" pitchFamily="34" charset="0"/>
          </a:endParaRPr>
        </a:p>
      </dsp:txBody>
      <dsp:txXfrm>
        <a:off x="4798588" y="1576002"/>
        <a:ext cx="1708531" cy="624339"/>
      </dsp:txXfrm>
    </dsp:sp>
    <dsp:sp modelId="{19766925-A72E-4038-9B96-941F6D9A236C}">
      <dsp:nvSpPr>
        <dsp:cNvPr id="0" name=""/>
        <dsp:cNvSpPr/>
      </dsp:nvSpPr>
      <dsp:spPr>
        <a:xfrm>
          <a:off x="6769342" y="1576002"/>
          <a:ext cx="1766445" cy="62433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MX" sz="1050" kern="1200" dirty="0" smtClean="0">
              <a:latin typeface="Arial" pitchFamily="34" charset="0"/>
              <a:cs typeface="Arial" pitchFamily="34" charset="0"/>
            </a:rPr>
            <a:t>Subdirección de Política y Normatividad Internacional</a:t>
          </a:r>
          <a:endParaRPr lang="es-MX" sz="1050" kern="1200" dirty="0">
            <a:latin typeface="Arial" pitchFamily="34" charset="0"/>
            <a:cs typeface="Arial" pitchFamily="34" charset="0"/>
          </a:endParaRPr>
        </a:p>
      </dsp:txBody>
      <dsp:txXfrm>
        <a:off x="6769342" y="1576002"/>
        <a:ext cx="1766445" cy="6243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A6281-3A90-4E22-B773-2F81BE64ECC8}">
      <dsp:nvSpPr>
        <dsp:cNvPr id="0" name=""/>
        <dsp:cNvSpPr/>
      </dsp:nvSpPr>
      <dsp:spPr>
        <a:xfrm>
          <a:off x="2911208" y="1861"/>
          <a:ext cx="1522399" cy="152239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s-MX" sz="1600" b="1" kern="1200" dirty="0" smtClean="0"/>
            <a:t>Comunidad científica  y Académica</a:t>
          </a:r>
          <a:endParaRPr lang="es-MX" sz="1600" b="1" kern="1200" dirty="0"/>
        </a:p>
      </dsp:txBody>
      <dsp:txXfrm>
        <a:off x="3134158" y="224811"/>
        <a:ext cx="1076499" cy="1076499"/>
      </dsp:txXfrm>
    </dsp:sp>
    <dsp:sp modelId="{C60E41E4-0142-4D19-8BEA-3B5B670BBCFF}">
      <dsp:nvSpPr>
        <dsp:cNvPr id="0" name=""/>
        <dsp:cNvSpPr/>
      </dsp:nvSpPr>
      <dsp:spPr>
        <a:xfrm rot="2160000">
          <a:off x="4385216" y="1170640"/>
          <a:ext cx="403552" cy="5138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p>
      </dsp:txBody>
      <dsp:txXfrm>
        <a:off x="4396777" y="1237822"/>
        <a:ext cx="282486" cy="308285"/>
      </dsp:txXfrm>
    </dsp:sp>
    <dsp:sp modelId="{AC3F92AA-8F5E-43C8-920D-331795B259E1}">
      <dsp:nvSpPr>
        <dsp:cNvPr id="0" name=""/>
        <dsp:cNvSpPr/>
      </dsp:nvSpPr>
      <dsp:spPr>
        <a:xfrm>
          <a:off x="4758857" y="1344257"/>
          <a:ext cx="1522399" cy="1522399"/>
        </a:xfrm>
        <a:prstGeom prst="ellipse">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s-MX" sz="1600" b="1" kern="1200" dirty="0" smtClean="0"/>
            <a:t>Sociedad en General</a:t>
          </a:r>
          <a:endParaRPr lang="es-MX" sz="1600" b="1" kern="1200" dirty="0"/>
        </a:p>
      </dsp:txBody>
      <dsp:txXfrm>
        <a:off x="4981807" y="1567207"/>
        <a:ext cx="1076499" cy="1076499"/>
      </dsp:txXfrm>
    </dsp:sp>
    <dsp:sp modelId="{1065F06D-A514-4E6C-BC85-8892195423EA}">
      <dsp:nvSpPr>
        <dsp:cNvPr id="0" name=""/>
        <dsp:cNvSpPr/>
      </dsp:nvSpPr>
      <dsp:spPr>
        <a:xfrm rot="6480000">
          <a:off x="4968940" y="2923710"/>
          <a:ext cx="403552" cy="513809"/>
        </a:xfrm>
        <a:prstGeom prst="rightArrow">
          <a:avLst>
            <a:gd name="adj1" fmla="val 60000"/>
            <a:gd name="adj2" fmla="val 50000"/>
          </a:avLst>
        </a:prstGeom>
        <a:solidFill>
          <a:schemeClr val="accent2">
            <a:hueOff val="1170380"/>
            <a:satOff val="-1460"/>
            <a:lumOff val="3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p>
      </dsp:txBody>
      <dsp:txXfrm rot="10800000">
        <a:off x="5048179" y="2968902"/>
        <a:ext cx="282486" cy="308285"/>
      </dsp:txXfrm>
    </dsp:sp>
    <dsp:sp modelId="{FCAA0F8F-E145-42CB-A1A3-054F2F0DB049}">
      <dsp:nvSpPr>
        <dsp:cNvPr id="0" name=""/>
        <dsp:cNvSpPr/>
      </dsp:nvSpPr>
      <dsp:spPr>
        <a:xfrm>
          <a:off x="4053118" y="3516298"/>
          <a:ext cx="1522399" cy="1522399"/>
        </a:xfrm>
        <a:prstGeom prst="ellipse">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s-MX" sz="1600" b="1" kern="1200" dirty="0" smtClean="0"/>
            <a:t>Industria</a:t>
          </a:r>
          <a:endParaRPr lang="es-MX" sz="1600" b="1" kern="1200" dirty="0"/>
        </a:p>
      </dsp:txBody>
      <dsp:txXfrm>
        <a:off x="4276068" y="3739248"/>
        <a:ext cx="1076499" cy="1076499"/>
      </dsp:txXfrm>
    </dsp:sp>
    <dsp:sp modelId="{E03C8927-82FE-4493-AD3F-835917AF13A2}">
      <dsp:nvSpPr>
        <dsp:cNvPr id="0" name=""/>
        <dsp:cNvSpPr/>
      </dsp:nvSpPr>
      <dsp:spPr>
        <a:xfrm rot="10800000">
          <a:off x="3482052" y="4020593"/>
          <a:ext cx="403552" cy="513809"/>
        </a:xfrm>
        <a:prstGeom prst="rightArrow">
          <a:avLst>
            <a:gd name="adj1" fmla="val 60000"/>
            <a:gd name="adj2" fmla="val 50000"/>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p>
      </dsp:txBody>
      <dsp:txXfrm rot="10800000">
        <a:off x="3603118" y="4123355"/>
        <a:ext cx="282486" cy="308285"/>
      </dsp:txXfrm>
    </dsp:sp>
    <dsp:sp modelId="{2BE48F83-6744-441B-8429-0C02BA4C3374}">
      <dsp:nvSpPr>
        <dsp:cNvPr id="0" name=""/>
        <dsp:cNvSpPr/>
      </dsp:nvSpPr>
      <dsp:spPr>
        <a:xfrm>
          <a:off x="1769298" y="3516298"/>
          <a:ext cx="1522399" cy="1522399"/>
        </a:xfrm>
        <a:prstGeom prst="ellipse">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MX" sz="1400" b="1" kern="1200" dirty="0" smtClean="0"/>
            <a:t>Medios de comunicación</a:t>
          </a:r>
          <a:endParaRPr lang="es-MX" sz="1400" b="1" kern="1200" dirty="0"/>
        </a:p>
      </dsp:txBody>
      <dsp:txXfrm>
        <a:off x="1992248" y="3739248"/>
        <a:ext cx="1076499" cy="1076499"/>
      </dsp:txXfrm>
    </dsp:sp>
    <dsp:sp modelId="{4B32EF8F-6B82-4804-AF31-5DAF5C987D68}">
      <dsp:nvSpPr>
        <dsp:cNvPr id="0" name=""/>
        <dsp:cNvSpPr/>
      </dsp:nvSpPr>
      <dsp:spPr>
        <a:xfrm rot="15120000">
          <a:off x="1979381" y="2945435"/>
          <a:ext cx="403552" cy="513809"/>
        </a:xfrm>
        <a:prstGeom prst="rightArrow">
          <a:avLst>
            <a:gd name="adj1" fmla="val 60000"/>
            <a:gd name="adj2" fmla="val 50000"/>
          </a:avLst>
        </a:prstGeom>
        <a:solidFill>
          <a:schemeClr val="accent2">
            <a:hueOff val="3511140"/>
            <a:satOff val="-4379"/>
            <a:lumOff val="10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p>
      </dsp:txBody>
      <dsp:txXfrm rot="10800000">
        <a:off x="2058620" y="3105767"/>
        <a:ext cx="282486" cy="308285"/>
      </dsp:txXfrm>
    </dsp:sp>
    <dsp:sp modelId="{C441234B-5BC7-4E87-9731-C1C46E872E49}">
      <dsp:nvSpPr>
        <dsp:cNvPr id="0" name=""/>
        <dsp:cNvSpPr/>
      </dsp:nvSpPr>
      <dsp:spPr>
        <a:xfrm>
          <a:off x="1063559" y="1344257"/>
          <a:ext cx="1522399" cy="1522399"/>
        </a:xfrm>
        <a:prstGeom prst="ellipse">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s-MX" sz="1600" b="1" kern="1200" dirty="0" smtClean="0"/>
            <a:t>Servidores Públicos</a:t>
          </a:r>
          <a:endParaRPr lang="es-MX" sz="1600" b="1" kern="1200" dirty="0"/>
        </a:p>
      </dsp:txBody>
      <dsp:txXfrm>
        <a:off x="1286509" y="1567207"/>
        <a:ext cx="1076499" cy="1076499"/>
      </dsp:txXfrm>
    </dsp:sp>
    <dsp:sp modelId="{41B0EE84-3344-4ABE-83CD-A6D649013F15}">
      <dsp:nvSpPr>
        <dsp:cNvPr id="0" name=""/>
        <dsp:cNvSpPr/>
      </dsp:nvSpPr>
      <dsp:spPr>
        <a:xfrm rot="19440000">
          <a:off x="2537567" y="1184067"/>
          <a:ext cx="403552" cy="513809"/>
        </a:xfrm>
        <a:prstGeom prst="rightArrow">
          <a:avLst>
            <a:gd name="adj1" fmla="val 60000"/>
            <a:gd name="adj2" fmla="val 50000"/>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p>
      </dsp:txBody>
      <dsp:txXfrm>
        <a:off x="2549128" y="1322409"/>
        <a:ext cx="282486" cy="308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11171-25B4-4C00-825C-B142358854CC}">
      <dsp:nvSpPr>
        <dsp:cNvPr id="0" name=""/>
        <dsp:cNvSpPr/>
      </dsp:nvSpPr>
      <dsp:spPr>
        <a:xfrm>
          <a:off x="2304157" y="852536"/>
          <a:ext cx="3187898" cy="208261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l" defTabSz="1244600">
            <a:lnSpc>
              <a:spcPct val="90000"/>
            </a:lnSpc>
            <a:spcBef>
              <a:spcPct val="0"/>
            </a:spcBef>
            <a:spcAft>
              <a:spcPct val="35000"/>
            </a:spcAft>
          </a:pPr>
          <a:r>
            <a:rPr lang="es-MX" sz="2800" kern="1200" dirty="0" smtClean="0"/>
            <a:t>Talleres</a:t>
          </a:r>
          <a:endParaRPr lang="es-MX" sz="2800" kern="1200" dirty="0"/>
        </a:p>
      </dsp:txBody>
      <dsp:txXfrm>
        <a:off x="2814220" y="852536"/>
        <a:ext cx="2677834" cy="2082610"/>
      </dsp:txXfrm>
    </dsp:sp>
    <dsp:sp modelId="{EE25DC18-F187-4330-832A-3E0E58F653E5}">
      <dsp:nvSpPr>
        <dsp:cNvPr id="0" name=""/>
        <dsp:cNvSpPr/>
      </dsp:nvSpPr>
      <dsp:spPr>
        <a:xfrm>
          <a:off x="2304157" y="2935147"/>
          <a:ext cx="3187898" cy="1126422"/>
        </a:xfrm>
        <a:prstGeom prst="rect">
          <a:avLst/>
        </a:prstGeom>
        <a:solidFill>
          <a:schemeClr val="accent2">
            <a:tint val="40000"/>
            <a:alpha val="90000"/>
            <a:hueOff val="5025819"/>
            <a:satOff val="-4378"/>
            <a:lumOff val="-6"/>
            <a:alphaOff val="0"/>
          </a:schemeClr>
        </a:solidFill>
        <a:ln w="25400" cap="flat" cmpd="sng" algn="ctr">
          <a:solidFill>
            <a:schemeClr val="accent2">
              <a:tint val="40000"/>
              <a:alpha val="90000"/>
              <a:hueOff val="5025819"/>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lvl="0" algn="l" defTabSz="1155700">
            <a:lnSpc>
              <a:spcPct val="90000"/>
            </a:lnSpc>
            <a:spcBef>
              <a:spcPct val="0"/>
            </a:spcBef>
            <a:spcAft>
              <a:spcPct val="35000"/>
            </a:spcAft>
          </a:pPr>
          <a:r>
            <a:rPr lang="es-MX" sz="2600" kern="1200" dirty="0" smtClean="0"/>
            <a:t>Fortalecimiento de capacidades</a:t>
          </a:r>
          <a:endParaRPr lang="es-MX" sz="2600" kern="1200" dirty="0"/>
        </a:p>
      </dsp:txBody>
      <dsp:txXfrm>
        <a:off x="2814220" y="2935147"/>
        <a:ext cx="2677834" cy="1126422"/>
      </dsp:txXfrm>
    </dsp:sp>
    <dsp:sp modelId="{82A28A41-9C1F-4F15-8B93-8CEEB85322A7}">
      <dsp:nvSpPr>
        <dsp:cNvPr id="0" name=""/>
        <dsp:cNvSpPr/>
      </dsp:nvSpPr>
      <dsp:spPr>
        <a:xfrm>
          <a:off x="603944" y="2430"/>
          <a:ext cx="2125265" cy="212526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MX" sz="2000" kern="1200" dirty="0" smtClean="0"/>
            <a:t>Investigadores</a:t>
          </a:r>
          <a:endParaRPr lang="es-MX" sz="2000" kern="1200" dirty="0"/>
        </a:p>
      </dsp:txBody>
      <dsp:txXfrm>
        <a:off x="915182" y="313668"/>
        <a:ext cx="1502789" cy="15027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11171-25B4-4C00-825C-B142358854CC}">
      <dsp:nvSpPr>
        <dsp:cNvPr id="0" name=""/>
        <dsp:cNvSpPr/>
      </dsp:nvSpPr>
      <dsp:spPr>
        <a:xfrm>
          <a:off x="2304157" y="852536"/>
          <a:ext cx="3187898" cy="208261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lvl="0" algn="l" defTabSz="1244600">
            <a:lnSpc>
              <a:spcPct val="90000"/>
            </a:lnSpc>
            <a:spcBef>
              <a:spcPct val="0"/>
            </a:spcBef>
            <a:spcAft>
              <a:spcPct val="35000"/>
            </a:spcAft>
          </a:pPr>
          <a:r>
            <a:rPr lang="es-MX" sz="2800" kern="1200" dirty="0" smtClean="0"/>
            <a:t>Talleres y conferencias</a:t>
          </a:r>
          <a:endParaRPr lang="es-MX" sz="2800" kern="1200" dirty="0"/>
        </a:p>
      </dsp:txBody>
      <dsp:txXfrm>
        <a:off x="2814220" y="852536"/>
        <a:ext cx="2677834" cy="2082610"/>
      </dsp:txXfrm>
    </dsp:sp>
    <dsp:sp modelId="{EE25DC18-F187-4330-832A-3E0E58F653E5}">
      <dsp:nvSpPr>
        <dsp:cNvPr id="0" name=""/>
        <dsp:cNvSpPr/>
      </dsp:nvSpPr>
      <dsp:spPr>
        <a:xfrm>
          <a:off x="2304157" y="2935147"/>
          <a:ext cx="3187898" cy="1126422"/>
        </a:xfrm>
        <a:prstGeom prst="rect">
          <a:avLst/>
        </a:prstGeom>
        <a:solidFill>
          <a:schemeClr val="accent3">
            <a:tint val="40000"/>
            <a:alpha val="90000"/>
            <a:hueOff val="10716852"/>
            <a:satOff val="-13793"/>
            <a:lumOff val="-1075"/>
            <a:alphaOff val="0"/>
          </a:schemeClr>
        </a:solidFill>
        <a:ln w="25400" cap="flat" cmpd="sng" algn="ctr">
          <a:solidFill>
            <a:schemeClr val="accent3">
              <a:tint val="40000"/>
              <a:alpha val="90000"/>
              <a:hueOff val="10716852"/>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s-MX" sz="2400" kern="1200" dirty="0" smtClean="0"/>
            <a:t>Semanas de la Ciencia y Tecnología</a:t>
          </a:r>
          <a:endParaRPr lang="es-MX" sz="2400" kern="1200" dirty="0"/>
        </a:p>
      </dsp:txBody>
      <dsp:txXfrm>
        <a:off x="2814220" y="2935147"/>
        <a:ext cx="2677834" cy="1126422"/>
      </dsp:txXfrm>
    </dsp:sp>
    <dsp:sp modelId="{82A28A41-9C1F-4F15-8B93-8CEEB85322A7}">
      <dsp:nvSpPr>
        <dsp:cNvPr id="0" name=""/>
        <dsp:cNvSpPr/>
      </dsp:nvSpPr>
      <dsp:spPr>
        <a:xfrm>
          <a:off x="603944" y="2430"/>
          <a:ext cx="2125265" cy="212526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s-MX" sz="3100" kern="1200" dirty="0" smtClean="0"/>
            <a:t>Maestros</a:t>
          </a:r>
          <a:endParaRPr lang="es-MX" sz="3100" kern="1200" dirty="0"/>
        </a:p>
      </dsp:txBody>
      <dsp:txXfrm>
        <a:off x="915182" y="313668"/>
        <a:ext cx="1502789" cy="1502789"/>
      </dsp:txXfrm>
    </dsp:sp>
  </dsp:spTree>
</dsp:drawing>
</file>

<file path=ppt/diagrams/layout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F524E7-AAED-42FB-9443-63AEDE92F853}" type="datetimeFigureOut">
              <a:rPr lang="es-MX" smtClean="0"/>
              <a:pPr/>
              <a:t>5/27/13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B1DB80-23A0-4BF5-AA77-394C82AE4CA8}" type="slidenum">
              <a:rPr lang="es-MX" smtClean="0"/>
              <a:pPr/>
              <a:t>‹Nr.›</a:t>
            </a:fld>
            <a:endParaRPr lang="es-MX"/>
          </a:p>
        </p:txBody>
      </p:sp>
    </p:spTree>
    <p:extLst>
      <p:ext uri="{BB962C8B-B14F-4D97-AF65-F5344CB8AC3E}">
        <p14:creationId xmlns:p14="http://schemas.microsoft.com/office/powerpoint/2010/main" val="314293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A1B1DB80-23A0-4BF5-AA77-394C82AE4CA8}" type="slidenum">
              <a:rPr lang="es-MX" smtClean="0"/>
              <a:pPr/>
              <a:t>8</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grpSp>
        <p:nvGrpSpPr>
          <p:cNvPr id="5" name="4 Grupo"/>
          <p:cNvGrpSpPr/>
          <p:nvPr userDrawn="1"/>
        </p:nvGrpSpPr>
        <p:grpSpPr>
          <a:xfrm>
            <a:off x="0" y="116632"/>
            <a:ext cx="9144000" cy="6741368"/>
            <a:chOff x="0" y="116632"/>
            <a:chExt cx="9144000" cy="6741368"/>
          </a:xfrm>
        </p:grpSpPr>
        <p:pic>
          <p:nvPicPr>
            <p:cNvPr id="6" name="5 Imagen" descr="Gobierno.jpg"/>
            <p:cNvPicPr>
              <a:picLocks noChangeAspect="1"/>
            </p:cNvPicPr>
            <p:nvPr/>
          </p:nvPicPr>
          <p:blipFill>
            <a:blip r:embed="rId2" cstate="print"/>
            <a:stretch>
              <a:fillRect/>
            </a:stretch>
          </p:blipFill>
          <p:spPr>
            <a:xfrm>
              <a:off x="179512" y="116632"/>
              <a:ext cx="3059832" cy="867880"/>
            </a:xfrm>
            <a:prstGeom prst="rect">
              <a:avLst/>
            </a:prstGeom>
          </p:spPr>
        </p:pic>
        <p:pic>
          <p:nvPicPr>
            <p:cNvPr id="7" name="6 Imagen" descr="CIBIOGEM_lg_vol_CMYK_300dpi.jpg"/>
            <p:cNvPicPr>
              <a:picLocks noChangeAspect="1"/>
            </p:cNvPicPr>
            <p:nvPr/>
          </p:nvPicPr>
          <p:blipFill>
            <a:blip r:embed="rId3" cstate="print"/>
            <a:stretch>
              <a:fillRect/>
            </a:stretch>
          </p:blipFill>
          <p:spPr>
            <a:xfrm>
              <a:off x="8100392" y="188640"/>
              <a:ext cx="793207" cy="792088"/>
            </a:xfrm>
            <a:prstGeom prst="rect">
              <a:avLst/>
            </a:prstGeom>
          </p:spPr>
        </p:pic>
        <p:sp>
          <p:nvSpPr>
            <p:cNvPr id="8" name="7 Rectángulo"/>
            <p:cNvSpPr/>
            <p:nvPr/>
          </p:nvSpPr>
          <p:spPr>
            <a:xfrm>
              <a:off x="3275856" y="116633"/>
              <a:ext cx="4680520" cy="864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5"/>
            <p:cNvSpPr/>
            <p:nvPr/>
          </p:nvSpPr>
          <p:spPr>
            <a:xfrm>
              <a:off x="0" y="6361113"/>
              <a:ext cx="9144000" cy="496887"/>
            </a:xfrm>
            <a:prstGeom prst="rect">
              <a:avLst/>
            </a:prstGeom>
            <a:gradFill>
              <a:gsLst>
                <a:gs pos="0">
                  <a:schemeClr val="bg1">
                    <a:lumMod val="75000"/>
                  </a:schemeClr>
                </a:gs>
                <a:gs pos="100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MX"/>
            </a:p>
          </p:txBody>
        </p:sp>
      </p:grpSp>
      <p:sp>
        <p:nvSpPr>
          <p:cNvPr id="10" name="9 CuadroTexto"/>
          <p:cNvSpPr txBox="1"/>
          <p:nvPr userDrawn="1"/>
        </p:nvSpPr>
        <p:spPr>
          <a:xfrm>
            <a:off x="6732240" y="6525344"/>
            <a:ext cx="2360646" cy="369332"/>
          </a:xfrm>
          <a:prstGeom prst="rect">
            <a:avLst/>
          </a:prstGeom>
          <a:noFill/>
        </p:spPr>
        <p:txBody>
          <a:bodyPr wrap="none" rtlCol="0">
            <a:spAutoFit/>
          </a:bodyPr>
          <a:lstStyle/>
          <a:p>
            <a:r>
              <a:rPr lang="es-MX" dirty="0" smtClean="0">
                <a:solidFill>
                  <a:schemeClr val="tx1">
                    <a:lumMod val="50000"/>
                    <a:lumOff val="50000"/>
                  </a:schemeClr>
                </a:solidFill>
                <a:latin typeface="Adobe Caslon Pro Bold" pitchFamily="18" charset="0"/>
              </a:rPr>
              <a:t>www.cibiogem.gob.mx</a:t>
            </a:r>
            <a:endParaRPr lang="es-MX" dirty="0">
              <a:solidFill>
                <a:schemeClr val="tx1">
                  <a:lumMod val="50000"/>
                  <a:lumOff val="50000"/>
                </a:schemeClr>
              </a:solidFill>
              <a:latin typeface="Adobe Caslon Pro Bold"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210BACE-FBB5-4490-973B-7103E4D41196}" type="datetimeFigureOut">
              <a:rPr lang="es-MX" smtClean="0"/>
              <a:pPr/>
              <a:t>5/27/13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0A7F5A-1DB1-473F-AD2B-47E41B7D8544}" type="slidenum">
              <a:rPr lang="es-MX" smtClean="0"/>
              <a:pPr/>
              <a:t>‹Nr.›</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0BACE-FBB5-4490-973B-7103E4D41196}" type="datetimeFigureOut">
              <a:rPr lang="es-MX" smtClean="0"/>
              <a:pPr/>
              <a:t>5/27/13</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A7F5A-1DB1-473F-AD2B-47E41B7D8544}" type="slidenum">
              <a:rPr lang="es-MX" smtClean="0"/>
              <a:pPr/>
              <a:t>‹Nr.›</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27.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www.semarnat.gob.mx/Pages/Inicio.aspx" TargetMode="External"/><Relationship Id="rId4" Type="http://schemas.openxmlformats.org/officeDocument/2006/relationships/hyperlink" Target="http://www.salud.gob.mx/" TargetMode="External"/><Relationship Id="rId5" Type="http://schemas.openxmlformats.org/officeDocument/2006/relationships/hyperlink" Target="http://www.sep.gob.mx/" TargetMode="External"/><Relationship Id="rId6" Type="http://schemas.openxmlformats.org/officeDocument/2006/relationships/hyperlink" Target="http://www.shcp.gob.mx/Paginas/Default.aspx" TargetMode="External"/><Relationship Id="rId7" Type="http://schemas.openxmlformats.org/officeDocument/2006/relationships/hyperlink" Target="http://www.economia.gob.mx/" TargetMode="External"/><Relationship Id="rId8" Type="http://schemas.openxmlformats.org/officeDocument/2006/relationships/hyperlink" Target="http://www.conacyt.gob.mx/" TargetMode="External"/><Relationship Id="rId9" Type="http://schemas.openxmlformats.org/officeDocument/2006/relationships/image" Target="../media/image4.gif"/><Relationship Id="rId10" Type="http://schemas.openxmlformats.org/officeDocument/2006/relationships/image" Target="../media/image5.jpeg"/><Relationship Id="rId11" Type="http://schemas.openxmlformats.org/officeDocument/2006/relationships/image" Target="../media/image6.gif"/><Relationship Id="rId1" Type="http://schemas.openxmlformats.org/officeDocument/2006/relationships/slideLayout" Target="../slideLayouts/slideLayout7.xml"/><Relationship Id="rId2" Type="http://schemas.openxmlformats.org/officeDocument/2006/relationships/hyperlink" Target="http://www.sagarpa.gob.mx/Paginas/default.asp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41.jpeg"/><Relationship Id="rId9" Type="http://schemas.openxmlformats.org/officeDocument/2006/relationships/oleObject" Target="../embeddings/oleObject1.bin"/><Relationship Id="rId10" Type="http://schemas.openxmlformats.org/officeDocument/2006/relationships/image" Target="../media/image40.png"/><Relationship Id="rId11" Type="http://schemas.openxmlformats.org/officeDocument/2006/relationships/image" Target="../media/image42.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rgonzalezt@conacyt.mx" TargetMode="Externa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13 Grupo"/>
          <p:cNvGrpSpPr/>
          <p:nvPr/>
        </p:nvGrpSpPr>
        <p:grpSpPr>
          <a:xfrm>
            <a:off x="0" y="332656"/>
            <a:ext cx="9144000" cy="6650625"/>
            <a:chOff x="0" y="207375"/>
            <a:chExt cx="9144000" cy="6650625"/>
          </a:xfrm>
        </p:grpSpPr>
        <p:grpSp>
          <p:nvGrpSpPr>
            <p:cNvPr id="10" name="9 Grupo"/>
            <p:cNvGrpSpPr/>
            <p:nvPr/>
          </p:nvGrpSpPr>
          <p:grpSpPr>
            <a:xfrm>
              <a:off x="179512" y="207375"/>
              <a:ext cx="8676455" cy="1133393"/>
              <a:chOff x="0" y="188640"/>
              <a:chExt cx="8676455" cy="1133393"/>
            </a:xfrm>
          </p:grpSpPr>
          <p:pic>
            <p:nvPicPr>
              <p:cNvPr id="7" name="6 Imagen" descr="Gobierno.jpg"/>
              <p:cNvPicPr>
                <a:picLocks noChangeAspect="1"/>
              </p:cNvPicPr>
              <p:nvPr/>
            </p:nvPicPr>
            <p:blipFill>
              <a:blip r:embed="rId2" cstate="print"/>
              <a:stretch>
                <a:fillRect/>
              </a:stretch>
            </p:blipFill>
            <p:spPr>
              <a:xfrm>
                <a:off x="0" y="188640"/>
                <a:ext cx="3995936" cy="1133393"/>
              </a:xfrm>
              <a:prstGeom prst="rect">
                <a:avLst/>
              </a:prstGeom>
              <a:noFill/>
            </p:spPr>
          </p:pic>
          <p:pic>
            <p:nvPicPr>
              <p:cNvPr id="8" name="7 Imagen" descr="CIBIOGEM_lg_vol_CMYK_300dpi.jpg"/>
              <p:cNvPicPr>
                <a:picLocks noChangeAspect="1"/>
              </p:cNvPicPr>
              <p:nvPr/>
            </p:nvPicPr>
            <p:blipFill>
              <a:blip r:embed="rId3" cstate="print"/>
              <a:stretch>
                <a:fillRect/>
              </a:stretch>
            </p:blipFill>
            <p:spPr>
              <a:xfrm>
                <a:off x="7596747" y="188641"/>
                <a:ext cx="1079708" cy="1078184"/>
              </a:xfrm>
              <a:prstGeom prst="rect">
                <a:avLst/>
              </a:prstGeom>
              <a:noFill/>
            </p:spPr>
          </p:pic>
          <p:sp>
            <p:nvSpPr>
              <p:cNvPr id="9" name="8 Rectángulo"/>
              <p:cNvSpPr/>
              <p:nvPr/>
            </p:nvSpPr>
            <p:spPr>
              <a:xfrm>
                <a:off x="3995936" y="188640"/>
                <a:ext cx="3456384" cy="108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Rectángulo 5"/>
            <p:cNvSpPr/>
            <p:nvPr/>
          </p:nvSpPr>
          <p:spPr>
            <a:xfrm>
              <a:off x="0" y="6361113"/>
              <a:ext cx="9144000" cy="496887"/>
            </a:xfrm>
            <a:prstGeom prst="rect">
              <a:avLst/>
            </a:prstGeom>
            <a:gradFill>
              <a:gsLst>
                <a:gs pos="0">
                  <a:schemeClr val="bg1">
                    <a:lumMod val="75000"/>
                  </a:schemeClr>
                </a:gs>
                <a:gs pos="100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MX"/>
            </a:p>
          </p:txBody>
        </p:sp>
        <p:sp>
          <p:nvSpPr>
            <p:cNvPr id="13" name="Rectángulo 4"/>
            <p:cNvSpPr/>
            <p:nvPr/>
          </p:nvSpPr>
          <p:spPr>
            <a:xfrm>
              <a:off x="539552" y="1575527"/>
              <a:ext cx="8079380" cy="2677656"/>
            </a:xfrm>
            <a:prstGeom prst="rect">
              <a:avLst/>
            </a:prstGeom>
          </p:spPr>
          <p:txBody>
            <a:bodyPr wrap="square">
              <a:spAutoFit/>
            </a:bodyPr>
            <a:lstStyle/>
            <a:p>
              <a:pPr algn="ctr">
                <a:defRPr/>
              </a:pPr>
              <a:r>
                <a:rPr lang="es-ES_tradnl" sz="2800" b="1" dirty="0" smtClean="0">
                  <a:solidFill>
                    <a:schemeClr val="bg1">
                      <a:lumMod val="50000"/>
                    </a:schemeClr>
                  </a:solidFill>
                  <a:latin typeface="Trajan Pro" pitchFamily="18" charset="0"/>
                  <a:cs typeface="Arial Black"/>
                </a:rPr>
                <a:t>Comisión Intersecretarial de Bioseguridad de Organismos Genéticamente Modificados</a:t>
              </a:r>
            </a:p>
            <a:p>
              <a:pPr algn="ctr">
                <a:defRPr/>
              </a:pPr>
              <a:r>
                <a:rPr lang="es-ES_tradnl" sz="2800" b="1" dirty="0" smtClean="0">
                  <a:solidFill>
                    <a:schemeClr val="bg1">
                      <a:lumMod val="50000"/>
                    </a:schemeClr>
                  </a:solidFill>
                  <a:latin typeface="Trajan Pro" pitchFamily="18" charset="0"/>
                  <a:cs typeface="Arial Black"/>
                </a:rPr>
                <a:t>CIBIOGEM</a:t>
              </a:r>
            </a:p>
            <a:p>
              <a:pPr algn="ctr">
                <a:defRPr/>
              </a:pPr>
              <a:r>
                <a:rPr lang="es-ES_tradnl" sz="2800" b="1" dirty="0" smtClean="0">
                  <a:solidFill>
                    <a:schemeClr val="bg1">
                      <a:lumMod val="50000"/>
                    </a:schemeClr>
                  </a:solidFill>
                  <a:latin typeface="Trajan Pro" pitchFamily="18" charset="0"/>
                  <a:cs typeface="Arial Black"/>
                </a:rPr>
                <a:t>Y </a:t>
              </a:r>
            </a:p>
            <a:p>
              <a:pPr algn="ctr">
                <a:defRPr/>
              </a:pPr>
              <a:r>
                <a:rPr lang="es-ES_tradnl" sz="2800" b="1" dirty="0" smtClean="0">
                  <a:solidFill>
                    <a:schemeClr val="bg1">
                      <a:lumMod val="50000"/>
                    </a:schemeClr>
                  </a:solidFill>
                  <a:latin typeface="Trajan Pro" pitchFamily="18" charset="0"/>
                  <a:cs typeface="Arial Black"/>
                </a:rPr>
                <a:t>Su Secretaría Ejecutiva</a:t>
              </a:r>
            </a:p>
          </p:txBody>
        </p:sp>
      </p:grpSp>
      <p:sp>
        <p:nvSpPr>
          <p:cNvPr id="15" name="14 Rectángulo"/>
          <p:cNvSpPr/>
          <p:nvPr/>
        </p:nvSpPr>
        <p:spPr>
          <a:xfrm>
            <a:off x="2051720" y="6453336"/>
            <a:ext cx="5904656" cy="338554"/>
          </a:xfrm>
          <a:prstGeom prst="rect">
            <a:avLst/>
          </a:prstGeom>
        </p:spPr>
        <p:txBody>
          <a:bodyPr wrap="square">
            <a:spAutoFit/>
          </a:bodyPr>
          <a:lstStyle/>
          <a:p>
            <a:pPr lvl="0" algn="ctr">
              <a:defRPr/>
            </a:pPr>
            <a:r>
              <a:rPr lang="es-ES_tradnl" sz="1600" b="1" dirty="0" smtClean="0">
                <a:solidFill>
                  <a:schemeClr val="bg1">
                    <a:lumMod val="50000"/>
                  </a:schemeClr>
                </a:solidFill>
                <a:latin typeface="Adobe Caslon Pro" pitchFamily="18" charset="0"/>
                <a:cs typeface="Arial Black"/>
              </a:rPr>
              <a:t>27 de mayo de 2013</a:t>
            </a:r>
          </a:p>
        </p:txBody>
      </p:sp>
      <p:sp>
        <p:nvSpPr>
          <p:cNvPr id="16" name="15 CuadroTexto"/>
          <p:cNvSpPr txBox="1"/>
          <p:nvPr/>
        </p:nvSpPr>
        <p:spPr>
          <a:xfrm>
            <a:off x="2699792" y="4725144"/>
            <a:ext cx="4101956" cy="1200329"/>
          </a:xfrm>
          <a:prstGeom prst="rect">
            <a:avLst/>
          </a:prstGeom>
          <a:noFill/>
        </p:spPr>
        <p:txBody>
          <a:bodyPr wrap="none" rtlCol="0">
            <a:spAutoFit/>
          </a:bodyPr>
          <a:lstStyle/>
          <a:p>
            <a:pPr algn="ctr"/>
            <a:r>
              <a:rPr lang="es-MX" b="1" dirty="0" smtClean="0">
                <a:solidFill>
                  <a:schemeClr val="bg1">
                    <a:lumMod val="50000"/>
                  </a:schemeClr>
                </a:solidFill>
                <a:latin typeface="Adobe Caslon Pro" pitchFamily="18" charset="0"/>
                <a:cs typeface="Arial Black"/>
              </a:rPr>
              <a:t>M. en C. Rosa I. González</a:t>
            </a:r>
          </a:p>
          <a:p>
            <a:pPr algn="ctr"/>
            <a:endParaRPr lang="es-MX" b="1" dirty="0" smtClean="0">
              <a:solidFill>
                <a:schemeClr val="bg1">
                  <a:lumMod val="50000"/>
                </a:schemeClr>
              </a:solidFill>
              <a:latin typeface="Adobe Caslon Pro" pitchFamily="18" charset="0"/>
              <a:cs typeface="Arial Black"/>
            </a:endParaRPr>
          </a:p>
          <a:p>
            <a:pPr algn="ctr"/>
            <a:r>
              <a:rPr lang="es-MX" b="1" dirty="0" smtClean="0">
                <a:solidFill>
                  <a:schemeClr val="bg1">
                    <a:lumMod val="50000"/>
                  </a:schemeClr>
                </a:solidFill>
                <a:latin typeface="Adobe Caslon Pro" pitchFamily="18" charset="0"/>
                <a:cs typeface="Arial Black"/>
              </a:rPr>
              <a:t>Subdirectora de Comunicación y </a:t>
            </a:r>
          </a:p>
          <a:p>
            <a:pPr algn="ctr"/>
            <a:r>
              <a:rPr lang="es-MX" b="1" dirty="0" smtClean="0">
                <a:solidFill>
                  <a:schemeClr val="bg1">
                    <a:lumMod val="50000"/>
                  </a:schemeClr>
                </a:solidFill>
                <a:latin typeface="Adobe Caslon Pro" pitchFamily="18" charset="0"/>
                <a:cs typeface="Arial Black"/>
              </a:rPr>
              <a:t>Difusión en Biotecnología y Bioseguridad</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67544" y="3717032"/>
            <a:ext cx="8064896" cy="20162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 Box 16"/>
          <p:cNvSpPr txBox="1">
            <a:spLocks noChangeArrowheads="1"/>
          </p:cNvSpPr>
          <p:nvPr/>
        </p:nvSpPr>
        <p:spPr bwMode="auto">
          <a:xfrm>
            <a:off x="323528" y="1268760"/>
            <a:ext cx="8424936" cy="2062103"/>
          </a:xfrm>
          <a:prstGeom prst="rect">
            <a:avLst/>
          </a:prstGeom>
          <a:noFill/>
          <a:ln w="9525">
            <a:noFill/>
            <a:miter lim="800000"/>
            <a:headEnd/>
            <a:tailEnd/>
          </a:ln>
          <a:effectLst/>
        </p:spPr>
        <p:txBody>
          <a:bodyPr wrap="square">
            <a:spAutoFit/>
          </a:bodyPr>
          <a:lstStyle/>
          <a:p>
            <a:pPr>
              <a:spcBef>
                <a:spcPts val="0"/>
              </a:spcBef>
              <a:defRPr/>
            </a:pPr>
            <a:r>
              <a:rPr lang="es-MX" sz="2000" b="1" dirty="0" smtClean="0">
                <a:solidFill>
                  <a:schemeClr val="accent1">
                    <a:lumMod val="75000"/>
                  </a:schemeClr>
                </a:solidFill>
                <a:latin typeface="Arial" pitchFamily="34" charset="0"/>
                <a:cs typeface="Arial" pitchFamily="34" charset="0"/>
              </a:rPr>
              <a:t>Propósito de la Secretaría Ejecutiva</a:t>
            </a:r>
          </a:p>
          <a:p>
            <a:pPr>
              <a:spcBef>
                <a:spcPts val="0"/>
              </a:spcBef>
              <a:defRPr/>
            </a:pPr>
            <a:endParaRPr lang="es-MX" dirty="0" smtClean="0">
              <a:solidFill>
                <a:schemeClr val="tx1">
                  <a:lumMod val="65000"/>
                  <a:lumOff val="35000"/>
                </a:schemeClr>
              </a:solidFill>
              <a:latin typeface="Arial" pitchFamily="34" charset="0"/>
              <a:cs typeface="Arial" pitchFamily="34" charset="0"/>
            </a:endParaRPr>
          </a:p>
          <a:p>
            <a:pPr algn="just">
              <a:spcBef>
                <a:spcPts val="0"/>
              </a:spcBef>
              <a:defRPr/>
            </a:pPr>
            <a:r>
              <a:rPr lang="es-MX" b="1" dirty="0" smtClean="0">
                <a:solidFill>
                  <a:schemeClr val="tx1">
                    <a:lumMod val="65000"/>
                    <a:lumOff val="35000"/>
                  </a:schemeClr>
                </a:solidFill>
                <a:latin typeface="Arial" pitchFamily="34" charset="0"/>
                <a:cs typeface="Arial" pitchFamily="34" charset="0"/>
              </a:rPr>
              <a:t>Coordinar </a:t>
            </a:r>
            <a:r>
              <a:rPr lang="es-MX" b="1" dirty="0">
                <a:solidFill>
                  <a:schemeClr val="tx1">
                    <a:lumMod val="65000"/>
                    <a:lumOff val="35000"/>
                  </a:schemeClr>
                </a:solidFill>
                <a:latin typeface="Arial" pitchFamily="34" charset="0"/>
                <a:cs typeface="Arial" pitchFamily="34" charset="0"/>
              </a:rPr>
              <a:t>y fomentar las </a:t>
            </a:r>
            <a:r>
              <a:rPr lang="es-MX" b="1" dirty="0" smtClean="0">
                <a:solidFill>
                  <a:schemeClr val="tx1">
                    <a:lumMod val="65000"/>
                    <a:lumOff val="35000"/>
                  </a:schemeClr>
                </a:solidFill>
                <a:latin typeface="Arial" pitchFamily="34" charset="0"/>
                <a:cs typeface="Arial" pitchFamily="34" charset="0"/>
              </a:rPr>
              <a:t>acciones de </a:t>
            </a:r>
            <a:r>
              <a:rPr lang="es-MX" b="1" dirty="0">
                <a:solidFill>
                  <a:schemeClr val="tx1">
                    <a:lumMod val="65000"/>
                    <a:lumOff val="35000"/>
                  </a:schemeClr>
                </a:solidFill>
                <a:latin typeface="Arial" pitchFamily="34" charset="0"/>
                <a:cs typeface="Arial" pitchFamily="34" charset="0"/>
              </a:rPr>
              <a:t>las instancias de Gobierno</a:t>
            </a:r>
            <a:r>
              <a:rPr lang="es-MX" dirty="0">
                <a:solidFill>
                  <a:schemeClr val="tx1">
                    <a:lumMod val="65000"/>
                    <a:lumOff val="35000"/>
                  </a:schemeClr>
                </a:solidFill>
                <a:latin typeface="Arial" pitchFamily="34" charset="0"/>
                <a:cs typeface="Arial" pitchFamily="34" charset="0"/>
              </a:rPr>
              <a:t> que conforman la CIBIOGEM y sus órganos de consulta, </a:t>
            </a:r>
            <a:r>
              <a:rPr lang="es-MX" b="1" u="sng" dirty="0">
                <a:solidFill>
                  <a:schemeClr val="tx1">
                    <a:lumMod val="65000"/>
                    <a:lumOff val="35000"/>
                  </a:schemeClr>
                </a:solidFill>
                <a:latin typeface="Arial" pitchFamily="34" charset="0"/>
                <a:cs typeface="Arial" pitchFamily="34" charset="0"/>
              </a:rPr>
              <a:t>a efecto de generar certidumbre en la sociedad con respecto al uso de los </a:t>
            </a:r>
            <a:r>
              <a:rPr lang="es-MX" b="1" u="sng" dirty="0" err="1">
                <a:solidFill>
                  <a:schemeClr val="tx1">
                    <a:lumMod val="65000"/>
                    <a:lumOff val="35000"/>
                  </a:schemeClr>
                </a:solidFill>
                <a:latin typeface="Arial" pitchFamily="34" charset="0"/>
                <a:cs typeface="Arial" pitchFamily="34" charset="0"/>
              </a:rPr>
              <a:t>OGMs</a:t>
            </a:r>
            <a:r>
              <a:rPr lang="es-MX" b="1" u="sng" dirty="0">
                <a:solidFill>
                  <a:schemeClr val="tx1">
                    <a:lumMod val="65000"/>
                    <a:lumOff val="35000"/>
                  </a:schemeClr>
                </a:solidFill>
                <a:latin typeface="Arial" pitchFamily="34" charset="0"/>
                <a:cs typeface="Arial" pitchFamily="34" charset="0"/>
              </a:rPr>
              <a:t> y proponer políticas y mecanismos para asegurar que los productos de la Biotecnología sean utilizados para beneficio del país</a:t>
            </a:r>
            <a:r>
              <a:rPr lang="es-MX" b="1" dirty="0">
                <a:solidFill>
                  <a:schemeClr val="tx1">
                    <a:lumMod val="65000"/>
                    <a:lumOff val="35000"/>
                  </a:schemeClr>
                </a:solidFill>
                <a:latin typeface="Arial" pitchFamily="34" charset="0"/>
                <a:cs typeface="Arial" pitchFamily="34" charset="0"/>
              </a:rPr>
              <a:t>.</a:t>
            </a:r>
            <a:endParaRPr lang="es-ES" b="1" dirty="0">
              <a:solidFill>
                <a:schemeClr val="tx1">
                  <a:lumMod val="65000"/>
                  <a:lumOff val="35000"/>
                </a:schemeClr>
              </a:solidFill>
              <a:latin typeface="Arial" pitchFamily="34" charset="0"/>
              <a:cs typeface="Arial" pitchFamily="34" charset="0"/>
            </a:endParaRPr>
          </a:p>
        </p:txBody>
      </p:sp>
      <p:pic>
        <p:nvPicPr>
          <p:cNvPr id="5" name="4 Imagen" descr="120-F27Q5453.jpg"/>
          <p:cNvPicPr>
            <a:picLocks noChangeAspect="1"/>
          </p:cNvPicPr>
          <p:nvPr/>
        </p:nvPicPr>
        <p:blipFill>
          <a:blip r:embed="rId2" cstate="print"/>
          <a:stretch>
            <a:fillRect/>
          </a:stretch>
        </p:blipFill>
        <p:spPr>
          <a:xfrm>
            <a:off x="611560" y="3861048"/>
            <a:ext cx="2663952" cy="1770888"/>
          </a:xfrm>
          <a:prstGeom prst="rect">
            <a:avLst/>
          </a:prstGeom>
        </p:spPr>
      </p:pic>
      <p:pic>
        <p:nvPicPr>
          <p:cNvPr id="8" name="7 Imagen" descr="DSC05881.JPG"/>
          <p:cNvPicPr>
            <a:picLocks noChangeAspect="1"/>
          </p:cNvPicPr>
          <p:nvPr/>
        </p:nvPicPr>
        <p:blipFill>
          <a:blip r:embed="rId3" cstate="print"/>
          <a:stretch>
            <a:fillRect/>
          </a:stretch>
        </p:blipFill>
        <p:spPr>
          <a:xfrm>
            <a:off x="6084168" y="3861048"/>
            <a:ext cx="2351167" cy="1763375"/>
          </a:xfrm>
          <a:prstGeom prst="rect">
            <a:avLst/>
          </a:prstGeom>
        </p:spPr>
      </p:pic>
      <p:pic>
        <p:nvPicPr>
          <p:cNvPr id="9" name="8 Imagen" descr="DSC_0120.JPG"/>
          <p:cNvPicPr>
            <a:picLocks noChangeAspect="1"/>
          </p:cNvPicPr>
          <p:nvPr/>
        </p:nvPicPr>
        <p:blipFill>
          <a:blip r:embed="rId4" cstate="print"/>
          <a:stretch>
            <a:fillRect/>
          </a:stretch>
        </p:blipFill>
        <p:spPr>
          <a:xfrm>
            <a:off x="3347864" y="3861048"/>
            <a:ext cx="2652117" cy="17633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323528" y="1052736"/>
          <a:ext cx="856895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Rectángulo redondeado"/>
          <p:cNvSpPr/>
          <p:nvPr/>
        </p:nvSpPr>
        <p:spPr>
          <a:xfrm>
            <a:off x="207034" y="1628800"/>
            <a:ext cx="4468483" cy="2563638"/>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redondeado"/>
          <p:cNvSpPr/>
          <p:nvPr/>
        </p:nvSpPr>
        <p:spPr>
          <a:xfrm>
            <a:off x="4860031" y="1591296"/>
            <a:ext cx="4104457" cy="18002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251520" y="1484784"/>
            <a:ext cx="8352928" cy="369332"/>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Sistema Nacional de Información sobre Bioseguridad </a:t>
            </a:r>
          </a:p>
        </p:txBody>
      </p:sp>
      <p:sp>
        <p:nvSpPr>
          <p:cNvPr id="23" name="22 Rectángulo"/>
          <p:cNvSpPr/>
          <p:nvPr/>
        </p:nvSpPr>
        <p:spPr>
          <a:xfrm>
            <a:off x="4896544" y="1043444"/>
            <a:ext cx="4572000" cy="369332"/>
          </a:xfrm>
          <a:prstGeom prst="rect">
            <a:avLst/>
          </a:prstGeom>
        </p:spPr>
        <p:txBody>
          <a:bodyPr>
            <a:spAutoFit/>
          </a:bodyPr>
          <a:lstStyle/>
          <a:p>
            <a:r>
              <a:rPr lang="es-MX" b="1" dirty="0" smtClean="0">
                <a:solidFill>
                  <a:schemeClr val="accent1">
                    <a:lumMod val="75000"/>
                  </a:schemeClr>
                </a:solidFill>
                <a:latin typeface="Arial" pitchFamily="34" charset="0"/>
                <a:cs typeface="Arial" pitchFamily="34" charset="0"/>
              </a:rPr>
              <a:t>Actividades de la Secretaría Ejecutiva</a:t>
            </a:r>
          </a:p>
        </p:txBody>
      </p:sp>
      <p:graphicFrame>
        <p:nvGraphicFramePr>
          <p:cNvPr id="25" name="24 Tabla"/>
          <p:cNvGraphicFramePr>
            <a:graphicFrameLocks noGrp="1"/>
          </p:cNvGraphicFramePr>
          <p:nvPr/>
        </p:nvGraphicFramePr>
        <p:xfrm>
          <a:off x="1835696" y="3140968"/>
          <a:ext cx="5904656" cy="3108959"/>
        </p:xfrm>
        <a:graphic>
          <a:graphicData uri="http://schemas.openxmlformats.org/drawingml/2006/table">
            <a:tbl>
              <a:tblPr firstRow="1" bandRow="1">
                <a:tableStyleId>{5C22544A-7EE6-4342-B048-85BDC9FD1C3A}</a:tableStyleId>
              </a:tblPr>
              <a:tblGrid>
                <a:gridCol w="2519320"/>
                <a:gridCol w="3385336"/>
              </a:tblGrid>
              <a:tr h="370840">
                <a:tc>
                  <a:txBody>
                    <a:bodyPr/>
                    <a:lstStyle/>
                    <a:p>
                      <a:pPr algn="ctr"/>
                      <a:r>
                        <a:rPr lang="es-MX" sz="1200" kern="1200" dirty="0" smtClean="0">
                          <a:solidFill>
                            <a:schemeClr val="bg1"/>
                          </a:solidFill>
                          <a:latin typeface="Arial" pitchFamily="34" charset="0"/>
                          <a:ea typeface="+mn-ea"/>
                          <a:cs typeface="Arial" pitchFamily="34" charset="0"/>
                        </a:rPr>
                        <a:t>Sistema Nacional de Información sobre Bioseguridad </a:t>
                      </a:r>
                    </a:p>
                  </a:txBody>
                  <a:tcPr/>
                </a:tc>
                <a:tc>
                  <a:txBody>
                    <a:bodyPr/>
                    <a:lstStyle/>
                    <a:p>
                      <a:pPr marL="0" algn="ctr" defTabSz="3909060" rtl="0" eaLnBrk="1" latinLnBrk="0" hangingPunct="1"/>
                      <a:r>
                        <a:rPr lang="es-MX" sz="1200" b="1" kern="1200" dirty="0" smtClean="0">
                          <a:solidFill>
                            <a:schemeClr val="bg1"/>
                          </a:solidFill>
                          <a:latin typeface="Arial" pitchFamily="34" charset="0"/>
                          <a:ea typeface="+mn-ea"/>
                          <a:cs typeface="Arial" pitchFamily="34" charset="0"/>
                        </a:rPr>
                        <a:t>Registro Nacional de Bioseguridad de los </a:t>
                      </a:r>
                      <a:r>
                        <a:rPr lang="es-MX" sz="1200" b="1" kern="1200" dirty="0" err="1" smtClean="0">
                          <a:solidFill>
                            <a:schemeClr val="bg1"/>
                          </a:solidFill>
                          <a:latin typeface="Arial" pitchFamily="34" charset="0"/>
                          <a:ea typeface="+mn-ea"/>
                          <a:cs typeface="Arial" pitchFamily="34" charset="0"/>
                        </a:rPr>
                        <a:t>OGMs</a:t>
                      </a:r>
                      <a:endParaRPr lang="es-MX" sz="1200" b="1" kern="1200" dirty="0" smtClean="0">
                        <a:solidFill>
                          <a:schemeClr val="bg1"/>
                        </a:solidFill>
                        <a:latin typeface="Arial" pitchFamily="34" charset="0"/>
                        <a:ea typeface="+mn-ea"/>
                        <a:cs typeface="Arial" pitchFamily="34" charset="0"/>
                      </a:endParaRPr>
                    </a:p>
                  </a:txBody>
                  <a:tcPr/>
                </a:tc>
              </a:tr>
              <a:tr h="370840">
                <a:tc>
                  <a:txBody>
                    <a:bodyPr/>
                    <a:lstStyle/>
                    <a:p>
                      <a:pPr algn="l">
                        <a:buFont typeface="Arial" pitchFamily="34" charset="0"/>
                        <a:buChar char="•"/>
                      </a:pPr>
                      <a:r>
                        <a:rPr lang="es-MX" sz="1200" kern="1200" dirty="0" smtClean="0">
                          <a:solidFill>
                            <a:schemeClr val="tx1"/>
                          </a:solidFill>
                          <a:latin typeface="Arial" pitchFamily="34" charset="0"/>
                          <a:ea typeface="+mn-ea"/>
                          <a:cs typeface="Arial" pitchFamily="34" charset="0"/>
                        </a:rPr>
                        <a:t>Registro Nacional de </a:t>
                      </a:r>
                      <a:r>
                        <a:rPr lang="es-MX" sz="1200" kern="1200" dirty="0" err="1" smtClean="0">
                          <a:solidFill>
                            <a:schemeClr val="tx1"/>
                          </a:solidFill>
                          <a:latin typeface="Arial" pitchFamily="34" charset="0"/>
                          <a:ea typeface="+mn-ea"/>
                          <a:cs typeface="Arial" pitchFamily="34" charset="0"/>
                        </a:rPr>
                        <a:t>OGMs</a:t>
                      </a:r>
                      <a:r>
                        <a:rPr lang="es-MX" sz="1200" kern="1200" dirty="0" smtClean="0">
                          <a:solidFill>
                            <a:schemeClr val="tx1"/>
                          </a:solidFill>
                          <a:latin typeface="Arial" pitchFamily="34" charset="0"/>
                          <a:ea typeface="+mn-ea"/>
                          <a:cs typeface="Arial" pitchFamily="34" charset="0"/>
                        </a:rPr>
                        <a:t>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Estadísticas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Zonas Restringidas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Documentos y actividades en Bioseguridad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Formatos de Aviso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Solicitudes de Permisos en Consulta Pública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Informes </a:t>
                      </a:r>
                    </a:p>
                    <a:p>
                      <a:pPr algn="l">
                        <a:buFont typeface="Arial" pitchFamily="34" charset="0"/>
                        <a:buChar char="•"/>
                      </a:pPr>
                      <a:r>
                        <a:rPr lang="es-MX" sz="1200" kern="1200" dirty="0" smtClean="0">
                          <a:solidFill>
                            <a:schemeClr val="tx1"/>
                          </a:solidFill>
                          <a:latin typeface="Arial" pitchFamily="34" charset="0"/>
                          <a:ea typeface="+mn-ea"/>
                          <a:cs typeface="Arial" pitchFamily="34" charset="0"/>
                        </a:rPr>
                        <a:t>Actividades Relacionadas con la Protección especial del maíz </a:t>
                      </a:r>
                    </a:p>
                    <a:p>
                      <a:endParaRPr lang="es-MX" sz="1200" dirty="0">
                        <a:latin typeface="Arial" pitchFamily="34" charset="0"/>
                        <a:cs typeface="Arial" pitchFamily="34" charset="0"/>
                      </a:endParaRPr>
                    </a:p>
                  </a:txBody>
                  <a:tcPr/>
                </a:tc>
                <a:tc>
                  <a:txBody>
                    <a:bodyPr/>
                    <a:lstStyle/>
                    <a:p>
                      <a:r>
                        <a:rPr lang="es-MX" sz="1200" kern="1200" dirty="0" smtClean="0">
                          <a:solidFill>
                            <a:schemeClr val="tx1"/>
                          </a:solidFill>
                          <a:latin typeface="Arial" pitchFamily="34" charset="0"/>
                          <a:ea typeface="+mn-ea"/>
                          <a:cs typeface="Arial" pitchFamily="34" charset="0"/>
                        </a:rPr>
                        <a:t>I   Solicitudes </a:t>
                      </a:r>
                    </a:p>
                    <a:p>
                      <a:r>
                        <a:rPr lang="es-MX" sz="1200" kern="1200" dirty="0" smtClean="0">
                          <a:solidFill>
                            <a:schemeClr val="tx1"/>
                          </a:solidFill>
                          <a:latin typeface="Arial" pitchFamily="34" charset="0"/>
                          <a:ea typeface="+mn-ea"/>
                          <a:cs typeface="Arial" pitchFamily="34" charset="0"/>
                        </a:rPr>
                        <a:t>    a. Permisos de Liberación</a:t>
                      </a:r>
                    </a:p>
                    <a:p>
                      <a:r>
                        <a:rPr lang="es-MX" sz="1200" kern="1200" dirty="0" smtClean="0">
                          <a:solidFill>
                            <a:schemeClr val="tx1"/>
                          </a:solidFill>
                          <a:latin typeface="Arial" pitchFamily="34" charset="0"/>
                          <a:ea typeface="+mn-ea"/>
                          <a:cs typeface="Arial" pitchFamily="34" charset="0"/>
                        </a:rPr>
                        <a:t>    b. Autorización</a:t>
                      </a:r>
                    </a:p>
                    <a:p>
                      <a:r>
                        <a:rPr lang="es-MX" sz="1200" kern="1200" dirty="0" smtClean="0">
                          <a:solidFill>
                            <a:schemeClr val="tx1"/>
                          </a:solidFill>
                          <a:latin typeface="Arial" pitchFamily="34" charset="0"/>
                          <a:ea typeface="+mn-ea"/>
                          <a:cs typeface="Arial" pitchFamily="34" charset="0"/>
                        </a:rPr>
                        <a:t>II   Resoluciones</a:t>
                      </a:r>
                    </a:p>
                    <a:p>
                      <a:r>
                        <a:rPr lang="es-MX" sz="1200" kern="1200" dirty="0" smtClean="0">
                          <a:solidFill>
                            <a:schemeClr val="tx1"/>
                          </a:solidFill>
                          <a:latin typeface="Arial" pitchFamily="34" charset="0"/>
                          <a:ea typeface="+mn-ea"/>
                          <a:cs typeface="Arial" pitchFamily="34" charset="0"/>
                        </a:rPr>
                        <a:t>    a. Permisos</a:t>
                      </a:r>
                    </a:p>
                    <a:p>
                      <a:r>
                        <a:rPr lang="es-MX" sz="1200" kern="1200" dirty="0" smtClean="0">
                          <a:solidFill>
                            <a:schemeClr val="tx1"/>
                          </a:solidFill>
                          <a:latin typeface="Arial" pitchFamily="34" charset="0"/>
                          <a:ea typeface="+mn-ea"/>
                          <a:cs typeface="Arial" pitchFamily="34" charset="0"/>
                        </a:rPr>
                        <a:t>    b. .Autorizaciones emitidas por COFEPRIS , Secretaría de Salud</a:t>
                      </a:r>
                    </a:p>
                    <a:p>
                      <a:r>
                        <a:rPr lang="es-MX" sz="1200" kern="1200" dirty="0" smtClean="0">
                          <a:solidFill>
                            <a:schemeClr val="tx1"/>
                          </a:solidFill>
                          <a:latin typeface="Arial" pitchFamily="34" charset="0"/>
                          <a:ea typeface="+mn-ea"/>
                          <a:cs typeface="Arial" pitchFamily="34" charset="0"/>
                        </a:rPr>
                        <a:t> III   Suspensiones y Revocaciones      </a:t>
                      </a:r>
                    </a:p>
                    <a:p>
                      <a:r>
                        <a:rPr lang="es-MX" sz="1200" kern="1200" dirty="0" smtClean="0">
                          <a:solidFill>
                            <a:schemeClr val="tx1"/>
                          </a:solidFill>
                          <a:latin typeface="Arial" pitchFamily="34" charset="0"/>
                          <a:ea typeface="+mn-ea"/>
                          <a:cs typeface="Arial" pitchFamily="34" charset="0"/>
                        </a:rPr>
                        <a:t>IV   Avisos de utilización confinada </a:t>
                      </a:r>
                    </a:p>
                    <a:p>
                      <a:r>
                        <a:rPr lang="es-MX" sz="1200" kern="1200" dirty="0" smtClean="0">
                          <a:solidFill>
                            <a:schemeClr val="tx1"/>
                          </a:solidFill>
                          <a:latin typeface="Arial" pitchFamily="34" charset="0"/>
                          <a:ea typeface="+mn-ea"/>
                          <a:cs typeface="Arial" pitchFamily="34" charset="0"/>
                        </a:rPr>
                        <a:t> V   Requisitos y medidas adicionales para la </a:t>
                      </a:r>
                      <a:r>
                        <a:rPr lang="es-MX" sz="1200" kern="1200" dirty="0" err="1" smtClean="0">
                          <a:solidFill>
                            <a:schemeClr val="tx1"/>
                          </a:solidFill>
                          <a:latin typeface="Arial" pitchFamily="34" charset="0"/>
                          <a:ea typeface="+mn-ea"/>
                          <a:cs typeface="Arial" pitchFamily="34" charset="0"/>
                        </a:rPr>
                        <a:t>utilizacion</a:t>
                      </a:r>
                      <a:r>
                        <a:rPr lang="es-MX" sz="1200" kern="1200" dirty="0" smtClean="0">
                          <a:solidFill>
                            <a:schemeClr val="tx1"/>
                          </a:solidFill>
                          <a:latin typeface="Arial" pitchFamily="34" charset="0"/>
                          <a:ea typeface="+mn-ea"/>
                          <a:cs typeface="Arial" pitchFamily="34" charset="0"/>
                        </a:rPr>
                        <a:t> confinada de </a:t>
                      </a:r>
                      <a:r>
                        <a:rPr lang="es-MX" sz="1200" kern="1200" dirty="0" err="1" smtClean="0">
                          <a:solidFill>
                            <a:schemeClr val="tx1"/>
                          </a:solidFill>
                          <a:latin typeface="Arial" pitchFamily="34" charset="0"/>
                          <a:ea typeface="+mn-ea"/>
                          <a:cs typeface="Arial" pitchFamily="34" charset="0"/>
                        </a:rPr>
                        <a:t>OGMs</a:t>
                      </a:r>
                      <a:r>
                        <a:rPr lang="es-MX" sz="1200" kern="1200" dirty="0" smtClean="0">
                          <a:solidFill>
                            <a:schemeClr val="tx1"/>
                          </a:solidFill>
                          <a:latin typeface="Arial" pitchFamily="34" charset="0"/>
                          <a:ea typeface="+mn-ea"/>
                          <a:cs typeface="Arial" pitchFamily="34" charset="0"/>
                        </a:rPr>
                        <a:t> </a:t>
                      </a:r>
                    </a:p>
                    <a:p>
                      <a:r>
                        <a:rPr lang="es-MX" sz="1200" kern="1200" dirty="0" smtClean="0">
                          <a:solidFill>
                            <a:schemeClr val="tx1"/>
                          </a:solidFill>
                          <a:latin typeface="Arial" pitchFamily="34" charset="0"/>
                          <a:ea typeface="+mn-ea"/>
                          <a:cs typeface="Arial" pitchFamily="34" charset="0"/>
                        </a:rPr>
                        <a:t> VI   Comunicaciones sobre liberaciones accidentales </a:t>
                      </a:r>
                    </a:p>
                  </a:txBody>
                  <a:tcPr/>
                </a:tc>
              </a:tr>
            </a:tbl>
          </a:graphicData>
        </a:graphic>
      </p:graphicFrame>
      <p:sp>
        <p:nvSpPr>
          <p:cNvPr id="26" name="25 Rectángulo"/>
          <p:cNvSpPr/>
          <p:nvPr/>
        </p:nvSpPr>
        <p:spPr>
          <a:xfrm>
            <a:off x="251520" y="2063750"/>
            <a:ext cx="8532440" cy="1077218"/>
          </a:xfrm>
          <a:prstGeom prst="rect">
            <a:avLst/>
          </a:prstGeom>
        </p:spPr>
        <p:txBody>
          <a:bodyPr wrap="square">
            <a:spAutoFit/>
          </a:bodyPr>
          <a:lstStyle/>
          <a:p>
            <a:pPr algn="just"/>
            <a:r>
              <a:rPr lang="es-MX" sz="1600" dirty="0" smtClean="0">
                <a:solidFill>
                  <a:schemeClr val="tx1">
                    <a:lumMod val="65000"/>
                    <a:lumOff val="35000"/>
                  </a:schemeClr>
                </a:solidFill>
                <a:latin typeface="Arial" pitchFamily="34" charset="0"/>
                <a:cs typeface="Arial" pitchFamily="34" charset="0"/>
              </a:rPr>
              <a:t>México reconoce en su marco regulatorio nacional, el derecho de la sociedad al conocimiento, intercambio de información y su participación en el tema de bioseguridad de organismos genéticamente modificados, asociado a la difusión de la información en el desarrollo nacional e internacional de la  biotecnología.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259468"/>
            <a:ext cx="6264696" cy="369332"/>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Fomento a la Investigación Nacional en Bioseguridad</a:t>
            </a:r>
            <a:endParaRPr lang="es-MX" dirty="0">
              <a:effectLst>
                <a:outerShdw blurRad="38100" dist="38100" dir="2700000" algn="tl">
                  <a:srgbClr val="000000">
                    <a:alpha val="43137"/>
                  </a:srgbClr>
                </a:outerShdw>
              </a:effectLst>
              <a:latin typeface="Presidencia Firme" pitchFamily="50" charset="0"/>
            </a:endParaRPr>
          </a:p>
        </p:txBody>
      </p:sp>
      <p:sp>
        <p:nvSpPr>
          <p:cNvPr id="3" name="2 Rectángulo"/>
          <p:cNvSpPr/>
          <p:nvPr/>
        </p:nvSpPr>
        <p:spPr>
          <a:xfrm>
            <a:off x="179512" y="1916832"/>
            <a:ext cx="4464496" cy="3785652"/>
          </a:xfrm>
          <a:prstGeom prst="rect">
            <a:avLst/>
          </a:prstGeom>
        </p:spPr>
        <p:txBody>
          <a:bodyPr wrap="square">
            <a:spAutoFit/>
          </a:bodyPr>
          <a:lstStyle/>
          <a:p>
            <a:pPr algn="just"/>
            <a:r>
              <a:rPr lang="es-MX" sz="1600" dirty="0" smtClean="0">
                <a:latin typeface="Arial" pitchFamily="34" charset="0"/>
                <a:cs typeface="Arial" pitchFamily="34" charset="0"/>
              </a:rPr>
              <a:t>Investigaciones que contribuyan a obtener conocimientos suficientes que permitan evaluar los posibles riesgos de los </a:t>
            </a:r>
            <a:r>
              <a:rPr lang="es-MX" sz="1600" dirty="0" err="1" smtClean="0">
                <a:latin typeface="Arial" pitchFamily="34" charset="0"/>
                <a:cs typeface="Arial" pitchFamily="34" charset="0"/>
              </a:rPr>
              <a:t>OGMs</a:t>
            </a:r>
            <a:r>
              <a:rPr lang="es-MX" sz="1600" dirty="0" smtClean="0">
                <a:latin typeface="Arial" pitchFamily="34" charset="0"/>
                <a:cs typeface="Arial" pitchFamily="34" charset="0"/>
              </a:rPr>
              <a:t> en el medio ambiente, la diversidad biológica, la salud humana y la sanidad animal, vegetal y acuícola; también a generar las consideraciones socioeconómicas de los efectos de dichos organismos para la conservación y el aprovechamiento de la diversidad biológica. </a:t>
            </a:r>
          </a:p>
          <a:p>
            <a:pPr algn="just"/>
            <a:endParaRPr lang="es-MX" sz="1600" dirty="0" smtClean="0">
              <a:latin typeface="Arial" pitchFamily="34" charset="0"/>
              <a:cs typeface="Arial" pitchFamily="34" charset="0"/>
            </a:endParaRPr>
          </a:p>
          <a:p>
            <a:pPr algn="just"/>
            <a:r>
              <a:rPr lang="es-MX" sz="1600" dirty="0" smtClean="0">
                <a:latin typeface="Arial" pitchFamily="34" charset="0"/>
                <a:cs typeface="Arial" pitchFamily="34" charset="0"/>
              </a:rPr>
              <a:t>Asimismo, impulsar la creación de capacidades humanas, institucionales y de infraestructura para la evaluación y monitoreo de efectos. </a:t>
            </a:r>
          </a:p>
          <a:p>
            <a:pPr algn="just"/>
            <a:r>
              <a:rPr lang="es-MX" sz="1600" dirty="0" smtClean="0">
                <a:latin typeface="Arial" pitchFamily="34" charset="0"/>
                <a:cs typeface="Arial" pitchFamily="34" charset="0"/>
              </a:rPr>
              <a:t> </a:t>
            </a:r>
            <a:endParaRPr lang="es-MX" sz="1600" dirty="0">
              <a:latin typeface="Arial" pitchFamily="34" charset="0"/>
              <a:cs typeface="Arial" pitchFamily="34" charset="0"/>
            </a:endParaRPr>
          </a:p>
        </p:txBody>
      </p:sp>
      <p:pic>
        <p:nvPicPr>
          <p:cNvPr id="4" name="3 Imagen" descr="02A14SQK CONACYT.jpg"/>
          <p:cNvPicPr>
            <a:picLocks noChangeAspect="1"/>
          </p:cNvPicPr>
          <p:nvPr/>
        </p:nvPicPr>
        <p:blipFill>
          <a:blip r:embed="rId2" cstate="print"/>
          <a:stretch>
            <a:fillRect/>
          </a:stretch>
        </p:blipFill>
        <p:spPr>
          <a:xfrm>
            <a:off x="4680013" y="2132856"/>
            <a:ext cx="4463987" cy="29759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24744"/>
            <a:ext cx="5742384" cy="369332"/>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Red Mexicana de Monitoreo de </a:t>
            </a:r>
            <a:r>
              <a:rPr lang="es-MX" dirty="0" err="1" smtClean="0">
                <a:effectLst>
                  <a:outerShdw blurRad="38100" dist="38100" dir="2700000" algn="tl">
                    <a:srgbClr val="000000">
                      <a:alpha val="43137"/>
                    </a:srgbClr>
                  </a:outerShdw>
                </a:effectLst>
                <a:latin typeface="Presidencia Firme" pitchFamily="50" charset="0"/>
              </a:rPr>
              <a:t>OGMs</a:t>
            </a:r>
            <a:endParaRPr lang="es-MX" dirty="0">
              <a:effectLst>
                <a:outerShdw blurRad="38100" dist="38100" dir="2700000" algn="tl">
                  <a:srgbClr val="000000">
                    <a:alpha val="43137"/>
                  </a:srgbClr>
                </a:outerShdw>
              </a:effectLst>
              <a:latin typeface="Presidencia Firme" pitchFamily="50" charset="0"/>
            </a:endParaRPr>
          </a:p>
        </p:txBody>
      </p:sp>
      <p:sp>
        <p:nvSpPr>
          <p:cNvPr id="3" name="2 Rectángulo"/>
          <p:cNvSpPr/>
          <p:nvPr/>
        </p:nvSpPr>
        <p:spPr>
          <a:xfrm>
            <a:off x="1619672" y="2132856"/>
            <a:ext cx="6048672" cy="1815882"/>
          </a:xfrm>
          <a:prstGeom prst="rect">
            <a:avLst/>
          </a:prstGeom>
        </p:spPr>
        <p:txBody>
          <a:bodyPr wrap="square">
            <a:spAutoFit/>
          </a:bodyPr>
          <a:lstStyle/>
          <a:p>
            <a:pPr algn="just"/>
            <a:r>
              <a:rPr lang="es-MX" sz="1600" dirty="0" smtClean="0">
                <a:latin typeface="Arial" pitchFamily="34" charset="0"/>
                <a:cs typeface="Arial" pitchFamily="34" charset="0"/>
              </a:rPr>
              <a:t>Conformada por instancias del Gobierno Federal con competencia en el monitoreo de organismos genéticamente modificados y con la participación de institutos públicos de investigación y otros actores, promueve la cooperación para la evaluación de la presencia y de los efectos de los organismos genéticamente modificados liberados al medio ambiente en territorio nacional con protocolos armonizados.  </a:t>
            </a:r>
          </a:p>
        </p:txBody>
      </p:sp>
      <p:grpSp>
        <p:nvGrpSpPr>
          <p:cNvPr id="28" name="24 Grupo"/>
          <p:cNvGrpSpPr>
            <a:grpSpLocks/>
          </p:cNvGrpSpPr>
          <p:nvPr/>
        </p:nvGrpSpPr>
        <p:grpSpPr bwMode="auto">
          <a:xfrm>
            <a:off x="287338" y="1628775"/>
            <a:ext cx="8572500" cy="4392613"/>
            <a:chOff x="287524" y="1628900"/>
            <a:chExt cx="8572732" cy="4392388"/>
          </a:xfrm>
        </p:grpSpPr>
        <p:grpSp>
          <p:nvGrpSpPr>
            <p:cNvPr id="29" name="21 Grupo"/>
            <p:cNvGrpSpPr>
              <a:grpSpLocks/>
            </p:cNvGrpSpPr>
            <p:nvPr/>
          </p:nvGrpSpPr>
          <p:grpSpPr bwMode="auto">
            <a:xfrm>
              <a:off x="2123728" y="5121288"/>
              <a:ext cx="5133562" cy="900000"/>
              <a:chOff x="2155169" y="4869160"/>
              <a:chExt cx="5133562" cy="900000"/>
            </a:xfrm>
          </p:grpSpPr>
          <p:pic>
            <p:nvPicPr>
              <p:cNvPr id="38" name="6 Imagen" descr="Campo mexicano.jpg"/>
              <p:cNvPicPr>
                <a:picLocks noChangeAspect="1"/>
              </p:cNvPicPr>
              <p:nvPr/>
            </p:nvPicPr>
            <p:blipFill>
              <a:blip r:embed="rId2" cstate="print"/>
              <a:stretch>
                <a:fillRect/>
              </a:stretch>
            </p:blipFill>
            <p:spPr>
              <a:xfrm>
                <a:off x="4046950" y="4869160"/>
                <a:ext cx="135000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5 Imagen" descr="Plagas maiz.jpg"/>
              <p:cNvPicPr preferRelativeResize="0">
                <a:picLocks/>
              </p:cNvPicPr>
              <p:nvPr/>
            </p:nvPicPr>
            <p:blipFill>
              <a:blip r:embed="rId3" cstate="print"/>
              <a:stretch>
                <a:fillRect/>
              </a:stretch>
            </p:blipFill>
            <p:spPr>
              <a:xfrm>
                <a:off x="6064595" y="4869160"/>
                <a:ext cx="1224136"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39 Imagen" descr="corn_field.jpg"/>
              <p:cNvPicPr>
                <a:picLocks noChangeAspect="1"/>
              </p:cNvPicPr>
              <p:nvPr/>
            </p:nvPicPr>
            <p:blipFill>
              <a:blip r:embed="rId4" cstate="print"/>
              <a:stretch>
                <a:fillRect/>
              </a:stretch>
            </p:blipFill>
            <p:spPr>
              <a:xfrm>
                <a:off x="2155169" y="4869160"/>
                <a:ext cx="1224136"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0" name="23 Grupo"/>
            <p:cNvGrpSpPr>
              <a:grpSpLocks/>
            </p:cNvGrpSpPr>
            <p:nvPr/>
          </p:nvGrpSpPr>
          <p:grpSpPr bwMode="auto">
            <a:xfrm>
              <a:off x="7956376" y="1628900"/>
              <a:ext cx="903880" cy="4392388"/>
              <a:chOff x="7956376" y="1628900"/>
              <a:chExt cx="903880" cy="4392388"/>
            </a:xfrm>
          </p:grpSpPr>
          <p:pic>
            <p:nvPicPr>
              <p:cNvPr id="35" name="34 Imagen" descr="Strip analysis.jpg"/>
              <p:cNvPicPr>
                <a:picLocks noChangeAspect="1"/>
              </p:cNvPicPr>
              <p:nvPr/>
            </p:nvPicPr>
            <p:blipFill>
              <a:blip r:embed="rId5" cstate="print"/>
              <a:stretch>
                <a:fillRect/>
              </a:stretch>
            </p:blipFill>
            <p:spPr>
              <a:xfrm>
                <a:off x="7958316" y="5121288"/>
                <a:ext cx="90000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35 Imagen" descr="imagesCAGHG0BR.jpg"/>
              <p:cNvPicPr preferRelativeResize="0">
                <a:picLocks/>
              </p:cNvPicPr>
              <p:nvPr/>
            </p:nvPicPr>
            <p:blipFill>
              <a:blip r:embed="rId6" cstate="print"/>
              <a:stretch>
                <a:fillRect/>
              </a:stretch>
            </p:blipFill>
            <p:spPr>
              <a:xfrm>
                <a:off x="7958316" y="1628900"/>
                <a:ext cx="90000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36 Imagen" descr="Flor Algodon 2.jpg"/>
              <p:cNvPicPr>
                <a:picLocks noChangeAspect="1"/>
              </p:cNvPicPr>
              <p:nvPr/>
            </p:nvPicPr>
            <p:blipFill>
              <a:blip r:embed="rId7" cstate="print"/>
              <a:stretch>
                <a:fillRect/>
              </a:stretch>
            </p:blipFill>
            <p:spPr>
              <a:xfrm>
                <a:off x="7956376" y="3284984"/>
                <a:ext cx="90388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1" name="22 Grupo"/>
            <p:cNvGrpSpPr>
              <a:grpSpLocks/>
            </p:cNvGrpSpPr>
            <p:nvPr/>
          </p:nvGrpSpPr>
          <p:grpSpPr bwMode="auto">
            <a:xfrm>
              <a:off x="287524" y="1628900"/>
              <a:ext cx="1200000" cy="4392388"/>
              <a:chOff x="287524" y="1628900"/>
              <a:chExt cx="1200000" cy="4392388"/>
            </a:xfrm>
          </p:grpSpPr>
          <p:pic>
            <p:nvPicPr>
              <p:cNvPr id="32" name="4 Imagen" descr="Sierra Oaxaca.jpg"/>
              <p:cNvPicPr>
                <a:picLocks noChangeAspect="1"/>
              </p:cNvPicPr>
              <p:nvPr/>
            </p:nvPicPr>
            <p:blipFill>
              <a:blip r:embed="rId8" cstate="print"/>
              <a:stretch>
                <a:fillRect/>
              </a:stretch>
            </p:blipFill>
            <p:spPr>
              <a:xfrm>
                <a:off x="287524" y="3105064"/>
                <a:ext cx="900000" cy="1320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3 Imagen" descr="C_transversalis3.jpg"/>
              <p:cNvPicPr preferRelativeResize="0">
                <a:picLocks/>
              </p:cNvPicPr>
              <p:nvPr/>
            </p:nvPicPr>
            <p:blipFill>
              <a:blip r:embed="rId9" cstate="print"/>
              <a:stretch>
                <a:fillRect/>
              </a:stretch>
            </p:blipFill>
            <p:spPr>
              <a:xfrm>
                <a:off x="287524" y="1628900"/>
                <a:ext cx="90000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33 Imagen" descr="muestreo.JPG"/>
              <p:cNvPicPr>
                <a:picLocks noChangeAspect="1"/>
              </p:cNvPicPr>
              <p:nvPr/>
            </p:nvPicPr>
            <p:blipFill>
              <a:blip r:embed="rId10" cstate="print"/>
              <a:stretch>
                <a:fillRect/>
              </a:stretch>
            </p:blipFill>
            <p:spPr>
              <a:xfrm>
                <a:off x="287524" y="5121288"/>
                <a:ext cx="1200000"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0 CuadroTexto"/>
          <p:cNvSpPr txBox="1">
            <a:spLocks noChangeArrowheads="1"/>
          </p:cNvSpPr>
          <p:nvPr/>
        </p:nvSpPr>
        <p:spPr bwMode="auto">
          <a:xfrm>
            <a:off x="539552" y="1628800"/>
            <a:ext cx="3528392" cy="3477875"/>
          </a:xfrm>
          <a:prstGeom prst="rect">
            <a:avLst/>
          </a:prstGeom>
          <a:solidFill>
            <a:schemeClr val="bg1"/>
          </a:solidFill>
          <a:ln w="9525">
            <a:noFill/>
            <a:miter lim="800000"/>
            <a:headEnd/>
            <a:tailEnd/>
          </a:ln>
        </p:spPr>
        <p:txBody>
          <a:bodyPr wrap="square">
            <a:spAutoFit/>
          </a:bodyPr>
          <a:lstStyle/>
          <a:p>
            <a:pPr algn="just"/>
            <a:r>
              <a:rPr lang="es-MX" sz="2000" dirty="0">
                <a:latin typeface="Calibri" pitchFamily="34" charset="0"/>
              </a:rPr>
              <a:t>La Red Mex-MOGM está representada por 27 Instituciones, Centros de investigación, Organizaciones Civiles y entidades gubernamentales con capacidad para realizar monitoreo y detección de OGMs, actualmente localizadas en 10 estados de la República Mexicana. </a:t>
            </a:r>
          </a:p>
        </p:txBody>
      </p:sp>
      <p:pic>
        <p:nvPicPr>
          <p:cNvPr id="3074" name="Picture 2"/>
          <p:cNvPicPr>
            <a:picLocks noChangeAspect="1" noChangeArrowheads="1"/>
          </p:cNvPicPr>
          <p:nvPr/>
        </p:nvPicPr>
        <p:blipFill>
          <a:blip r:embed="rId2" cstate="print"/>
          <a:srcRect t="6122"/>
          <a:stretch>
            <a:fillRect/>
          </a:stretch>
        </p:blipFill>
        <p:spPr bwMode="auto">
          <a:xfrm>
            <a:off x="4283968" y="1412776"/>
            <a:ext cx="4838939" cy="3312368"/>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1 Grupo"/>
          <p:cNvGrpSpPr>
            <a:grpSpLocks/>
          </p:cNvGrpSpPr>
          <p:nvPr/>
        </p:nvGrpSpPr>
        <p:grpSpPr bwMode="auto">
          <a:xfrm>
            <a:off x="71884" y="4221163"/>
            <a:ext cx="8964612" cy="1547812"/>
            <a:chOff x="72008" y="4221088"/>
            <a:chExt cx="8964488" cy="1548320"/>
          </a:xfrm>
        </p:grpSpPr>
        <p:pic>
          <p:nvPicPr>
            <p:cNvPr id="3" name="4 Imagen" descr="centrifugation_of_samples_original_scale_width.jpg"/>
            <p:cNvPicPr>
              <a:picLocks noChangeAspect="1"/>
            </p:cNvPicPr>
            <p:nvPr/>
          </p:nvPicPr>
          <p:blipFill>
            <a:blip r:embed="rId2" cstate="print"/>
            <a:srcRect/>
            <a:stretch>
              <a:fillRect/>
            </a:stretch>
          </p:blipFill>
          <p:spPr bwMode="auto">
            <a:xfrm>
              <a:off x="4073050" y="4473264"/>
              <a:ext cx="1761449" cy="1296000"/>
            </a:xfrm>
            <a:prstGeom prst="rect">
              <a:avLst/>
            </a:prstGeom>
            <a:noFill/>
            <a:ln w="9525">
              <a:noFill/>
              <a:miter lim="800000"/>
              <a:headEnd/>
              <a:tailEnd/>
            </a:ln>
          </p:spPr>
        </p:pic>
        <p:pic>
          <p:nvPicPr>
            <p:cNvPr id="4" name="5 Imagen" descr="test_tubes_original_scale_width.jpg"/>
            <p:cNvPicPr>
              <a:picLocks noChangeAspect="1"/>
            </p:cNvPicPr>
            <p:nvPr/>
          </p:nvPicPr>
          <p:blipFill>
            <a:blip r:embed="rId3" cstate="print"/>
            <a:srcRect/>
            <a:stretch>
              <a:fillRect/>
            </a:stretch>
          </p:blipFill>
          <p:spPr bwMode="auto">
            <a:xfrm>
              <a:off x="2016224" y="4437112"/>
              <a:ext cx="1979042" cy="1296000"/>
            </a:xfrm>
            <a:prstGeom prst="rect">
              <a:avLst/>
            </a:prstGeom>
            <a:noFill/>
            <a:ln w="9525">
              <a:noFill/>
              <a:miter lim="800000"/>
              <a:headEnd/>
              <a:tailEnd/>
            </a:ln>
          </p:spPr>
        </p:pic>
        <p:pic>
          <p:nvPicPr>
            <p:cNvPr id="5" name="6 Imagen" descr="dna_precipitate_original_scale_width.jpg"/>
            <p:cNvPicPr>
              <a:picLocks noChangeAspect="1"/>
            </p:cNvPicPr>
            <p:nvPr/>
          </p:nvPicPr>
          <p:blipFill>
            <a:blip r:embed="rId4" cstate="print"/>
            <a:srcRect/>
            <a:stretch>
              <a:fillRect/>
            </a:stretch>
          </p:blipFill>
          <p:spPr bwMode="auto">
            <a:xfrm>
              <a:off x="5867334" y="4473264"/>
              <a:ext cx="1667327" cy="1296000"/>
            </a:xfrm>
            <a:prstGeom prst="rect">
              <a:avLst/>
            </a:prstGeom>
            <a:noFill/>
            <a:ln w="9525">
              <a:noFill/>
              <a:miter lim="800000"/>
              <a:headEnd/>
              <a:tailEnd/>
            </a:ln>
          </p:spPr>
        </p:pic>
        <p:pic>
          <p:nvPicPr>
            <p:cNvPr id="6" name="8 Imagen" descr="imagesCAGHG0BR.jpg"/>
            <p:cNvPicPr>
              <a:picLocks noChangeAspect="1"/>
            </p:cNvPicPr>
            <p:nvPr/>
          </p:nvPicPr>
          <p:blipFill>
            <a:blip r:embed="rId5" cstate="print"/>
            <a:srcRect/>
            <a:stretch>
              <a:fillRect/>
            </a:stretch>
          </p:blipFill>
          <p:spPr bwMode="auto">
            <a:xfrm>
              <a:off x="7567497" y="4473264"/>
              <a:ext cx="1468999" cy="1296144"/>
            </a:xfrm>
            <a:prstGeom prst="rect">
              <a:avLst/>
            </a:prstGeom>
            <a:noFill/>
            <a:ln w="9525">
              <a:noFill/>
              <a:miter lim="800000"/>
              <a:headEnd/>
              <a:tailEnd/>
            </a:ln>
          </p:spPr>
        </p:pic>
        <p:pic>
          <p:nvPicPr>
            <p:cNvPr id="7" name="6 Imagen" descr="Elisa.jpg"/>
            <p:cNvPicPr>
              <a:picLocks noChangeAspect="1"/>
            </p:cNvPicPr>
            <p:nvPr/>
          </p:nvPicPr>
          <p:blipFill>
            <a:blip r:embed="rId6" cstate="print"/>
            <a:srcRect t="65497"/>
            <a:stretch>
              <a:fillRect/>
            </a:stretch>
          </p:blipFill>
          <p:spPr>
            <a:xfrm rot="10800000" flipH="1" flipV="1">
              <a:off x="6985474" y="4221088"/>
              <a:ext cx="863588" cy="516106"/>
            </a:xfrm>
            <a:prstGeom prst="rect">
              <a:avLst/>
            </a:prstGeom>
            <a:ln>
              <a:solidFill>
                <a:schemeClr val="accent4"/>
              </a:solidFill>
            </a:ln>
          </p:spPr>
        </p:pic>
        <p:pic>
          <p:nvPicPr>
            <p:cNvPr id="8" name="Picture 2" descr="http://www.saltaaldia.com.ar/thumbnail.php?file=adn_736480982.jpg&amp;size=article_medium"/>
            <p:cNvPicPr>
              <a:picLocks noChangeAspect="1" noChangeArrowheads="1"/>
            </p:cNvPicPr>
            <p:nvPr/>
          </p:nvPicPr>
          <p:blipFill>
            <a:blip r:embed="rId7" cstate="print"/>
            <a:srcRect/>
            <a:stretch>
              <a:fillRect/>
            </a:stretch>
          </p:blipFill>
          <p:spPr bwMode="auto">
            <a:xfrm>
              <a:off x="72008" y="4437112"/>
              <a:ext cx="1868994" cy="1296000"/>
            </a:xfrm>
            <a:prstGeom prst="rect">
              <a:avLst/>
            </a:prstGeom>
            <a:noFill/>
            <a:ln w="9525">
              <a:noFill/>
              <a:miter lim="800000"/>
              <a:headEnd/>
              <a:tailEnd/>
            </a:ln>
          </p:spPr>
        </p:pic>
      </p:grpSp>
      <p:sp>
        <p:nvSpPr>
          <p:cNvPr id="9" name="8 Rectángulo"/>
          <p:cNvSpPr/>
          <p:nvPr/>
        </p:nvSpPr>
        <p:spPr>
          <a:xfrm>
            <a:off x="467544" y="1268760"/>
            <a:ext cx="7416824" cy="369332"/>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Red Nacional de Laboratorios de Detección de </a:t>
            </a:r>
            <a:r>
              <a:rPr lang="es-MX" dirty="0" err="1" smtClean="0">
                <a:effectLst>
                  <a:outerShdw blurRad="38100" dist="38100" dir="2700000" algn="tl">
                    <a:srgbClr val="000000">
                      <a:alpha val="43137"/>
                    </a:srgbClr>
                  </a:outerShdw>
                </a:effectLst>
                <a:latin typeface="Presidencia Firme" pitchFamily="50" charset="0"/>
              </a:rPr>
              <a:t>OGMs</a:t>
            </a:r>
            <a:endParaRPr lang="es-MX" dirty="0">
              <a:effectLst>
                <a:outerShdw blurRad="38100" dist="38100" dir="2700000" algn="tl">
                  <a:srgbClr val="000000">
                    <a:alpha val="43137"/>
                  </a:srgbClr>
                </a:outerShdw>
              </a:effectLst>
              <a:latin typeface="Presidencia Firme" pitchFamily="50" charset="0"/>
            </a:endParaRPr>
          </a:p>
        </p:txBody>
      </p:sp>
      <p:sp>
        <p:nvSpPr>
          <p:cNvPr id="10" name="9 Rectángulo"/>
          <p:cNvSpPr/>
          <p:nvPr/>
        </p:nvSpPr>
        <p:spPr>
          <a:xfrm>
            <a:off x="467544" y="1988840"/>
            <a:ext cx="8064896" cy="830997"/>
          </a:xfrm>
          <a:prstGeom prst="rect">
            <a:avLst/>
          </a:prstGeom>
        </p:spPr>
        <p:txBody>
          <a:bodyPr wrap="square">
            <a:spAutoFit/>
          </a:bodyPr>
          <a:lstStyle/>
          <a:p>
            <a:pPr algn="just"/>
            <a:r>
              <a:rPr lang="es-MX" sz="1600" dirty="0" smtClean="0">
                <a:latin typeface="Arial" pitchFamily="34" charset="0"/>
                <a:cs typeface="Arial" pitchFamily="34" charset="0"/>
              </a:rPr>
              <a:t>Red Técnica de Laboratorios especializados en la detección, identificación y cuantificación de Organismos Genéticamente Modificados, que llevan a cabo estas actividades a través de la armonización en las metodologías y estudios colaborativos.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9512" y="1124744"/>
            <a:ext cx="2880320" cy="646331"/>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Actividades de Divulgación </a:t>
            </a:r>
          </a:p>
          <a:p>
            <a:r>
              <a:rPr lang="es-MX" dirty="0" smtClean="0">
                <a:effectLst>
                  <a:outerShdw blurRad="38100" dist="38100" dir="2700000" algn="tl">
                    <a:srgbClr val="000000">
                      <a:alpha val="43137"/>
                    </a:srgbClr>
                  </a:outerShdw>
                </a:effectLst>
                <a:latin typeface="Presidencia Firme" pitchFamily="50" charset="0"/>
              </a:rPr>
              <a:t>y Comunicación</a:t>
            </a:r>
            <a:endParaRPr lang="es-MX" dirty="0">
              <a:effectLst>
                <a:outerShdw blurRad="38100" dist="38100" dir="2700000" algn="tl">
                  <a:srgbClr val="000000">
                    <a:alpha val="43137"/>
                  </a:srgbClr>
                </a:outerShdw>
              </a:effectLst>
              <a:latin typeface="Presidencia Firme" pitchFamily="50" charset="0"/>
            </a:endParaRPr>
          </a:p>
        </p:txBody>
      </p:sp>
      <p:graphicFrame>
        <p:nvGraphicFramePr>
          <p:cNvPr id="21" name="20 Diagrama"/>
          <p:cNvGraphicFramePr/>
          <p:nvPr/>
        </p:nvGraphicFramePr>
        <p:xfrm>
          <a:off x="1043608" y="1268760"/>
          <a:ext cx="734481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23 Rectángulo redondeado"/>
          <p:cNvSpPr/>
          <p:nvPr/>
        </p:nvSpPr>
        <p:spPr>
          <a:xfrm>
            <a:off x="3635896" y="1052736"/>
            <a:ext cx="2160240" cy="1944216"/>
          </a:xfrm>
          <a:prstGeom prst="roundRect">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9512" y="1124744"/>
            <a:ext cx="4176464" cy="369332"/>
          </a:xfrm>
          <a:prstGeom prst="rect">
            <a:avLst/>
          </a:prstGeom>
        </p:spPr>
        <p:txBody>
          <a:bodyPr wrap="square">
            <a:spAutoFit/>
          </a:bodyPr>
          <a:lstStyle/>
          <a:p>
            <a:pPr lvl="0"/>
            <a:r>
              <a:rPr lang="es-MX" dirty="0" smtClean="0">
                <a:effectLst>
                  <a:outerShdw blurRad="38100" dist="38100" dir="2700000" algn="tl">
                    <a:srgbClr val="000000">
                      <a:alpha val="43137"/>
                    </a:srgbClr>
                  </a:outerShdw>
                </a:effectLst>
                <a:latin typeface="Presidencia Firme" pitchFamily="50" charset="0"/>
              </a:rPr>
              <a:t>Comunidad científica y Académica</a:t>
            </a:r>
            <a:endParaRPr lang="es-MX" dirty="0">
              <a:effectLst>
                <a:outerShdw blurRad="38100" dist="38100" dir="2700000" algn="tl">
                  <a:srgbClr val="000000">
                    <a:alpha val="43137"/>
                  </a:srgbClr>
                </a:outerShdw>
              </a:effectLst>
              <a:latin typeface="Presidencia Firme" pitchFamily="50" charset="0"/>
            </a:endParaRPr>
          </a:p>
        </p:txBody>
      </p:sp>
      <p:graphicFrame>
        <p:nvGraphicFramePr>
          <p:cNvPr id="5" name="4 Diagrama"/>
          <p:cNvGraphicFramePr/>
          <p:nvPr/>
        </p:nvGraphicFramePr>
        <p:xfrm>
          <a:off x="-515888"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Rectángulo"/>
          <p:cNvSpPr/>
          <p:nvPr/>
        </p:nvSpPr>
        <p:spPr>
          <a:xfrm>
            <a:off x="4788024" y="2613804"/>
            <a:ext cx="4176464" cy="211134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5004048" y="2708920"/>
            <a:ext cx="3600400" cy="2031325"/>
          </a:xfrm>
          <a:prstGeom prst="rect">
            <a:avLst/>
          </a:prstGeom>
          <a:noFill/>
        </p:spPr>
        <p:txBody>
          <a:bodyPr wrap="square" rtlCol="0">
            <a:spAutoFit/>
          </a:bodyPr>
          <a:lstStyle/>
          <a:p>
            <a:r>
              <a:rPr lang="es-MX" dirty="0" smtClean="0"/>
              <a:t>-IMPLEMENTACIÓN DE LA LEY</a:t>
            </a:r>
          </a:p>
          <a:p>
            <a:endParaRPr lang="es-MX" dirty="0" smtClean="0"/>
          </a:p>
          <a:p>
            <a:r>
              <a:rPr lang="es-MX" dirty="0" smtClean="0"/>
              <a:t>-TALLER INTERSECRETARIAL SOBRE INVESTIGACIÓN EN BIOSEGURIDAD Y DESARROLLOS EN BIOTECNOLOGÍA CON </a:t>
            </a:r>
            <a:r>
              <a:rPr lang="es-MX" dirty="0" err="1" smtClean="0"/>
              <a:t>OGMs</a:t>
            </a:r>
            <a:r>
              <a:rPr lang="es-MX" dirty="0" smtClean="0"/>
              <a:t>, AUSPICIADOS POR EL GOBIERNO FEDERAL</a:t>
            </a:r>
            <a:endParaRPr lang="es-MX" dirty="0"/>
          </a:p>
        </p:txBody>
      </p:sp>
      <p:sp>
        <p:nvSpPr>
          <p:cNvPr id="9" name="8 Rectángulo"/>
          <p:cNvSpPr/>
          <p:nvPr/>
        </p:nvSpPr>
        <p:spPr>
          <a:xfrm>
            <a:off x="4788023" y="4725143"/>
            <a:ext cx="4174821" cy="11235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5004048" y="4942909"/>
            <a:ext cx="4068669" cy="646331"/>
          </a:xfrm>
          <a:prstGeom prst="rect">
            <a:avLst/>
          </a:prstGeom>
          <a:noFill/>
        </p:spPr>
        <p:txBody>
          <a:bodyPr wrap="square" rtlCol="0">
            <a:spAutoFit/>
          </a:bodyPr>
          <a:lstStyle/>
          <a:p>
            <a:r>
              <a:rPr lang="es-MX" dirty="0" smtClean="0"/>
              <a:t>EVALUACIÓN Y MANEJO DE RIESGO AMBIENTAL</a:t>
            </a:r>
            <a:endParaRPr lang="es-MX"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15452"/>
            <a:ext cx="9073008" cy="369332"/>
          </a:xfrm>
          <a:prstGeom prst="rect">
            <a:avLst/>
          </a:prstGeom>
        </p:spPr>
        <p:txBody>
          <a:bodyPr wrap="square">
            <a:spAutoFit/>
          </a:bodyPr>
          <a:lstStyle/>
          <a:p>
            <a:r>
              <a:rPr lang="es-MX" dirty="0" smtClean="0">
                <a:effectLst>
                  <a:outerShdw blurRad="38100" dist="38100" dir="2700000" algn="tl">
                    <a:srgbClr val="000000">
                      <a:alpha val="43137"/>
                    </a:srgbClr>
                  </a:outerShdw>
                </a:effectLst>
                <a:latin typeface="Presidencia Firme" pitchFamily="50" charset="0"/>
              </a:rPr>
              <a:t>Talleres de Implementación de la Ley de Bioseguridad de Organismos Genéticamente Modificados</a:t>
            </a:r>
            <a:endParaRPr lang="es-MX" dirty="0">
              <a:effectLst>
                <a:outerShdw blurRad="38100" dist="38100" dir="2700000" algn="tl">
                  <a:srgbClr val="000000">
                    <a:alpha val="43137"/>
                  </a:srgbClr>
                </a:outerShdw>
              </a:effectLst>
              <a:latin typeface="Presidencia Firme" pitchFamily="50" charset="0"/>
            </a:endParaRPr>
          </a:p>
        </p:txBody>
      </p:sp>
      <p:pic>
        <p:nvPicPr>
          <p:cNvPr id="4" name="3 Imagen" descr="gs396035.jpg"/>
          <p:cNvPicPr>
            <a:picLocks noChangeAspect="1"/>
          </p:cNvPicPr>
          <p:nvPr/>
        </p:nvPicPr>
        <p:blipFill>
          <a:blip r:embed="rId2" cstate="print"/>
          <a:srcRect t="10311"/>
          <a:stretch>
            <a:fillRect/>
          </a:stretch>
        </p:blipFill>
        <p:spPr>
          <a:xfrm>
            <a:off x="323528" y="2060848"/>
            <a:ext cx="2736304" cy="3690490"/>
          </a:xfrm>
          <a:prstGeom prst="ellipse">
            <a:avLst/>
          </a:prstGeom>
        </p:spPr>
      </p:pic>
      <p:sp>
        <p:nvSpPr>
          <p:cNvPr id="8" name="7 Rectángulo"/>
          <p:cNvSpPr/>
          <p:nvPr/>
        </p:nvSpPr>
        <p:spPr>
          <a:xfrm>
            <a:off x="3347864" y="2132856"/>
            <a:ext cx="5112568" cy="3416320"/>
          </a:xfrm>
          <a:prstGeom prst="rect">
            <a:avLst/>
          </a:prstGeom>
        </p:spPr>
        <p:txBody>
          <a:bodyPr wrap="square">
            <a:spAutoFit/>
          </a:bodyPr>
          <a:lstStyle/>
          <a:p>
            <a:r>
              <a:rPr lang="es-MX" dirty="0" smtClean="0"/>
              <a:t>Dirigido a investigadores con proyectos que </a:t>
            </a:r>
            <a:r>
              <a:rPr lang="es-MX" b="1" dirty="0" smtClean="0"/>
              <a:t>incluyen en alguna de sus fases el desarrollo, la utilización, o generación de organismos genéticamente modificados (</a:t>
            </a:r>
            <a:r>
              <a:rPr lang="es-MX" b="1" dirty="0" err="1" smtClean="0"/>
              <a:t>OGMs</a:t>
            </a:r>
            <a:r>
              <a:rPr lang="es-MX" b="1" dirty="0" smtClean="0"/>
              <a:t>), producto de la aplicación de técnicas de biotecnología moderna ó tecnología de ADN recombinante</a:t>
            </a:r>
            <a:r>
              <a:rPr lang="es-MX" dirty="0" smtClean="0"/>
              <a:t>, y esta investigación la lleva a cabo en instalaciones confinadas como son: laboratorios, invernaderos, cámaras de crecimiento, etc.; debe cumplir el requisito de presentación de aviso de utilización confinada de acuerdo a la Ley de Bioseguridad de los Organismos Genéticamente Modificados y su Reglamento.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6084168" y="1052736"/>
            <a:ext cx="2592288" cy="56166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251520" y="1124744"/>
            <a:ext cx="5616624" cy="5355313"/>
          </a:xfrm>
          <a:prstGeom prst="rect">
            <a:avLst/>
          </a:prstGeom>
        </p:spPr>
        <p:txBody>
          <a:bodyPr wrap="square">
            <a:spAutoFit/>
          </a:bodyPr>
          <a:lstStyle/>
          <a:p>
            <a:pPr algn="just"/>
            <a:r>
              <a:rPr lang="es-MX" dirty="0" smtClean="0">
                <a:solidFill>
                  <a:schemeClr val="tx1">
                    <a:lumMod val="65000"/>
                    <a:lumOff val="35000"/>
                  </a:schemeClr>
                </a:solidFill>
                <a:latin typeface="Arial" pitchFamily="34" charset="0"/>
                <a:cs typeface="Arial" pitchFamily="34" charset="0"/>
              </a:rPr>
              <a:t>La </a:t>
            </a:r>
            <a:r>
              <a:rPr lang="es-MX" b="1" dirty="0" smtClean="0">
                <a:solidFill>
                  <a:schemeClr val="tx1">
                    <a:lumMod val="65000"/>
                    <a:lumOff val="35000"/>
                  </a:schemeClr>
                </a:solidFill>
                <a:latin typeface="Arial" pitchFamily="34" charset="0"/>
                <a:cs typeface="Arial" pitchFamily="34" charset="0"/>
              </a:rPr>
              <a:t>CIBIOGEM</a:t>
            </a:r>
            <a:r>
              <a:rPr lang="es-MX" dirty="0" smtClean="0">
                <a:solidFill>
                  <a:schemeClr val="tx1">
                    <a:lumMod val="65000"/>
                    <a:lumOff val="35000"/>
                  </a:schemeClr>
                </a:solidFill>
                <a:latin typeface="Arial" pitchFamily="34" charset="0"/>
                <a:cs typeface="Arial" pitchFamily="34" charset="0"/>
              </a:rPr>
              <a:t> es la Comisión Intersecretarial de Bioseguridad de los Organismos Genéticamente Modificados, es un órgano del Poder Ejecutivo Federal que al más alto nivel se encarga de proponer, dar seguimiento e implementar </a:t>
            </a:r>
            <a:r>
              <a:rPr lang="es-MX" b="1" dirty="0" smtClean="0">
                <a:solidFill>
                  <a:schemeClr val="tx1">
                    <a:lumMod val="65000"/>
                    <a:lumOff val="35000"/>
                  </a:schemeClr>
                </a:solidFill>
                <a:latin typeface="Arial" pitchFamily="34" charset="0"/>
                <a:cs typeface="Arial" pitchFamily="34" charset="0"/>
              </a:rPr>
              <a:t>las políticas relativas a la seguridad de la biotecnología respecto al uso seguro de los organismos genéticamente modificados (</a:t>
            </a:r>
            <a:r>
              <a:rPr lang="es-MX" b="1" dirty="0" err="1" smtClean="0">
                <a:solidFill>
                  <a:schemeClr val="tx1">
                    <a:lumMod val="65000"/>
                    <a:lumOff val="35000"/>
                  </a:schemeClr>
                </a:solidFill>
                <a:latin typeface="Arial" pitchFamily="34" charset="0"/>
                <a:cs typeface="Arial" pitchFamily="34" charset="0"/>
              </a:rPr>
              <a:t>OGMs</a:t>
            </a:r>
            <a:r>
              <a:rPr lang="es-MX" b="1" dirty="0" smtClean="0">
                <a:solidFill>
                  <a:schemeClr val="tx1">
                    <a:lumMod val="65000"/>
                    <a:lumOff val="35000"/>
                  </a:schemeClr>
                </a:solidFill>
                <a:latin typeface="Arial" pitchFamily="34" charset="0"/>
                <a:cs typeface="Arial" pitchFamily="34" charset="0"/>
              </a:rPr>
              <a:t>).</a:t>
            </a:r>
            <a:r>
              <a:rPr lang="es-MX" dirty="0" smtClean="0">
                <a:latin typeface="Arial" pitchFamily="34" charset="0"/>
                <a:cs typeface="Arial" pitchFamily="34" charset="0"/>
              </a:rPr>
              <a:t/>
            </a:r>
            <a:br>
              <a:rPr lang="es-MX" dirty="0" smtClean="0">
                <a:latin typeface="Arial" pitchFamily="34" charset="0"/>
                <a:cs typeface="Arial" pitchFamily="34" charset="0"/>
              </a:rPr>
            </a:br>
            <a:r>
              <a:rPr lang="es-MX" dirty="0" smtClean="0">
                <a:latin typeface="Arial" pitchFamily="34" charset="0"/>
                <a:cs typeface="Arial" pitchFamily="34" charset="0"/>
              </a:rPr>
              <a:t/>
            </a:r>
            <a:br>
              <a:rPr lang="es-MX" dirty="0" smtClean="0">
                <a:latin typeface="Arial" pitchFamily="34" charset="0"/>
                <a:cs typeface="Arial" pitchFamily="34" charset="0"/>
              </a:rPr>
            </a:br>
            <a:r>
              <a:rPr lang="es-MX" dirty="0">
                <a:solidFill>
                  <a:schemeClr val="tx1">
                    <a:lumMod val="65000"/>
                    <a:lumOff val="35000"/>
                  </a:schemeClr>
                </a:solidFill>
                <a:latin typeface="Arial" pitchFamily="34" charset="0"/>
                <a:cs typeface="Arial" pitchFamily="34" charset="0"/>
              </a:rPr>
              <a:t>La CIBIOGEM está integrada por los titulares de las Secretarías de </a:t>
            </a:r>
            <a:r>
              <a:rPr lang="es-MX" dirty="0">
                <a:solidFill>
                  <a:schemeClr val="tx1">
                    <a:lumMod val="65000"/>
                    <a:lumOff val="35000"/>
                  </a:schemeClr>
                </a:solidFill>
                <a:latin typeface="Arial" pitchFamily="34" charset="0"/>
                <a:cs typeface="Arial" pitchFamily="34" charset="0"/>
                <a:hlinkClick r:id="rId2"/>
              </a:rPr>
              <a:t>Agricultura, Ganadería, Desarrollo Rural, Pesca y Alimentación</a:t>
            </a:r>
            <a:r>
              <a:rPr lang="es-MX" dirty="0">
                <a:solidFill>
                  <a:schemeClr val="tx1">
                    <a:lumMod val="65000"/>
                    <a:lumOff val="35000"/>
                  </a:schemeClr>
                </a:solidFill>
                <a:latin typeface="Arial" pitchFamily="34" charset="0"/>
                <a:cs typeface="Arial" pitchFamily="34" charset="0"/>
              </a:rPr>
              <a:t> (SAGARPA), </a:t>
            </a:r>
            <a:r>
              <a:rPr lang="es-MX" dirty="0">
                <a:solidFill>
                  <a:schemeClr val="tx1">
                    <a:lumMod val="65000"/>
                    <a:lumOff val="35000"/>
                  </a:schemeClr>
                </a:solidFill>
                <a:latin typeface="Arial" pitchFamily="34" charset="0"/>
                <a:cs typeface="Arial" pitchFamily="34" charset="0"/>
                <a:hlinkClick r:id="rId3"/>
              </a:rPr>
              <a:t>Medio Ambiente y Recursos Naturales</a:t>
            </a:r>
            <a:r>
              <a:rPr lang="es-MX" dirty="0">
                <a:solidFill>
                  <a:schemeClr val="tx1">
                    <a:lumMod val="65000"/>
                    <a:lumOff val="35000"/>
                  </a:schemeClr>
                </a:solidFill>
                <a:latin typeface="Arial" pitchFamily="34" charset="0"/>
                <a:cs typeface="Arial" pitchFamily="34" charset="0"/>
              </a:rPr>
              <a:t> (SEMARNAT),</a:t>
            </a:r>
            <a:r>
              <a:rPr lang="es-MX" dirty="0">
                <a:solidFill>
                  <a:schemeClr val="tx1">
                    <a:lumMod val="65000"/>
                    <a:lumOff val="35000"/>
                  </a:schemeClr>
                </a:solidFill>
                <a:latin typeface="Arial" pitchFamily="34" charset="0"/>
                <a:cs typeface="Arial" pitchFamily="34" charset="0"/>
                <a:hlinkClick r:id="rId4"/>
              </a:rPr>
              <a:t> Salud</a:t>
            </a:r>
            <a:r>
              <a:rPr lang="es-MX" dirty="0">
                <a:solidFill>
                  <a:schemeClr val="tx1">
                    <a:lumMod val="65000"/>
                    <a:lumOff val="35000"/>
                  </a:schemeClr>
                </a:solidFill>
                <a:latin typeface="Arial" pitchFamily="34" charset="0"/>
                <a:cs typeface="Arial" pitchFamily="34" charset="0"/>
              </a:rPr>
              <a:t>, </a:t>
            </a:r>
            <a:r>
              <a:rPr lang="es-MX" dirty="0">
                <a:solidFill>
                  <a:schemeClr val="tx1">
                    <a:lumMod val="65000"/>
                    <a:lumOff val="35000"/>
                  </a:schemeClr>
                </a:solidFill>
                <a:latin typeface="Arial" pitchFamily="34" charset="0"/>
                <a:cs typeface="Arial" pitchFamily="34" charset="0"/>
                <a:hlinkClick r:id="rId5"/>
              </a:rPr>
              <a:t>Educación Pública</a:t>
            </a:r>
            <a:r>
              <a:rPr lang="es-MX" dirty="0">
                <a:solidFill>
                  <a:schemeClr val="tx1">
                    <a:lumMod val="65000"/>
                    <a:lumOff val="35000"/>
                  </a:schemeClr>
                </a:solidFill>
                <a:latin typeface="Arial" pitchFamily="34" charset="0"/>
                <a:cs typeface="Arial" pitchFamily="34" charset="0"/>
              </a:rPr>
              <a:t> (SEP), </a:t>
            </a:r>
            <a:r>
              <a:rPr lang="es-MX" dirty="0">
                <a:solidFill>
                  <a:schemeClr val="tx1">
                    <a:lumMod val="65000"/>
                    <a:lumOff val="35000"/>
                  </a:schemeClr>
                </a:solidFill>
                <a:latin typeface="Arial" pitchFamily="34" charset="0"/>
                <a:cs typeface="Arial" pitchFamily="34" charset="0"/>
                <a:hlinkClick r:id="rId6"/>
              </a:rPr>
              <a:t>Hacienda y Crédito Público</a:t>
            </a:r>
            <a:r>
              <a:rPr lang="es-MX" dirty="0">
                <a:solidFill>
                  <a:schemeClr val="tx1">
                    <a:lumMod val="65000"/>
                    <a:lumOff val="35000"/>
                  </a:schemeClr>
                </a:solidFill>
                <a:latin typeface="Arial" pitchFamily="34" charset="0"/>
                <a:cs typeface="Arial" pitchFamily="34" charset="0"/>
              </a:rPr>
              <a:t> (SHCP) y </a:t>
            </a:r>
            <a:r>
              <a:rPr lang="es-MX" dirty="0">
                <a:solidFill>
                  <a:schemeClr val="tx1">
                    <a:lumMod val="65000"/>
                    <a:lumOff val="35000"/>
                  </a:schemeClr>
                </a:solidFill>
                <a:latin typeface="Arial" pitchFamily="34" charset="0"/>
                <a:cs typeface="Arial" pitchFamily="34" charset="0"/>
                <a:hlinkClick r:id="rId7"/>
              </a:rPr>
              <a:t>Economía</a:t>
            </a:r>
            <a:r>
              <a:rPr lang="es-MX" dirty="0">
                <a:solidFill>
                  <a:schemeClr val="tx1">
                    <a:lumMod val="65000"/>
                    <a:lumOff val="35000"/>
                  </a:schemeClr>
                </a:solidFill>
                <a:latin typeface="Arial" pitchFamily="34" charset="0"/>
                <a:cs typeface="Arial" pitchFamily="34" charset="0"/>
              </a:rPr>
              <a:t> (SE), así como por el Director General del </a:t>
            </a:r>
            <a:r>
              <a:rPr lang="es-MX" dirty="0">
                <a:solidFill>
                  <a:schemeClr val="tx1">
                    <a:lumMod val="65000"/>
                    <a:lumOff val="35000"/>
                  </a:schemeClr>
                </a:solidFill>
                <a:latin typeface="Arial" pitchFamily="34" charset="0"/>
                <a:cs typeface="Arial" pitchFamily="34" charset="0"/>
                <a:hlinkClick r:id="rId8"/>
              </a:rPr>
              <a:t>Consejo Nacional de Ciencia y Tecnología</a:t>
            </a:r>
            <a:r>
              <a:rPr lang="es-MX" dirty="0">
                <a:solidFill>
                  <a:schemeClr val="tx1">
                    <a:lumMod val="65000"/>
                    <a:lumOff val="35000"/>
                  </a:schemeClr>
                </a:solidFill>
                <a:latin typeface="Arial" pitchFamily="34" charset="0"/>
                <a:cs typeface="Arial" pitchFamily="34" charset="0"/>
              </a:rPr>
              <a:t> (CONACYT). </a:t>
            </a:r>
          </a:p>
        </p:txBody>
      </p:sp>
      <p:pic>
        <p:nvPicPr>
          <p:cNvPr id="3" name="2 Imagen" descr="cornborer.gif"/>
          <p:cNvPicPr>
            <a:picLocks noChangeAspect="1"/>
          </p:cNvPicPr>
          <p:nvPr/>
        </p:nvPicPr>
        <p:blipFill>
          <a:blip r:embed="rId9" cstate="print"/>
          <a:stretch>
            <a:fillRect/>
          </a:stretch>
        </p:blipFill>
        <p:spPr>
          <a:xfrm>
            <a:off x="6247234" y="4743053"/>
            <a:ext cx="2304256" cy="1805001"/>
          </a:xfrm>
          <a:prstGeom prst="rect">
            <a:avLst/>
          </a:prstGeom>
        </p:spPr>
      </p:pic>
      <p:pic>
        <p:nvPicPr>
          <p:cNvPr id="4" name="3 Imagen" descr="719px-Bees-wings_web.jpg"/>
          <p:cNvPicPr>
            <a:picLocks noChangeAspect="1"/>
          </p:cNvPicPr>
          <p:nvPr/>
        </p:nvPicPr>
        <p:blipFill>
          <a:blip r:embed="rId10" cstate="print"/>
          <a:stretch>
            <a:fillRect/>
          </a:stretch>
        </p:blipFill>
        <p:spPr>
          <a:xfrm>
            <a:off x="6247234" y="2741687"/>
            <a:ext cx="2304256" cy="1979669"/>
          </a:xfrm>
          <a:prstGeom prst="rect">
            <a:avLst/>
          </a:prstGeom>
        </p:spPr>
      </p:pic>
      <p:pic>
        <p:nvPicPr>
          <p:cNvPr id="5" name="4 Imagen" descr="bean1.gif"/>
          <p:cNvPicPr>
            <a:picLocks noChangeAspect="1"/>
          </p:cNvPicPr>
          <p:nvPr/>
        </p:nvPicPr>
        <p:blipFill>
          <a:blip r:embed="rId11" cstate="print"/>
          <a:stretch>
            <a:fillRect/>
          </a:stretch>
        </p:blipFill>
        <p:spPr>
          <a:xfrm>
            <a:off x="6247234" y="1157512"/>
            <a:ext cx="2305815" cy="15719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484784"/>
            <a:ext cx="5472608" cy="4524315"/>
          </a:xfrm>
          <a:prstGeom prst="rect">
            <a:avLst/>
          </a:prstGeom>
        </p:spPr>
        <p:txBody>
          <a:bodyPr wrap="square">
            <a:spAutoFit/>
          </a:bodyPr>
          <a:lstStyle/>
          <a:p>
            <a:r>
              <a:rPr lang="es-MX" dirty="0" smtClean="0"/>
              <a:t>Los avisos que debe presentar a las autoridades competentes, en función de las actividades que realice, son los siguientes: </a:t>
            </a:r>
          </a:p>
          <a:p>
            <a:endParaRPr lang="es-MX" dirty="0" smtClean="0"/>
          </a:p>
          <a:p>
            <a:pPr lvl="1">
              <a:buFont typeface="Arial" pitchFamily="34" charset="0"/>
              <a:buChar char="•"/>
            </a:pPr>
            <a:r>
              <a:rPr lang="es-MX" i="1" dirty="0" smtClean="0"/>
              <a:t>Aviso de Integración de la Comisión Interna de Bioseguridad; </a:t>
            </a:r>
          </a:p>
          <a:p>
            <a:pPr lvl="1">
              <a:buFont typeface="Arial" pitchFamily="34" charset="0"/>
              <a:buChar char="•"/>
            </a:pPr>
            <a:endParaRPr lang="es-MX" i="1" dirty="0" smtClean="0"/>
          </a:p>
          <a:p>
            <a:pPr lvl="1">
              <a:buFont typeface="Arial" pitchFamily="34" charset="0"/>
              <a:buChar char="•"/>
            </a:pPr>
            <a:r>
              <a:rPr lang="es-MX" i="1" dirty="0" smtClean="0"/>
              <a:t>Aviso de utilización confinada para los </a:t>
            </a:r>
            <a:r>
              <a:rPr lang="es-MX" i="1" dirty="0" err="1" smtClean="0"/>
              <a:t>OGMs</a:t>
            </a:r>
            <a:r>
              <a:rPr lang="es-MX" i="1" dirty="0" smtClean="0"/>
              <a:t> que se manejen, generen y produzcan con fines de enseñanza e investigación científica y tecnológica; </a:t>
            </a:r>
          </a:p>
          <a:p>
            <a:pPr lvl="1"/>
            <a:endParaRPr lang="es-MX" i="1" dirty="0" smtClean="0"/>
          </a:p>
          <a:p>
            <a:pPr lvl="1">
              <a:buFont typeface="Arial" pitchFamily="34" charset="0"/>
              <a:buChar char="•"/>
            </a:pPr>
            <a:r>
              <a:rPr lang="es-MX" i="1" dirty="0" smtClean="0"/>
              <a:t>Aviso de la primera utilización de laboratorios o instalaciones específicas de enseñanza o investigación científica y tecnológica en las que se manejen, generen y produzcan </a:t>
            </a:r>
            <a:r>
              <a:rPr lang="es-MX" i="1" dirty="0" err="1" smtClean="0"/>
              <a:t>OGMs</a:t>
            </a:r>
            <a:r>
              <a:rPr lang="es-MX" i="1" dirty="0" smtClean="0"/>
              <a:t>. </a:t>
            </a:r>
          </a:p>
          <a:p>
            <a:endParaRPr lang="es-MX" i="1" dirty="0" smtClean="0"/>
          </a:p>
        </p:txBody>
      </p:sp>
      <p:pic>
        <p:nvPicPr>
          <p:cNvPr id="4" name="3 Imagen" descr="120-Y9IR5RQR6.jpg"/>
          <p:cNvPicPr>
            <a:picLocks noChangeAspect="1"/>
          </p:cNvPicPr>
          <p:nvPr/>
        </p:nvPicPr>
        <p:blipFill>
          <a:blip r:embed="rId2" cstate="print"/>
          <a:stretch>
            <a:fillRect/>
          </a:stretch>
        </p:blipFill>
        <p:spPr>
          <a:xfrm>
            <a:off x="5521096" y="2348880"/>
            <a:ext cx="3334872" cy="2232248"/>
          </a:xfrm>
          <a:prstGeom prst="ellipse">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468560" y="134076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2"/>
          <p:cNvPicPr>
            <a:picLocks noChangeAspect="1" noChangeArrowheads="1"/>
          </p:cNvPicPr>
          <p:nvPr/>
        </p:nvPicPr>
        <p:blipFill>
          <a:blip r:embed="rId8" cstate="print"/>
          <a:srcRect/>
          <a:stretch>
            <a:fillRect/>
          </a:stretch>
        </p:blipFill>
        <p:spPr bwMode="auto">
          <a:xfrm>
            <a:off x="5076056" y="980728"/>
            <a:ext cx="2451856" cy="2736304"/>
          </a:xfrm>
          <a:prstGeom prst="rect">
            <a:avLst/>
          </a:prstGeom>
          <a:noFill/>
          <a:ln w="9525">
            <a:noFill/>
            <a:miter lim="800000"/>
            <a:headEnd/>
            <a:tailEnd/>
          </a:ln>
        </p:spPr>
      </p:pic>
      <p:graphicFrame>
        <p:nvGraphicFramePr>
          <p:cNvPr id="33794" name="Object 5"/>
          <p:cNvGraphicFramePr>
            <a:graphicFrameLocks noChangeAspect="1"/>
          </p:cNvGraphicFramePr>
          <p:nvPr/>
        </p:nvGraphicFramePr>
        <p:xfrm>
          <a:off x="2951162" y="5589240"/>
          <a:ext cx="6192838" cy="946150"/>
        </p:xfrm>
        <a:graphic>
          <a:graphicData uri="http://schemas.openxmlformats.org/presentationml/2006/ole">
            <mc:AlternateContent xmlns:mc="http://schemas.openxmlformats.org/markup-compatibility/2006">
              <mc:Choice xmlns:v="urn:schemas-microsoft-com:vml" Requires="v">
                <p:oleObj spid="_x0000_s33802" name="Fotografía de Photo Editor" r:id="rId9" imgW="4258269" imgH="1666667" progId="">
                  <p:embed/>
                </p:oleObj>
              </mc:Choice>
              <mc:Fallback>
                <p:oleObj name="Fotografía de Photo Editor" r:id="rId9" imgW="4258269" imgH="1666667" progId="">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1162" y="5589240"/>
                        <a:ext cx="61928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Picture 6" descr="4"/>
          <p:cNvPicPr>
            <a:picLocks noChangeAspect="1" noChangeArrowheads="1"/>
          </p:cNvPicPr>
          <p:nvPr/>
        </p:nvPicPr>
        <p:blipFill>
          <a:blip r:embed="rId11" cstate="print"/>
          <a:srcRect/>
          <a:stretch>
            <a:fillRect/>
          </a:stretch>
        </p:blipFill>
        <p:spPr bwMode="auto">
          <a:xfrm>
            <a:off x="5796136" y="3717032"/>
            <a:ext cx="3176587" cy="1651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Screen Shot 2013-05-27 at 6.37.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4499991" cy="3858111"/>
          </a:xfrm>
          <a:prstGeom prst="rect">
            <a:avLst/>
          </a:prstGeom>
        </p:spPr>
      </p:pic>
      <p:sp>
        <p:nvSpPr>
          <p:cNvPr id="6" name="CuadroTexto 5"/>
          <p:cNvSpPr txBox="1"/>
          <p:nvPr/>
        </p:nvSpPr>
        <p:spPr>
          <a:xfrm>
            <a:off x="971600" y="5517232"/>
            <a:ext cx="7856989" cy="461665"/>
          </a:xfrm>
          <a:prstGeom prst="rect">
            <a:avLst/>
          </a:prstGeom>
          <a:noFill/>
        </p:spPr>
        <p:txBody>
          <a:bodyPr wrap="none" rtlCol="0">
            <a:spAutoFit/>
          </a:bodyPr>
          <a:lstStyle/>
          <a:p>
            <a:r>
              <a:rPr lang="es-ES" sz="2400" b="1" u="sng" dirty="0" smtClean="0">
                <a:solidFill>
                  <a:srgbClr val="FF0000"/>
                </a:solidFill>
              </a:rPr>
              <a:t>Exposici</a:t>
            </a:r>
            <a:r>
              <a:rPr lang="es-ES" sz="2400" b="1" u="sng" dirty="0" smtClean="0">
                <a:solidFill>
                  <a:srgbClr val="FF0000"/>
                </a:solidFill>
              </a:rPr>
              <a:t>ón al c</a:t>
            </a:r>
            <a:r>
              <a:rPr lang="es-ES" sz="2400" b="1" u="sng" dirty="0" smtClean="0">
                <a:solidFill>
                  <a:srgbClr val="FF0000"/>
                </a:solidFill>
              </a:rPr>
              <a:t>onocimiento - informaci</a:t>
            </a:r>
            <a:r>
              <a:rPr lang="es-ES" sz="2400" b="1" u="sng" dirty="0" smtClean="0">
                <a:solidFill>
                  <a:srgbClr val="FF0000"/>
                </a:solidFill>
              </a:rPr>
              <a:t>ón</a:t>
            </a:r>
            <a:r>
              <a:rPr lang="es-ES" sz="2400" b="1" u="sng" dirty="0" smtClean="0">
                <a:solidFill>
                  <a:srgbClr val="FF0000"/>
                </a:solidFill>
              </a:rPr>
              <a:t> con base cient</a:t>
            </a:r>
            <a:r>
              <a:rPr lang="es-ES" sz="2400" b="1" u="sng" dirty="0" smtClean="0">
                <a:solidFill>
                  <a:srgbClr val="FF0000"/>
                </a:solidFill>
              </a:rPr>
              <a:t>í</a:t>
            </a:r>
            <a:r>
              <a:rPr lang="es-ES" sz="2400" b="1" u="sng" dirty="0" smtClean="0">
                <a:solidFill>
                  <a:srgbClr val="FF0000"/>
                </a:solidFill>
              </a:rPr>
              <a:t>fica </a:t>
            </a:r>
            <a:endParaRPr lang="es-ES" sz="2400" b="1" u="sng" dirty="0">
              <a:solidFill>
                <a:srgbClr val="FF0000"/>
              </a:solidFill>
            </a:endParaRPr>
          </a:p>
        </p:txBody>
      </p:sp>
      <p:pic>
        <p:nvPicPr>
          <p:cNvPr id="7" name="Imagen 6" descr="Screen Shot 2013-05-27 at 6.40.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661" y="1412776"/>
            <a:ext cx="4683978" cy="3100577"/>
          </a:xfrm>
          <a:prstGeom prst="rect">
            <a:avLst/>
          </a:prstGeom>
        </p:spPr>
      </p:pic>
    </p:spTree>
    <p:extLst>
      <p:ext uri="{BB962C8B-B14F-4D97-AF65-F5344CB8AC3E}">
        <p14:creationId xmlns:p14="http://schemas.microsoft.com/office/powerpoint/2010/main" val="186663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creen Shot 2013-05-27 at 6.4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628904"/>
          </a:xfrm>
          <a:prstGeom prst="rect">
            <a:avLst/>
          </a:prstGeom>
        </p:spPr>
      </p:pic>
    </p:spTree>
    <p:extLst>
      <p:ext uri="{BB962C8B-B14F-4D97-AF65-F5344CB8AC3E}">
        <p14:creationId xmlns:p14="http://schemas.microsoft.com/office/powerpoint/2010/main" val="1795418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CuadroTexto"/>
          <p:cNvSpPr txBox="1">
            <a:spLocks noChangeArrowheads="1"/>
          </p:cNvSpPr>
          <p:nvPr/>
        </p:nvSpPr>
        <p:spPr bwMode="auto">
          <a:xfrm>
            <a:off x="2411413" y="6035675"/>
            <a:ext cx="3895725" cy="461665"/>
          </a:xfrm>
          <a:prstGeom prst="rect">
            <a:avLst/>
          </a:prstGeom>
          <a:solidFill>
            <a:schemeClr val="bg1"/>
          </a:solidFill>
          <a:ln w="9525">
            <a:noFill/>
            <a:miter lim="800000"/>
            <a:headEnd/>
            <a:tailEnd/>
          </a:ln>
        </p:spPr>
        <p:txBody>
          <a:bodyPr>
            <a:spAutoFit/>
          </a:bodyPr>
          <a:lstStyle/>
          <a:p>
            <a:pPr algn="r"/>
            <a:r>
              <a:rPr lang="es-MX" sz="2400" dirty="0">
                <a:latin typeface="Arial Narrow" pitchFamily="34" charset="0"/>
                <a:ea typeface="MS PGothic" pitchFamily="34" charset="-128"/>
              </a:rPr>
              <a:t>Email:  </a:t>
            </a:r>
            <a:r>
              <a:rPr lang="es-MX" sz="2400" dirty="0" smtClean="0">
                <a:latin typeface="Arial Narrow" pitchFamily="34" charset="0"/>
                <a:ea typeface="MS PGothic" pitchFamily="34" charset="-128"/>
                <a:hlinkClick r:id="rId2"/>
              </a:rPr>
              <a:t>rgonzalezt@conacyt.mx</a:t>
            </a:r>
            <a:r>
              <a:rPr lang="es-MX" sz="2400" dirty="0" smtClean="0">
                <a:latin typeface="Arial Narrow" pitchFamily="34" charset="0"/>
                <a:ea typeface="MS PGothic" pitchFamily="34" charset="-128"/>
              </a:rPr>
              <a:t> </a:t>
            </a:r>
            <a:endParaRPr lang="es-MX" sz="2400" dirty="0">
              <a:latin typeface="Arial Narrow" pitchFamily="34" charset="0"/>
              <a:ea typeface="MS PGothic" pitchFamily="34" charset="-128"/>
            </a:endParaRPr>
          </a:p>
        </p:txBody>
      </p:sp>
      <p:sp>
        <p:nvSpPr>
          <p:cNvPr id="9" name="8 CuadroTexto"/>
          <p:cNvSpPr txBox="1"/>
          <p:nvPr/>
        </p:nvSpPr>
        <p:spPr>
          <a:xfrm>
            <a:off x="2566412" y="4074407"/>
            <a:ext cx="4146144" cy="52322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s-MX"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Arial" pitchFamily="34" charset="0"/>
              </a:rPr>
              <a:t>www.cibiogem.gob.mx</a:t>
            </a:r>
          </a:p>
        </p:txBody>
      </p:sp>
      <p:pic>
        <p:nvPicPr>
          <p:cNvPr id="10" name="4 Imagen" descr="CIBIOGEM.JPG"/>
          <p:cNvPicPr>
            <a:picLocks noChangeAspect="1"/>
          </p:cNvPicPr>
          <p:nvPr/>
        </p:nvPicPr>
        <p:blipFill>
          <a:blip r:embed="rId3" cstate="print"/>
          <a:srcRect/>
          <a:stretch>
            <a:fillRect/>
          </a:stretch>
        </p:blipFill>
        <p:spPr bwMode="auto">
          <a:xfrm>
            <a:off x="3276600" y="1412875"/>
            <a:ext cx="2522538" cy="2520950"/>
          </a:xfrm>
          <a:prstGeom prst="rect">
            <a:avLst/>
          </a:prstGeom>
          <a:noFill/>
          <a:ln w="9525">
            <a:noFill/>
            <a:miter lim="800000"/>
            <a:headEnd/>
            <a:tailEnd/>
          </a:ln>
        </p:spPr>
      </p:pic>
      <p:sp>
        <p:nvSpPr>
          <p:cNvPr id="11" name="9 CuadroTexto"/>
          <p:cNvSpPr txBox="1">
            <a:spLocks noChangeArrowheads="1"/>
          </p:cNvSpPr>
          <p:nvPr/>
        </p:nvSpPr>
        <p:spPr bwMode="auto">
          <a:xfrm>
            <a:off x="914994" y="5065713"/>
            <a:ext cx="7356886" cy="954107"/>
          </a:xfrm>
          <a:prstGeom prst="rect">
            <a:avLst/>
          </a:prstGeom>
          <a:noFill/>
          <a:ln w="9525">
            <a:noFill/>
            <a:miter lim="800000"/>
            <a:headEnd/>
            <a:tailEnd/>
          </a:ln>
        </p:spPr>
        <p:txBody>
          <a:bodyPr wrap="none">
            <a:spAutoFit/>
          </a:bodyPr>
          <a:lstStyle/>
          <a:p>
            <a:pPr algn="ctr"/>
            <a:r>
              <a:rPr lang="es-MX" sz="2000" b="1" dirty="0" smtClean="0">
                <a:latin typeface="Calibri" pitchFamily="34" charset="0"/>
              </a:rPr>
              <a:t>M. En C. Rosa Inés González Torres </a:t>
            </a:r>
            <a:endParaRPr lang="es-MX" sz="2000" b="1" dirty="0">
              <a:latin typeface="Calibri" pitchFamily="34" charset="0"/>
            </a:endParaRPr>
          </a:p>
          <a:p>
            <a:pPr algn="ctr"/>
            <a:r>
              <a:rPr lang="es-MX" i="1" dirty="0">
                <a:latin typeface="Calibri" pitchFamily="34" charset="0"/>
              </a:rPr>
              <a:t>Subdirección de </a:t>
            </a:r>
            <a:r>
              <a:rPr lang="es-MX" i="1" dirty="0" smtClean="0">
                <a:latin typeface="Calibri" pitchFamily="34" charset="0"/>
              </a:rPr>
              <a:t>Comunicación y Divulgación de Biotecnología y Bioseguridad</a:t>
            </a:r>
            <a:endParaRPr lang="es-MX" i="1" dirty="0">
              <a:latin typeface="Calibri" pitchFamily="34" charset="0"/>
            </a:endParaRPr>
          </a:p>
          <a:p>
            <a:pPr algn="ctr"/>
            <a:r>
              <a:rPr lang="es-MX" i="1" dirty="0">
                <a:latin typeface="Calibri" pitchFamily="34" charset="0"/>
              </a:rPr>
              <a:t>de la Secretaría Ejecutiva de la CIBIOGEM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1700808"/>
            <a:ext cx="4392488" cy="3970318"/>
          </a:xfrm>
          <a:prstGeom prst="rect">
            <a:avLst/>
          </a:prstGeom>
        </p:spPr>
        <p:txBody>
          <a:bodyPr wrap="square">
            <a:spAutoFit/>
          </a:bodyPr>
          <a:lstStyle/>
          <a:p>
            <a:pPr algn="just"/>
            <a:r>
              <a:rPr lang="es-MX" dirty="0" smtClean="0">
                <a:solidFill>
                  <a:schemeClr val="tx1">
                    <a:lumMod val="65000"/>
                    <a:lumOff val="35000"/>
                  </a:schemeClr>
                </a:solidFill>
                <a:latin typeface="Arial" pitchFamily="34" charset="0"/>
                <a:cs typeface="Arial" pitchFamily="34" charset="0"/>
              </a:rPr>
              <a:t>La presidencia de la Comisión se ejerce de manera rotatoria ​​en periodos de dos años, entre los titulares de las Secretarias de Salud,  SAGARPA y SEMARNAT. </a:t>
            </a:r>
          </a:p>
          <a:p>
            <a:pPr algn="just"/>
            <a:endParaRPr lang="es-MX" dirty="0" smtClean="0">
              <a:solidFill>
                <a:schemeClr val="tx1">
                  <a:lumMod val="65000"/>
                  <a:lumOff val="35000"/>
                </a:schemeClr>
              </a:solidFill>
              <a:latin typeface="Arial" pitchFamily="34" charset="0"/>
              <a:cs typeface="Arial" pitchFamily="34" charset="0"/>
            </a:endParaRPr>
          </a:p>
          <a:p>
            <a:pPr algn="just"/>
            <a:r>
              <a:rPr lang="es-MX" dirty="0" smtClean="0">
                <a:solidFill>
                  <a:schemeClr val="tx1">
                    <a:lumMod val="65000"/>
                    <a:lumOff val="35000"/>
                  </a:schemeClr>
                </a:solidFill>
                <a:latin typeface="Arial" pitchFamily="34" charset="0"/>
                <a:cs typeface="Arial" pitchFamily="34" charset="0"/>
              </a:rPr>
              <a:t>El Presidente actual de la CIBIOGEM por el periodo 2013-2014 es la Secretaria de Salud, la Dra. Mercedes Juan López. La Comisión, tiene un Vicepresidente, esta función la ejerce de manera permanente el Director General del CONACYT, actualmente el Dr. Enrique Cabrero Mendoza.</a:t>
            </a:r>
          </a:p>
        </p:txBody>
      </p:sp>
      <p:sp>
        <p:nvSpPr>
          <p:cNvPr id="16" name="15 Rectángulo"/>
          <p:cNvSpPr/>
          <p:nvPr/>
        </p:nvSpPr>
        <p:spPr>
          <a:xfrm>
            <a:off x="6084168" y="1124744"/>
            <a:ext cx="2592288" cy="51125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descr="ciencia-1.jpg"/>
          <p:cNvPicPr>
            <a:picLocks noChangeAspect="1"/>
          </p:cNvPicPr>
          <p:nvPr/>
        </p:nvPicPr>
        <p:blipFill>
          <a:blip r:embed="rId2" cstate="print"/>
          <a:stretch>
            <a:fillRect/>
          </a:stretch>
        </p:blipFill>
        <p:spPr>
          <a:xfrm>
            <a:off x="6243724" y="1262658"/>
            <a:ext cx="2319861" cy="1558840"/>
          </a:xfrm>
          <a:prstGeom prst="rect">
            <a:avLst/>
          </a:prstGeom>
        </p:spPr>
      </p:pic>
      <p:pic>
        <p:nvPicPr>
          <p:cNvPr id="14" name="13 Imagen" descr="120-Q47R6O5K.jpg"/>
          <p:cNvPicPr>
            <a:picLocks noChangeAspect="1"/>
          </p:cNvPicPr>
          <p:nvPr/>
        </p:nvPicPr>
        <p:blipFill>
          <a:blip r:embed="rId3" cstate="print"/>
          <a:stretch>
            <a:fillRect/>
          </a:stretch>
        </p:blipFill>
        <p:spPr>
          <a:xfrm>
            <a:off x="6246638" y="2821498"/>
            <a:ext cx="2323306" cy="1742478"/>
          </a:xfrm>
          <a:prstGeom prst="rect">
            <a:avLst/>
          </a:prstGeom>
        </p:spPr>
      </p:pic>
      <p:pic>
        <p:nvPicPr>
          <p:cNvPr id="15" name="14 Imagen" descr="campos1.jpg"/>
          <p:cNvPicPr>
            <a:picLocks noChangeAspect="1"/>
          </p:cNvPicPr>
          <p:nvPr/>
        </p:nvPicPr>
        <p:blipFill>
          <a:blip r:embed="rId4" cstate="print"/>
          <a:stretch>
            <a:fillRect/>
          </a:stretch>
        </p:blipFill>
        <p:spPr>
          <a:xfrm>
            <a:off x="6249335" y="4565093"/>
            <a:ext cx="2317859" cy="152520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bwMode="auto">
          <a:xfrm>
            <a:off x="539552" y="4869160"/>
            <a:ext cx="3096344" cy="1368152"/>
          </a:xfrm>
          <a:prstGeom prst="roundRect">
            <a:avLst/>
          </a:prstGeom>
          <a:solidFill>
            <a:schemeClr val="bg1">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a:endParaRPr lang="es-MX" sz="1400" dirty="0">
              <a:latin typeface="+mj-lt"/>
            </a:endParaRPr>
          </a:p>
        </p:txBody>
      </p:sp>
      <p:sp>
        <p:nvSpPr>
          <p:cNvPr id="7" name="6 Rectángulo redondeado"/>
          <p:cNvSpPr/>
          <p:nvPr/>
        </p:nvSpPr>
        <p:spPr bwMode="auto">
          <a:xfrm>
            <a:off x="489204" y="1041470"/>
            <a:ext cx="3146692" cy="1307409"/>
          </a:xfrm>
          <a:prstGeom prst="round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a:endParaRPr lang="es-MX" sz="1400" b="1" dirty="0">
              <a:latin typeface="+mj-lt"/>
            </a:endParaRPr>
          </a:p>
        </p:txBody>
      </p:sp>
      <p:sp>
        <p:nvSpPr>
          <p:cNvPr id="10" name="9 Rectángulo"/>
          <p:cNvSpPr/>
          <p:nvPr/>
        </p:nvSpPr>
        <p:spPr>
          <a:xfrm>
            <a:off x="705228" y="1268760"/>
            <a:ext cx="2788362" cy="738664"/>
          </a:xfrm>
          <a:prstGeom prst="rect">
            <a:avLst/>
          </a:prstGeom>
        </p:spPr>
        <p:txBody>
          <a:bodyPr wrap="square">
            <a:spAutoFit/>
          </a:bodyPr>
          <a:lstStyle/>
          <a:p>
            <a:pPr lvl="0"/>
            <a:r>
              <a:rPr lang="es-MX" sz="1400" b="1" dirty="0" smtClean="0">
                <a:solidFill>
                  <a:srgbClr val="000000"/>
                </a:solidFill>
                <a:latin typeface="Arial"/>
              </a:rPr>
              <a:t>PROTOCOLO DE CARTAGENA PARA LA SEGURIDAD DE LA BIOTECNOLOGÍA</a:t>
            </a:r>
            <a:endParaRPr lang="es-MX" sz="1400" b="1" dirty="0">
              <a:solidFill>
                <a:srgbClr val="000000"/>
              </a:solidFill>
              <a:latin typeface="Arial"/>
            </a:endParaRPr>
          </a:p>
        </p:txBody>
      </p:sp>
      <p:sp>
        <p:nvSpPr>
          <p:cNvPr id="11" name="10 Rectángulo redondeado"/>
          <p:cNvSpPr/>
          <p:nvPr/>
        </p:nvSpPr>
        <p:spPr bwMode="auto">
          <a:xfrm>
            <a:off x="489204" y="3044584"/>
            <a:ext cx="3146692" cy="1248511"/>
          </a:xfrm>
          <a:prstGeom prst="roundRect">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a:endParaRPr lang="es-MX" sz="1400" dirty="0">
              <a:latin typeface="+mj-lt"/>
            </a:endParaRPr>
          </a:p>
        </p:txBody>
      </p:sp>
      <p:sp>
        <p:nvSpPr>
          <p:cNvPr id="12" name="11 Rectángulo"/>
          <p:cNvSpPr/>
          <p:nvPr/>
        </p:nvSpPr>
        <p:spPr>
          <a:xfrm>
            <a:off x="633220" y="3212976"/>
            <a:ext cx="2880320" cy="954107"/>
          </a:xfrm>
          <a:prstGeom prst="rect">
            <a:avLst/>
          </a:prstGeom>
        </p:spPr>
        <p:txBody>
          <a:bodyPr wrap="square">
            <a:spAutoFit/>
          </a:bodyPr>
          <a:lstStyle/>
          <a:p>
            <a:r>
              <a:rPr lang="es-MX" sz="1400" b="1" dirty="0" smtClean="0">
                <a:solidFill>
                  <a:srgbClr val="000000"/>
                </a:solidFill>
                <a:latin typeface="Arial"/>
              </a:rPr>
              <a:t>LEY DE BIOSEGURIDAD DE ORGANISMOS GENÉTICAMENTE MODIFICADOS</a:t>
            </a:r>
          </a:p>
        </p:txBody>
      </p:sp>
      <p:sp>
        <p:nvSpPr>
          <p:cNvPr id="13" name="12 Rectángulo"/>
          <p:cNvSpPr/>
          <p:nvPr/>
        </p:nvSpPr>
        <p:spPr>
          <a:xfrm>
            <a:off x="755576" y="5013176"/>
            <a:ext cx="2808312" cy="1169551"/>
          </a:xfrm>
          <a:prstGeom prst="rect">
            <a:avLst/>
          </a:prstGeom>
        </p:spPr>
        <p:txBody>
          <a:bodyPr wrap="square">
            <a:spAutoFit/>
          </a:bodyPr>
          <a:lstStyle/>
          <a:p>
            <a:r>
              <a:rPr lang="es-MX" sz="1400" b="1" dirty="0" smtClean="0">
                <a:solidFill>
                  <a:srgbClr val="000000"/>
                </a:solidFill>
                <a:latin typeface="Arial"/>
              </a:rPr>
              <a:t>REGLAMENTO DE LA LEY DE BIOSEGURIDAD DE ORGANISMOS GENÉTICAMENTE MODIFICADOS</a:t>
            </a:r>
          </a:p>
        </p:txBody>
      </p:sp>
      <p:sp>
        <p:nvSpPr>
          <p:cNvPr id="15" name="14 Flecha abajo"/>
          <p:cNvSpPr/>
          <p:nvPr/>
        </p:nvSpPr>
        <p:spPr bwMode="auto">
          <a:xfrm>
            <a:off x="1785348" y="2420888"/>
            <a:ext cx="428628" cy="428628"/>
          </a:xfrm>
          <a:prstGeom prst="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Times"/>
            </a:endParaRPr>
          </a:p>
        </p:txBody>
      </p:sp>
      <p:sp>
        <p:nvSpPr>
          <p:cNvPr id="17" name="16 Flecha abajo"/>
          <p:cNvSpPr/>
          <p:nvPr/>
        </p:nvSpPr>
        <p:spPr bwMode="auto">
          <a:xfrm>
            <a:off x="1857356" y="4440532"/>
            <a:ext cx="428628" cy="428628"/>
          </a:xfrm>
          <a:prstGeom prst="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dirty="0" smtClean="0">
              <a:ln>
                <a:noFill/>
              </a:ln>
              <a:solidFill>
                <a:schemeClr val="tx1"/>
              </a:solidFill>
              <a:effectLst/>
              <a:latin typeface="Times"/>
            </a:endParaRPr>
          </a:p>
        </p:txBody>
      </p:sp>
      <p:sp>
        <p:nvSpPr>
          <p:cNvPr id="18" name="17 Rectángulo"/>
          <p:cNvSpPr/>
          <p:nvPr/>
        </p:nvSpPr>
        <p:spPr>
          <a:xfrm>
            <a:off x="3923928" y="980728"/>
            <a:ext cx="4950296" cy="1323439"/>
          </a:xfrm>
          <a:prstGeom prst="rect">
            <a:avLst/>
          </a:prstGeom>
        </p:spPr>
        <p:txBody>
          <a:bodyPr wrap="square">
            <a:spAutoFit/>
          </a:bodyPr>
          <a:lstStyle/>
          <a:p>
            <a:r>
              <a:rPr lang="es-MX" sz="1600" dirty="0" smtClean="0">
                <a:solidFill>
                  <a:schemeClr val="bg1">
                    <a:lumMod val="50000"/>
                  </a:schemeClr>
                </a:solidFill>
                <a:latin typeface="Arial Narrow" pitchFamily="34" charset="0"/>
              </a:rPr>
              <a:t>Para dar cumplimiento al </a:t>
            </a:r>
            <a:r>
              <a:rPr lang="es-MX" sz="1600" dirty="0" smtClean="0">
                <a:solidFill>
                  <a:schemeClr val="bg1">
                    <a:lumMod val="50000"/>
                  </a:schemeClr>
                </a:solidFill>
                <a:latin typeface="Arial Narrow" pitchFamily="34" charset="0"/>
              </a:rPr>
              <a:t>PCB (2003) </a:t>
            </a:r>
            <a:r>
              <a:rPr lang="es-MX" sz="1600" dirty="0" smtClean="0">
                <a:solidFill>
                  <a:schemeClr val="bg1">
                    <a:lumMod val="50000"/>
                  </a:schemeClr>
                </a:solidFill>
                <a:latin typeface="Arial Narrow" pitchFamily="34" charset="0"/>
              </a:rPr>
              <a:t>México expidió la </a:t>
            </a:r>
          </a:p>
          <a:p>
            <a:r>
              <a:rPr lang="es-MX" sz="1600" dirty="0" smtClean="0">
                <a:solidFill>
                  <a:schemeClr val="bg1">
                    <a:lumMod val="50000"/>
                  </a:schemeClr>
                </a:solidFill>
                <a:latin typeface="Arial Narrow" pitchFamily="34" charset="0"/>
              </a:rPr>
              <a:t>Ley de Bioseguridad de los Organismos Genéticamente Modificados  (LBOGM), que concreta lineamientos del Protocolo de Cartagena y es el ordenamiento jurídico específico y aplicable en materia de bioseguridad de </a:t>
            </a:r>
            <a:r>
              <a:rPr lang="es-MX" sz="1600" dirty="0" err="1" smtClean="0">
                <a:solidFill>
                  <a:schemeClr val="bg1">
                    <a:lumMod val="50000"/>
                  </a:schemeClr>
                </a:solidFill>
                <a:latin typeface="Arial Narrow" pitchFamily="34" charset="0"/>
              </a:rPr>
              <a:t>OGMs</a:t>
            </a:r>
            <a:r>
              <a:rPr lang="es-MX" sz="1600" dirty="0" smtClean="0">
                <a:solidFill>
                  <a:schemeClr val="bg1">
                    <a:lumMod val="50000"/>
                  </a:schemeClr>
                </a:solidFill>
                <a:latin typeface="Arial Narrow" pitchFamily="34" charset="0"/>
              </a:rPr>
              <a:t> en México.</a:t>
            </a:r>
            <a:endParaRPr lang="es-MX" sz="1600" dirty="0">
              <a:solidFill>
                <a:schemeClr val="bg1">
                  <a:lumMod val="50000"/>
                </a:schemeClr>
              </a:solidFill>
              <a:latin typeface="Arial Narrow" pitchFamily="34" charset="0"/>
            </a:endParaRPr>
          </a:p>
        </p:txBody>
      </p:sp>
      <p:sp>
        <p:nvSpPr>
          <p:cNvPr id="19" name="18 Rectángulo"/>
          <p:cNvSpPr/>
          <p:nvPr/>
        </p:nvSpPr>
        <p:spPr>
          <a:xfrm>
            <a:off x="3995936" y="2996952"/>
            <a:ext cx="4248472" cy="1323439"/>
          </a:xfrm>
          <a:prstGeom prst="rect">
            <a:avLst/>
          </a:prstGeom>
        </p:spPr>
        <p:txBody>
          <a:bodyPr wrap="square">
            <a:spAutoFit/>
          </a:bodyPr>
          <a:lstStyle/>
          <a:p>
            <a:pPr algn="just"/>
            <a:r>
              <a:rPr lang="es-MX" sz="1600" dirty="0" smtClean="0">
                <a:solidFill>
                  <a:schemeClr val="bg1">
                    <a:lumMod val="50000"/>
                  </a:schemeClr>
                </a:solidFill>
                <a:latin typeface="Arial Narrow" pitchFamily="34" charset="0"/>
              </a:rPr>
              <a:t>Publicada el 18 de marzo de 2005</a:t>
            </a:r>
          </a:p>
          <a:p>
            <a:pPr algn="just"/>
            <a:r>
              <a:rPr lang="es-MX" sz="1600" dirty="0" smtClean="0">
                <a:solidFill>
                  <a:schemeClr val="bg1">
                    <a:lumMod val="50000"/>
                  </a:schemeClr>
                </a:solidFill>
                <a:latin typeface="Arial Narrow" pitchFamily="34" charset="0"/>
              </a:rPr>
              <a:t>Regular las actividades con </a:t>
            </a:r>
            <a:r>
              <a:rPr lang="es-MX" sz="1600" dirty="0" err="1" smtClean="0">
                <a:solidFill>
                  <a:schemeClr val="bg1">
                    <a:lumMod val="50000"/>
                  </a:schemeClr>
                </a:solidFill>
                <a:latin typeface="Arial Narrow" pitchFamily="34" charset="0"/>
              </a:rPr>
              <a:t>OGMs</a:t>
            </a:r>
            <a:r>
              <a:rPr lang="es-MX" sz="1600" dirty="0" smtClean="0">
                <a:solidFill>
                  <a:schemeClr val="bg1">
                    <a:lumMod val="50000"/>
                  </a:schemeClr>
                </a:solidFill>
                <a:latin typeface="Arial Narrow" pitchFamily="34" charset="0"/>
              </a:rPr>
              <a:t> para prevenir, evitar o reducir los posibles riesgos a: </a:t>
            </a:r>
          </a:p>
          <a:p>
            <a:pPr algn="just"/>
            <a:r>
              <a:rPr lang="es-MX" sz="1600" dirty="0" smtClean="0">
                <a:solidFill>
                  <a:schemeClr val="bg1">
                    <a:lumMod val="50000"/>
                  </a:schemeClr>
                </a:solidFill>
                <a:latin typeface="Arial Narrow" pitchFamily="34" charset="0"/>
              </a:rPr>
              <a:t>La salud humana, el medio ambiente y la biodiversidad, la sanidad animal, vegetal y acuícola.</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5229200"/>
            <a:ext cx="2592288" cy="369332"/>
          </a:xfrm>
          <a:prstGeom prst="rect">
            <a:avLst/>
          </a:prstGeom>
          <a:noFill/>
        </p:spPr>
        <p:txBody>
          <a:bodyPr wrap="square" rtlCol="0">
            <a:spAutoFit/>
          </a:bodyPr>
          <a:lstStyle/>
          <a:p>
            <a:endParaRPr lang="es-MX" b="1" dirty="0"/>
          </a:p>
        </p:txBody>
      </p:sp>
      <p:sp>
        <p:nvSpPr>
          <p:cNvPr id="8" name="7 CuadroTexto"/>
          <p:cNvSpPr txBox="1"/>
          <p:nvPr/>
        </p:nvSpPr>
        <p:spPr>
          <a:xfrm>
            <a:off x="5508104" y="5229200"/>
            <a:ext cx="2592288" cy="369332"/>
          </a:xfrm>
          <a:prstGeom prst="rect">
            <a:avLst/>
          </a:prstGeom>
          <a:noFill/>
        </p:spPr>
        <p:txBody>
          <a:bodyPr wrap="square" rtlCol="0">
            <a:spAutoFit/>
          </a:bodyPr>
          <a:lstStyle/>
          <a:p>
            <a:endParaRPr lang="es-MX" b="1" dirty="0"/>
          </a:p>
        </p:txBody>
      </p:sp>
      <p:graphicFrame>
        <p:nvGraphicFramePr>
          <p:cNvPr id="30" name="29 Diagrama"/>
          <p:cNvGraphicFramePr/>
          <p:nvPr/>
        </p:nvGraphicFramePr>
        <p:xfrm>
          <a:off x="-252536" y="1340768"/>
          <a:ext cx="633670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30 Rectángulo"/>
          <p:cNvSpPr/>
          <p:nvPr/>
        </p:nvSpPr>
        <p:spPr>
          <a:xfrm>
            <a:off x="323528" y="908720"/>
            <a:ext cx="3332387" cy="461665"/>
          </a:xfrm>
          <a:prstGeom prst="rect">
            <a:avLst/>
          </a:prstGeom>
        </p:spPr>
        <p:txBody>
          <a:bodyPr wrap="none">
            <a:spAutoFit/>
          </a:bodyPr>
          <a:lstStyle/>
          <a:p>
            <a:r>
              <a:rPr lang="es-MX" sz="2400" b="1" dirty="0" smtClean="0">
                <a:solidFill>
                  <a:schemeClr val="accent1">
                    <a:lumMod val="75000"/>
                  </a:schemeClr>
                </a:solidFill>
                <a:latin typeface="Calibri" pitchFamily="34" charset="0"/>
              </a:rPr>
              <a:t>Uso seguro de </a:t>
            </a:r>
            <a:r>
              <a:rPr lang="es-MX" sz="2400" b="1" dirty="0" err="1" smtClean="0">
                <a:solidFill>
                  <a:schemeClr val="accent1">
                    <a:lumMod val="75000"/>
                  </a:schemeClr>
                </a:solidFill>
                <a:latin typeface="Calibri" pitchFamily="34" charset="0"/>
              </a:rPr>
              <a:t>OGMs</a:t>
            </a:r>
            <a:r>
              <a:rPr lang="es-MX" sz="2400" b="1" dirty="0" smtClean="0">
                <a:solidFill>
                  <a:schemeClr val="accent1">
                    <a:lumMod val="75000"/>
                  </a:schemeClr>
                </a:solidFill>
                <a:latin typeface="Calibri" pitchFamily="34" charset="0"/>
              </a:rPr>
              <a:t> en:</a:t>
            </a:r>
            <a:endParaRPr lang="es-MX" sz="2400" b="1" dirty="0"/>
          </a:p>
        </p:txBody>
      </p:sp>
      <p:sp>
        <p:nvSpPr>
          <p:cNvPr id="33" name="32 Rectángulo"/>
          <p:cNvSpPr/>
          <p:nvPr/>
        </p:nvSpPr>
        <p:spPr>
          <a:xfrm>
            <a:off x="5508104" y="1412776"/>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34" name="33 CuadroTexto"/>
          <p:cNvSpPr txBox="1"/>
          <p:nvPr/>
        </p:nvSpPr>
        <p:spPr>
          <a:xfrm>
            <a:off x="5551234" y="1700808"/>
            <a:ext cx="1587294" cy="830997"/>
          </a:xfrm>
          <a:prstGeom prst="rect">
            <a:avLst/>
          </a:prstGeom>
          <a:noFill/>
        </p:spPr>
        <p:txBody>
          <a:bodyPr wrap="none" rtlCol="0">
            <a:spAutoFit/>
          </a:bodyPr>
          <a:lstStyle/>
          <a:p>
            <a:r>
              <a:rPr lang="es-MX" sz="2400" dirty="0" smtClean="0">
                <a:solidFill>
                  <a:schemeClr val="bg1"/>
                </a:solidFill>
              </a:rPr>
              <a:t>SAGARPA</a:t>
            </a:r>
          </a:p>
          <a:p>
            <a:r>
              <a:rPr lang="es-MX" sz="2400" dirty="0" smtClean="0">
                <a:solidFill>
                  <a:schemeClr val="bg1"/>
                </a:solidFill>
              </a:rPr>
              <a:t>SEMARNAT</a:t>
            </a:r>
            <a:endParaRPr lang="es-MX" sz="2400" dirty="0">
              <a:solidFill>
                <a:schemeClr val="bg1"/>
              </a:solidFill>
            </a:endParaRPr>
          </a:p>
        </p:txBody>
      </p:sp>
      <p:sp>
        <p:nvSpPr>
          <p:cNvPr id="35" name="34 Rectángulo"/>
          <p:cNvSpPr/>
          <p:nvPr/>
        </p:nvSpPr>
        <p:spPr>
          <a:xfrm>
            <a:off x="5508104" y="3212976"/>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36" name="35 CuadroTexto"/>
          <p:cNvSpPr txBox="1"/>
          <p:nvPr/>
        </p:nvSpPr>
        <p:spPr>
          <a:xfrm>
            <a:off x="5580112" y="3390091"/>
            <a:ext cx="1587294" cy="830997"/>
          </a:xfrm>
          <a:prstGeom prst="rect">
            <a:avLst/>
          </a:prstGeom>
          <a:noFill/>
        </p:spPr>
        <p:txBody>
          <a:bodyPr wrap="none" rtlCol="0">
            <a:spAutoFit/>
          </a:bodyPr>
          <a:lstStyle/>
          <a:p>
            <a:r>
              <a:rPr lang="es-MX" sz="2400" dirty="0" smtClean="0">
                <a:solidFill>
                  <a:schemeClr val="bg1"/>
                </a:solidFill>
              </a:rPr>
              <a:t>SAGARPA</a:t>
            </a:r>
          </a:p>
          <a:p>
            <a:r>
              <a:rPr lang="es-MX" sz="2400" dirty="0" smtClean="0">
                <a:solidFill>
                  <a:schemeClr val="bg1"/>
                </a:solidFill>
              </a:rPr>
              <a:t>SEMARNAT</a:t>
            </a:r>
            <a:endParaRPr lang="es-MX" sz="2400" dirty="0">
              <a:solidFill>
                <a:schemeClr val="bg1"/>
              </a:solidFill>
            </a:endParaRPr>
          </a:p>
        </p:txBody>
      </p:sp>
      <p:sp>
        <p:nvSpPr>
          <p:cNvPr id="37" name="36 Rectángulo redondeado"/>
          <p:cNvSpPr/>
          <p:nvPr/>
        </p:nvSpPr>
        <p:spPr>
          <a:xfrm>
            <a:off x="7308304" y="1772816"/>
            <a:ext cx="1152128"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chemeClr val="tx1"/>
                </a:solidFill>
              </a:rPr>
              <a:t>aviso</a:t>
            </a:r>
            <a:endParaRPr lang="es-MX" sz="2000" dirty="0">
              <a:solidFill>
                <a:schemeClr val="tx1"/>
              </a:solidFill>
            </a:endParaRPr>
          </a:p>
        </p:txBody>
      </p:sp>
      <p:sp>
        <p:nvSpPr>
          <p:cNvPr id="38" name="37 Rectángulo redondeado"/>
          <p:cNvSpPr/>
          <p:nvPr/>
        </p:nvSpPr>
        <p:spPr>
          <a:xfrm>
            <a:off x="7308304" y="3717032"/>
            <a:ext cx="1224136" cy="43204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chemeClr val="tx1"/>
                </a:solidFill>
              </a:rPr>
              <a:t>Permiso</a:t>
            </a:r>
          </a:p>
        </p:txBody>
      </p:sp>
      <p:sp>
        <p:nvSpPr>
          <p:cNvPr id="39" name="38 Rectángulo"/>
          <p:cNvSpPr/>
          <p:nvPr/>
        </p:nvSpPr>
        <p:spPr>
          <a:xfrm>
            <a:off x="5508104" y="5085184"/>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40" name="39 CuadroTexto"/>
          <p:cNvSpPr txBox="1"/>
          <p:nvPr/>
        </p:nvSpPr>
        <p:spPr>
          <a:xfrm>
            <a:off x="5724128" y="5445224"/>
            <a:ext cx="1010982" cy="461665"/>
          </a:xfrm>
          <a:prstGeom prst="rect">
            <a:avLst/>
          </a:prstGeom>
          <a:noFill/>
        </p:spPr>
        <p:txBody>
          <a:bodyPr wrap="none" rtlCol="0">
            <a:spAutoFit/>
          </a:bodyPr>
          <a:lstStyle/>
          <a:p>
            <a:r>
              <a:rPr lang="es-MX" sz="2400" dirty="0" smtClean="0">
                <a:solidFill>
                  <a:schemeClr val="bg1"/>
                </a:solidFill>
              </a:rPr>
              <a:t>SALUD</a:t>
            </a:r>
            <a:endParaRPr lang="es-MX" sz="2400" dirty="0">
              <a:solidFill>
                <a:schemeClr val="bg1"/>
              </a:solidFill>
            </a:endParaRPr>
          </a:p>
        </p:txBody>
      </p:sp>
      <p:sp>
        <p:nvSpPr>
          <p:cNvPr id="41" name="40 Rectángulo redondeado"/>
          <p:cNvSpPr/>
          <p:nvPr/>
        </p:nvSpPr>
        <p:spPr>
          <a:xfrm>
            <a:off x="7308304" y="5445224"/>
            <a:ext cx="1656184"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chemeClr val="tx1"/>
                </a:solidFill>
              </a:rPr>
              <a:t>Autorización</a:t>
            </a:r>
          </a:p>
        </p:txBody>
      </p:sp>
    </p:spTree>
    <p:extLst>
      <p:ext uri="{BB962C8B-B14F-4D97-AF65-F5344CB8AC3E}">
        <p14:creationId xmlns:p14="http://schemas.microsoft.com/office/powerpoint/2010/main" val="26631564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755576" y="1556792"/>
          <a:ext cx="6720408"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467544" y="1052736"/>
            <a:ext cx="6030882" cy="461665"/>
          </a:xfrm>
          <a:prstGeom prst="rect">
            <a:avLst/>
          </a:prstGeom>
        </p:spPr>
        <p:txBody>
          <a:bodyPr wrap="none">
            <a:spAutoFit/>
          </a:bodyPr>
          <a:lstStyle/>
          <a:p>
            <a:r>
              <a:rPr lang="es-MX" sz="2400" b="1" dirty="0" smtClean="0">
                <a:solidFill>
                  <a:schemeClr val="accent1">
                    <a:lumMod val="75000"/>
                  </a:schemeClr>
                </a:solidFill>
                <a:latin typeface="Calibri" pitchFamily="34" charset="0"/>
              </a:rPr>
              <a:t>Otros aspectos que involucran a los </a:t>
            </a:r>
            <a:r>
              <a:rPr lang="es-MX" sz="2400" b="1" dirty="0" err="1" smtClean="0">
                <a:solidFill>
                  <a:schemeClr val="accent1">
                    <a:lumMod val="75000"/>
                  </a:schemeClr>
                </a:solidFill>
                <a:latin typeface="Calibri" pitchFamily="34" charset="0"/>
              </a:rPr>
              <a:t>OGMs</a:t>
            </a:r>
            <a:r>
              <a:rPr lang="es-MX" sz="2400" b="1" dirty="0" smtClean="0">
                <a:solidFill>
                  <a:schemeClr val="accent1">
                    <a:lumMod val="75000"/>
                  </a:schemeClr>
                </a:solidFill>
                <a:latin typeface="Calibri" pitchFamily="34" charset="0"/>
              </a:rPr>
              <a:t> en:</a:t>
            </a:r>
            <a:endParaRPr lang="es-MX" sz="2400" b="1" dirty="0"/>
          </a:p>
        </p:txBody>
      </p:sp>
      <p:sp>
        <p:nvSpPr>
          <p:cNvPr id="4" name="3 Rectángulo"/>
          <p:cNvSpPr/>
          <p:nvPr/>
        </p:nvSpPr>
        <p:spPr>
          <a:xfrm>
            <a:off x="6804248" y="1572568"/>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5" name="4 Rectángulo"/>
          <p:cNvSpPr/>
          <p:nvPr/>
        </p:nvSpPr>
        <p:spPr>
          <a:xfrm>
            <a:off x="6804248" y="3300760"/>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5 Rectángulo"/>
          <p:cNvSpPr/>
          <p:nvPr/>
        </p:nvSpPr>
        <p:spPr>
          <a:xfrm>
            <a:off x="6804248" y="5013176"/>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8" name="7 CuadroTexto"/>
          <p:cNvSpPr txBox="1"/>
          <p:nvPr/>
        </p:nvSpPr>
        <p:spPr>
          <a:xfrm>
            <a:off x="7092280" y="3645024"/>
            <a:ext cx="1061509" cy="584775"/>
          </a:xfrm>
          <a:prstGeom prst="rect">
            <a:avLst/>
          </a:prstGeom>
          <a:noFill/>
        </p:spPr>
        <p:txBody>
          <a:bodyPr wrap="none" rtlCol="0">
            <a:spAutoFit/>
          </a:bodyPr>
          <a:lstStyle/>
          <a:p>
            <a:r>
              <a:rPr lang="es-MX" sz="3200" dirty="0" smtClean="0">
                <a:solidFill>
                  <a:schemeClr val="bg1"/>
                </a:solidFill>
              </a:rPr>
              <a:t>SHCP</a:t>
            </a:r>
            <a:endParaRPr lang="es-MX" sz="3200" dirty="0">
              <a:solidFill>
                <a:schemeClr val="bg1"/>
              </a:solidFill>
            </a:endParaRPr>
          </a:p>
        </p:txBody>
      </p:sp>
      <p:sp>
        <p:nvSpPr>
          <p:cNvPr id="9" name="8 CuadroTexto"/>
          <p:cNvSpPr txBox="1"/>
          <p:nvPr/>
        </p:nvSpPr>
        <p:spPr>
          <a:xfrm>
            <a:off x="6749492" y="5373216"/>
            <a:ext cx="1792286" cy="584775"/>
          </a:xfrm>
          <a:prstGeom prst="rect">
            <a:avLst/>
          </a:prstGeom>
          <a:noFill/>
        </p:spPr>
        <p:txBody>
          <a:bodyPr wrap="none" rtlCol="0">
            <a:spAutoFit/>
          </a:bodyPr>
          <a:lstStyle/>
          <a:p>
            <a:r>
              <a:rPr lang="es-MX" sz="3200" dirty="0" smtClean="0">
                <a:solidFill>
                  <a:schemeClr val="bg1"/>
                </a:solidFill>
              </a:rPr>
              <a:t>CONACYT</a:t>
            </a:r>
            <a:endParaRPr lang="es-MX" sz="3200" dirty="0">
              <a:solidFill>
                <a:schemeClr val="bg1"/>
              </a:solidFill>
            </a:endParaRPr>
          </a:p>
        </p:txBody>
      </p:sp>
      <p:sp>
        <p:nvSpPr>
          <p:cNvPr id="10" name="Elipse 9"/>
          <p:cNvSpPr/>
          <p:nvPr/>
        </p:nvSpPr>
        <p:spPr>
          <a:xfrm>
            <a:off x="6876256" y="1628800"/>
            <a:ext cx="1440160" cy="108012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CuadroTexto"/>
          <p:cNvSpPr txBox="1"/>
          <p:nvPr/>
        </p:nvSpPr>
        <p:spPr>
          <a:xfrm>
            <a:off x="7236296" y="1844824"/>
            <a:ext cx="785793" cy="584775"/>
          </a:xfrm>
          <a:prstGeom prst="rect">
            <a:avLst/>
          </a:prstGeom>
          <a:noFill/>
        </p:spPr>
        <p:txBody>
          <a:bodyPr wrap="none" rtlCol="0">
            <a:spAutoFit/>
          </a:bodyPr>
          <a:lstStyle/>
          <a:p>
            <a:r>
              <a:rPr lang="es-MX" sz="3200" dirty="0" smtClean="0">
                <a:solidFill>
                  <a:schemeClr val="bg1"/>
                </a:solidFill>
              </a:rPr>
              <a:t>SEP</a:t>
            </a:r>
            <a:endParaRPr lang="es-MX" sz="32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68418664"/>
              </p:ext>
            </p:extLst>
          </p:nvPr>
        </p:nvGraphicFramePr>
        <p:xfrm>
          <a:off x="755576" y="1556792"/>
          <a:ext cx="6720408"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467544" y="1052736"/>
            <a:ext cx="6030882" cy="461665"/>
          </a:xfrm>
          <a:prstGeom prst="rect">
            <a:avLst/>
          </a:prstGeom>
        </p:spPr>
        <p:txBody>
          <a:bodyPr wrap="none">
            <a:spAutoFit/>
          </a:bodyPr>
          <a:lstStyle/>
          <a:p>
            <a:r>
              <a:rPr lang="es-MX" sz="2400" b="1" dirty="0" smtClean="0">
                <a:solidFill>
                  <a:schemeClr val="accent1">
                    <a:lumMod val="75000"/>
                  </a:schemeClr>
                </a:solidFill>
                <a:latin typeface="Calibri" pitchFamily="34" charset="0"/>
              </a:rPr>
              <a:t>Otros aspectos que involucran a los </a:t>
            </a:r>
            <a:r>
              <a:rPr lang="es-MX" sz="2400" b="1" dirty="0" err="1" smtClean="0">
                <a:solidFill>
                  <a:schemeClr val="accent1">
                    <a:lumMod val="75000"/>
                  </a:schemeClr>
                </a:solidFill>
                <a:latin typeface="Calibri" pitchFamily="34" charset="0"/>
              </a:rPr>
              <a:t>OGMs</a:t>
            </a:r>
            <a:r>
              <a:rPr lang="es-MX" sz="2400" b="1" dirty="0" smtClean="0">
                <a:solidFill>
                  <a:schemeClr val="accent1">
                    <a:lumMod val="75000"/>
                  </a:schemeClr>
                </a:solidFill>
                <a:latin typeface="Calibri" pitchFamily="34" charset="0"/>
              </a:rPr>
              <a:t> en:</a:t>
            </a:r>
            <a:endParaRPr lang="es-MX" sz="2400" b="1" dirty="0"/>
          </a:p>
        </p:txBody>
      </p:sp>
      <p:sp>
        <p:nvSpPr>
          <p:cNvPr id="4" name="3 Rectángulo"/>
          <p:cNvSpPr/>
          <p:nvPr/>
        </p:nvSpPr>
        <p:spPr>
          <a:xfrm>
            <a:off x="6804248" y="1572568"/>
            <a:ext cx="1656184" cy="12961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8" name="7 CuadroTexto"/>
          <p:cNvSpPr txBox="1"/>
          <p:nvPr/>
        </p:nvSpPr>
        <p:spPr>
          <a:xfrm>
            <a:off x="7092280" y="3645024"/>
            <a:ext cx="1061509" cy="584775"/>
          </a:xfrm>
          <a:prstGeom prst="rect">
            <a:avLst/>
          </a:prstGeom>
          <a:noFill/>
        </p:spPr>
        <p:txBody>
          <a:bodyPr wrap="none" rtlCol="0">
            <a:spAutoFit/>
          </a:bodyPr>
          <a:lstStyle/>
          <a:p>
            <a:r>
              <a:rPr lang="es-MX" sz="3200" dirty="0" smtClean="0">
                <a:solidFill>
                  <a:schemeClr val="bg1"/>
                </a:solidFill>
              </a:rPr>
              <a:t>SHCP</a:t>
            </a:r>
            <a:endParaRPr lang="es-MX" sz="3200" dirty="0">
              <a:solidFill>
                <a:schemeClr val="bg1"/>
              </a:solidFill>
            </a:endParaRPr>
          </a:p>
        </p:txBody>
      </p:sp>
      <p:sp>
        <p:nvSpPr>
          <p:cNvPr id="9" name="8 CuadroTexto"/>
          <p:cNvSpPr txBox="1"/>
          <p:nvPr/>
        </p:nvSpPr>
        <p:spPr>
          <a:xfrm>
            <a:off x="6749492" y="5373216"/>
            <a:ext cx="1792286" cy="584775"/>
          </a:xfrm>
          <a:prstGeom prst="rect">
            <a:avLst/>
          </a:prstGeom>
          <a:noFill/>
        </p:spPr>
        <p:txBody>
          <a:bodyPr wrap="none" rtlCol="0">
            <a:spAutoFit/>
          </a:bodyPr>
          <a:lstStyle/>
          <a:p>
            <a:r>
              <a:rPr lang="es-MX" sz="3200" dirty="0" smtClean="0">
                <a:solidFill>
                  <a:schemeClr val="bg1"/>
                </a:solidFill>
              </a:rPr>
              <a:t>CONACYT</a:t>
            </a:r>
            <a:endParaRPr lang="es-MX" sz="3200" dirty="0">
              <a:solidFill>
                <a:schemeClr val="bg1"/>
              </a:solidFill>
            </a:endParaRPr>
          </a:p>
        </p:txBody>
      </p:sp>
      <p:sp>
        <p:nvSpPr>
          <p:cNvPr id="10" name="Elipse 9"/>
          <p:cNvSpPr/>
          <p:nvPr/>
        </p:nvSpPr>
        <p:spPr>
          <a:xfrm>
            <a:off x="6876256" y="1628800"/>
            <a:ext cx="1440160" cy="108012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CuadroTexto"/>
          <p:cNvSpPr txBox="1"/>
          <p:nvPr/>
        </p:nvSpPr>
        <p:spPr>
          <a:xfrm>
            <a:off x="7236296" y="1844824"/>
            <a:ext cx="785793" cy="584775"/>
          </a:xfrm>
          <a:prstGeom prst="rect">
            <a:avLst/>
          </a:prstGeom>
          <a:noFill/>
        </p:spPr>
        <p:txBody>
          <a:bodyPr wrap="none" rtlCol="0">
            <a:spAutoFit/>
          </a:bodyPr>
          <a:lstStyle/>
          <a:p>
            <a:r>
              <a:rPr lang="es-MX" sz="3200" dirty="0" smtClean="0">
                <a:solidFill>
                  <a:schemeClr val="bg1"/>
                </a:solidFill>
              </a:rPr>
              <a:t>SEP</a:t>
            </a:r>
            <a:endParaRPr lang="es-MX" sz="3200" dirty="0">
              <a:solidFill>
                <a:schemeClr val="bg1"/>
              </a:solidFill>
            </a:endParaRPr>
          </a:p>
        </p:txBody>
      </p:sp>
      <p:sp>
        <p:nvSpPr>
          <p:cNvPr id="11" name="Rectángulo 10"/>
          <p:cNvSpPr/>
          <p:nvPr/>
        </p:nvSpPr>
        <p:spPr>
          <a:xfrm>
            <a:off x="2483768" y="3789040"/>
            <a:ext cx="5112568" cy="2308324"/>
          </a:xfrm>
          <a:prstGeom prst="rect">
            <a:avLst/>
          </a:prstGeom>
        </p:spPr>
        <p:txBody>
          <a:bodyPr wrap="square">
            <a:spAutoFit/>
          </a:bodyPr>
          <a:lstStyle/>
          <a:p>
            <a:pPr marL="342900" indent="-342900">
              <a:buFont typeface="Arial"/>
              <a:buChar char="•"/>
            </a:pPr>
            <a:r>
              <a:rPr lang="es-ES_tradnl" sz="2400" b="1" dirty="0"/>
              <a:t>Programas de estudio Medio</a:t>
            </a:r>
            <a:r>
              <a:rPr lang="es-ES_tradnl" sz="2400" b="1" dirty="0"/>
              <a:t>, Básico y S</a:t>
            </a:r>
            <a:r>
              <a:rPr lang="es-ES_tradnl" sz="2400" b="1" dirty="0"/>
              <a:t>uperior</a:t>
            </a:r>
          </a:p>
          <a:p>
            <a:pPr marL="342900" indent="-342900">
              <a:buFont typeface="Arial"/>
              <a:buChar char="•"/>
            </a:pPr>
            <a:endParaRPr lang="es-ES_tradnl" sz="2400" b="1" dirty="0"/>
          </a:p>
          <a:p>
            <a:pPr marL="342900" indent="-342900">
              <a:buFont typeface="Arial"/>
              <a:buChar char="•"/>
            </a:pPr>
            <a:r>
              <a:rPr lang="es-ES_tradnl" sz="2400" b="1" dirty="0"/>
              <a:t> </a:t>
            </a:r>
            <a:r>
              <a:rPr lang="es-ES_tradnl" sz="2400" b="1" dirty="0"/>
              <a:t>Generación y difusión de información </a:t>
            </a:r>
            <a:r>
              <a:rPr lang="es-ES_tradnl" sz="2400" b="1" dirty="0"/>
              <a:t>sobre </a:t>
            </a:r>
            <a:r>
              <a:rPr lang="es-ES_tradnl" sz="2400" b="1" dirty="0" smtClean="0"/>
              <a:t>el tema en todos los niveles</a:t>
            </a:r>
            <a:endParaRPr lang="es-ES" sz="2400" dirty="0"/>
          </a:p>
        </p:txBody>
      </p:sp>
    </p:spTree>
    <p:extLst>
      <p:ext uri="{BB962C8B-B14F-4D97-AF65-F5344CB8AC3E}">
        <p14:creationId xmlns:p14="http://schemas.microsoft.com/office/powerpoint/2010/main" val="19871196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1403648" y="1268760"/>
            <a:ext cx="6696744" cy="4768180"/>
            <a:chOff x="1475656" y="908720"/>
            <a:chExt cx="6696744" cy="4768180"/>
          </a:xfrm>
        </p:grpSpPr>
        <p:sp>
          <p:nvSpPr>
            <p:cNvPr id="7" name="6 Rectángulo"/>
            <p:cNvSpPr/>
            <p:nvPr/>
          </p:nvSpPr>
          <p:spPr>
            <a:xfrm>
              <a:off x="1485900" y="1268760"/>
              <a:ext cx="6667500" cy="44081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4456161" y="2319942"/>
              <a:ext cx="935459"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SEMARNAT</a:t>
              </a:r>
              <a:endParaRPr lang="es-MX" sz="1050" dirty="0">
                <a:solidFill>
                  <a:schemeClr val="tx1">
                    <a:lumMod val="75000"/>
                    <a:lumOff val="25000"/>
                  </a:schemeClr>
                </a:solidFill>
                <a:latin typeface="Times New Roman" pitchFamily="18" charset="0"/>
                <a:cs typeface="Times New Roman" pitchFamily="18" charset="0"/>
              </a:endParaRPr>
            </a:p>
          </p:txBody>
        </p:sp>
        <p:sp>
          <p:nvSpPr>
            <p:cNvPr id="9" name="8 Rectángulo"/>
            <p:cNvSpPr/>
            <p:nvPr/>
          </p:nvSpPr>
          <p:spPr>
            <a:xfrm>
              <a:off x="5392266" y="2319942"/>
              <a:ext cx="812813"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SAGARPA</a:t>
              </a:r>
              <a:endParaRPr lang="es-MX" sz="1050" dirty="0">
                <a:solidFill>
                  <a:schemeClr val="tx1">
                    <a:lumMod val="75000"/>
                    <a:lumOff val="25000"/>
                  </a:schemeClr>
                </a:solidFill>
                <a:latin typeface="Times New Roman" pitchFamily="18" charset="0"/>
                <a:cs typeface="Times New Roman" pitchFamily="18" charset="0"/>
              </a:endParaRPr>
            </a:p>
          </p:txBody>
        </p:sp>
        <p:sp>
          <p:nvSpPr>
            <p:cNvPr id="11" name="10 Rectángulo"/>
            <p:cNvSpPr/>
            <p:nvPr/>
          </p:nvSpPr>
          <p:spPr>
            <a:xfrm>
              <a:off x="6184354" y="2319942"/>
              <a:ext cx="691902"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SALUD</a:t>
              </a:r>
              <a:endParaRPr lang="es-MX" sz="1050" dirty="0">
                <a:solidFill>
                  <a:schemeClr val="tx1">
                    <a:lumMod val="75000"/>
                    <a:lumOff val="25000"/>
                  </a:schemeClr>
                </a:solidFill>
                <a:latin typeface="Times New Roman" pitchFamily="18" charset="0"/>
                <a:cs typeface="Times New Roman" pitchFamily="18" charset="0"/>
              </a:endParaRPr>
            </a:p>
          </p:txBody>
        </p:sp>
        <p:cxnSp>
          <p:nvCxnSpPr>
            <p:cNvPr id="12" name="11 Conector recto"/>
            <p:cNvCxnSpPr/>
            <p:nvPr/>
          </p:nvCxnSpPr>
          <p:spPr>
            <a:xfrm rot="5400000">
              <a:off x="4752396" y="2744548"/>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Redondear rectángulo de esquina del mismo lado"/>
            <p:cNvSpPr/>
            <p:nvPr/>
          </p:nvSpPr>
          <p:spPr>
            <a:xfrm>
              <a:off x="3041266" y="2780928"/>
              <a:ext cx="3816424"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lumMod val="75000"/>
                      <a:lumOff val="25000"/>
                    </a:schemeClr>
                  </a:solidFill>
                  <a:latin typeface="Times New Roman" pitchFamily="18" charset="0"/>
                  <a:cs typeface="Times New Roman" pitchFamily="18" charset="0"/>
                </a:rPr>
                <a:t>VICEPRESIDENCIA</a:t>
              </a:r>
              <a:endParaRPr lang="es-MX" sz="1400" b="1" dirty="0">
                <a:solidFill>
                  <a:schemeClr val="tx1">
                    <a:lumMod val="75000"/>
                    <a:lumOff val="25000"/>
                  </a:schemeClr>
                </a:solidFill>
                <a:latin typeface="Times New Roman" pitchFamily="18" charset="0"/>
                <a:cs typeface="Times New Roman" pitchFamily="18" charset="0"/>
              </a:endParaRPr>
            </a:p>
          </p:txBody>
        </p:sp>
        <p:cxnSp>
          <p:nvCxnSpPr>
            <p:cNvPr id="14" name="13 Conector recto"/>
            <p:cNvCxnSpPr/>
            <p:nvPr/>
          </p:nvCxnSpPr>
          <p:spPr>
            <a:xfrm rot="5400000">
              <a:off x="4782086" y="3429000"/>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041265" y="3038518"/>
              <a:ext cx="3816735"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Director General del CONACYT</a:t>
              </a:r>
              <a:endParaRPr lang="es-MX" sz="1050" dirty="0">
                <a:solidFill>
                  <a:schemeClr val="tx1">
                    <a:lumMod val="75000"/>
                    <a:lumOff val="25000"/>
                  </a:schemeClr>
                </a:solidFill>
                <a:latin typeface="Times New Roman" pitchFamily="18" charset="0"/>
                <a:cs typeface="Times New Roman" pitchFamily="18" charset="0"/>
              </a:endParaRPr>
            </a:p>
          </p:txBody>
        </p:sp>
        <p:sp>
          <p:nvSpPr>
            <p:cNvPr id="16" name="15 Redondear rectángulo de esquina del mismo lado"/>
            <p:cNvSpPr/>
            <p:nvPr/>
          </p:nvSpPr>
          <p:spPr>
            <a:xfrm>
              <a:off x="3923928" y="3501008"/>
              <a:ext cx="1944216"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bg1">
                      <a:lumMod val="50000"/>
                    </a:schemeClr>
                  </a:solidFill>
                  <a:latin typeface="Times New Roman" pitchFamily="18" charset="0"/>
                  <a:cs typeface="Times New Roman" pitchFamily="18" charset="0"/>
                </a:rPr>
                <a:t>Secretario Ejecutivo</a:t>
              </a:r>
              <a:endParaRPr lang="es-MX" sz="1400" b="1" dirty="0">
                <a:solidFill>
                  <a:schemeClr val="bg1">
                    <a:lumMod val="50000"/>
                  </a:schemeClr>
                </a:solidFill>
                <a:latin typeface="Times New Roman" pitchFamily="18" charset="0"/>
                <a:cs typeface="Times New Roman" pitchFamily="18" charset="0"/>
              </a:endParaRPr>
            </a:p>
          </p:txBody>
        </p:sp>
        <p:cxnSp>
          <p:nvCxnSpPr>
            <p:cNvPr id="17" name="16 Conector recto"/>
            <p:cNvCxnSpPr/>
            <p:nvPr/>
          </p:nvCxnSpPr>
          <p:spPr>
            <a:xfrm rot="5400000">
              <a:off x="4788024" y="3921180"/>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rot="5400000">
              <a:off x="4788024" y="4581128"/>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2411760" y="4077072"/>
              <a:ext cx="5040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5400000">
              <a:off x="4788024" y="4149080"/>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20 Redondear rectángulo de esquina del mismo lado"/>
            <p:cNvSpPr/>
            <p:nvPr/>
          </p:nvSpPr>
          <p:spPr>
            <a:xfrm>
              <a:off x="3923928" y="4221088"/>
              <a:ext cx="1944216"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bg1">
                      <a:lumMod val="50000"/>
                    </a:schemeClr>
                  </a:solidFill>
                  <a:latin typeface="Times New Roman" pitchFamily="18" charset="0"/>
                  <a:cs typeface="Times New Roman" pitchFamily="18" charset="0"/>
                </a:rPr>
                <a:t>Comité Técnico</a:t>
              </a:r>
              <a:endParaRPr lang="es-MX" sz="1200" b="1" dirty="0">
                <a:solidFill>
                  <a:schemeClr val="bg1">
                    <a:lumMod val="50000"/>
                  </a:schemeClr>
                </a:solidFill>
                <a:latin typeface="Times New Roman" pitchFamily="18" charset="0"/>
                <a:cs typeface="Times New Roman" pitchFamily="18" charset="0"/>
              </a:endParaRPr>
            </a:p>
          </p:txBody>
        </p:sp>
        <p:cxnSp>
          <p:nvCxnSpPr>
            <p:cNvPr id="22" name="21 Conector recto"/>
            <p:cNvCxnSpPr/>
            <p:nvPr/>
          </p:nvCxnSpPr>
          <p:spPr>
            <a:xfrm rot="5400000">
              <a:off x="2267744" y="4221088"/>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rot="5400000">
              <a:off x="7308304" y="4221088"/>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23 Redondear rectángulo de esquina del mismo lado"/>
            <p:cNvSpPr/>
            <p:nvPr/>
          </p:nvSpPr>
          <p:spPr>
            <a:xfrm>
              <a:off x="4355976" y="4725144"/>
              <a:ext cx="1224136"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bg1">
                      <a:lumMod val="50000"/>
                    </a:schemeClr>
                  </a:solidFill>
                  <a:latin typeface="Times New Roman" pitchFamily="18" charset="0"/>
                  <a:cs typeface="Times New Roman" pitchFamily="18" charset="0"/>
                </a:rPr>
                <a:t>Subcomités</a:t>
              </a:r>
              <a:endParaRPr lang="es-MX" sz="1200" b="1" dirty="0">
                <a:solidFill>
                  <a:schemeClr val="bg1">
                    <a:lumMod val="50000"/>
                  </a:schemeClr>
                </a:solidFill>
                <a:latin typeface="Times New Roman" pitchFamily="18" charset="0"/>
                <a:cs typeface="Times New Roman" pitchFamily="18" charset="0"/>
              </a:endParaRPr>
            </a:p>
          </p:txBody>
        </p:sp>
        <p:cxnSp>
          <p:nvCxnSpPr>
            <p:cNvPr id="25" name="24 Conector recto"/>
            <p:cNvCxnSpPr/>
            <p:nvPr/>
          </p:nvCxnSpPr>
          <p:spPr>
            <a:xfrm rot="5400000">
              <a:off x="6732240" y="4797152"/>
              <a:ext cx="72008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25 Redondear rectángulo de esquina del mismo lado"/>
            <p:cNvSpPr/>
            <p:nvPr/>
          </p:nvSpPr>
          <p:spPr>
            <a:xfrm>
              <a:off x="6012160" y="5157192"/>
              <a:ext cx="2088232" cy="360040"/>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b="1" dirty="0" smtClean="0">
                  <a:solidFill>
                    <a:schemeClr val="bg1">
                      <a:lumMod val="50000"/>
                    </a:schemeClr>
                  </a:solidFill>
                  <a:latin typeface="Times New Roman" pitchFamily="18" charset="0"/>
                  <a:cs typeface="Times New Roman" pitchFamily="18" charset="0"/>
                </a:rPr>
                <a:t>Representantes por Sectores</a:t>
              </a:r>
              <a:endParaRPr lang="es-MX" sz="1200" b="1" dirty="0">
                <a:solidFill>
                  <a:schemeClr val="bg1">
                    <a:lumMod val="50000"/>
                  </a:schemeClr>
                </a:solidFill>
                <a:latin typeface="Times New Roman" pitchFamily="18" charset="0"/>
                <a:cs typeface="Times New Roman" pitchFamily="18" charset="0"/>
              </a:endParaRPr>
            </a:p>
          </p:txBody>
        </p:sp>
        <p:sp>
          <p:nvSpPr>
            <p:cNvPr id="27" name="26 Redondear rectángulo de esquina del mismo lado"/>
            <p:cNvSpPr/>
            <p:nvPr/>
          </p:nvSpPr>
          <p:spPr>
            <a:xfrm>
              <a:off x="5940152" y="4221088"/>
              <a:ext cx="2160240"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bg1">
                      <a:lumMod val="50000"/>
                    </a:schemeClr>
                  </a:solidFill>
                  <a:latin typeface="Times New Roman" pitchFamily="18" charset="0"/>
                  <a:cs typeface="Times New Roman" pitchFamily="18" charset="0"/>
                </a:rPr>
                <a:t>Consejo Consultivo Mixto</a:t>
              </a:r>
              <a:endParaRPr lang="es-MX" sz="1200" b="1" dirty="0">
                <a:solidFill>
                  <a:schemeClr val="bg1">
                    <a:lumMod val="50000"/>
                  </a:schemeClr>
                </a:solidFill>
                <a:latin typeface="Times New Roman" pitchFamily="18" charset="0"/>
                <a:cs typeface="Times New Roman" pitchFamily="18" charset="0"/>
              </a:endParaRPr>
            </a:p>
          </p:txBody>
        </p:sp>
        <p:cxnSp>
          <p:nvCxnSpPr>
            <p:cNvPr id="28" name="27 Conector recto"/>
            <p:cNvCxnSpPr/>
            <p:nvPr/>
          </p:nvCxnSpPr>
          <p:spPr>
            <a:xfrm rot="5400000">
              <a:off x="2483768" y="4581128"/>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28 Redondear rectángulo de esquina del mismo lado"/>
            <p:cNvSpPr/>
            <p:nvPr/>
          </p:nvSpPr>
          <p:spPr>
            <a:xfrm>
              <a:off x="1835696" y="4725144"/>
              <a:ext cx="1656184" cy="648072"/>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bg1">
                      <a:lumMod val="50000"/>
                    </a:schemeClr>
                  </a:solidFill>
                  <a:latin typeface="Times New Roman" pitchFamily="18" charset="0"/>
                  <a:cs typeface="Times New Roman" pitchFamily="18" charset="0"/>
                </a:rPr>
                <a:t>Trece expertos en biotecnología y bioseguridad</a:t>
              </a:r>
              <a:endParaRPr lang="es-MX" sz="1200" b="1" dirty="0">
                <a:solidFill>
                  <a:schemeClr val="bg1">
                    <a:lumMod val="50000"/>
                  </a:schemeClr>
                </a:solidFill>
                <a:latin typeface="Times New Roman" pitchFamily="18" charset="0"/>
                <a:cs typeface="Times New Roman" pitchFamily="18" charset="0"/>
              </a:endParaRPr>
            </a:p>
          </p:txBody>
        </p:sp>
        <p:sp>
          <p:nvSpPr>
            <p:cNvPr id="30" name="29 Redondear rectángulo de esquina del mismo lado"/>
            <p:cNvSpPr/>
            <p:nvPr/>
          </p:nvSpPr>
          <p:spPr>
            <a:xfrm>
              <a:off x="1547664" y="4221088"/>
              <a:ext cx="2304256" cy="270218"/>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bg1">
                      <a:lumMod val="50000"/>
                    </a:schemeClr>
                  </a:solidFill>
                  <a:latin typeface="Times New Roman" pitchFamily="18" charset="0"/>
                  <a:cs typeface="Times New Roman" pitchFamily="18" charset="0"/>
                </a:rPr>
                <a:t>Consejo Consultivo Científico</a:t>
              </a:r>
            </a:p>
          </p:txBody>
        </p:sp>
        <p:sp>
          <p:nvSpPr>
            <p:cNvPr id="31" name="30 Redondear rectángulo de esquina del mismo lado"/>
            <p:cNvSpPr/>
            <p:nvPr/>
          </p:nvSpPr>
          <p:spPr>
            <a:xfrm>
              <a:off x="2581593" y="1305140"/>
              <a:ext cx="4648766" cy="259094"/>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lumMod val="75000"/>
                      <a:lumOff val="25000"/>
                    </a:schemeClr>
                  </a:solidFill>
                  <a:latin typeface="Times New Roman" pitchFamily="18" charset="0"/>
                  <a:cs typeface="Times New Roman" pitchFamily="18" charset="0"/>
                </a:rPr>
                <a:t>CIBIOGEM</a:t>
              </a:r>
              <a:endParaRPr lang="es-MX" sz="1400" b="1" dirty="0">
                <a:solidFill>
                  <a:schemeClr val="tx1">
                    <a:lumMod val="75000"/>
                    <a:lumOff val="25000"/>
                  </a:schemeClr>
                </a:solidFill>
                <a:latin typeface="Times New Roman" pitchFamily="18" charset="0"/>
                <a:cs typeface="Times New Roman" pitchFamily="18" charset="0"/>
              </a:endParaRPr>
            </a:p>
          </p:txBody>
        </p:sp>
        <p:sp>
          <p:nvSpPr>
            <p:cNvPr id="32" name="31 Rectángulo"/>
            <p:cNvSpPr/>
            <p:nvPr/>
          </p:nvSpPr>
          <p:spPr>
            <a:xfrm>
              <a:off x="2581593" y="1564234"/>
              <a:ext cx="935459"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SEMARNAT</a:t>
              </a:r>
              <a:endParaRPr lang="es-MX" sz="1050" dirty="0">
                <a:solidFill>
                  <a:schemeClr val="tx1">
                    <a:lumMod val="75000"/>
                    <a:lumOff val="25000"/>
                  </a:schemeClr>
                </a:solidFill>
                <a:latin typeface="Times New Roman" pitchFamily="18" charset="0"/>
                <a:cs typeface="Times New Roman" pitchFamily="18" charset="0"/>
              </a:endParaRPr>
            </a:p>
          </p:txBody>
        </p:sp>
        <p:sp>
          <p:nvSpPr>
            <p:cNvPr id="33" name="32 Rectángulo"/>
            <p:cNvSpPr/>
            <p:nvPr/>
          </p:nvSpPr>
          <p:spPr>
            <a:xfrm>
              <a:off x="3517698" y="1564234"/>
              <a:ext cx="812813"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SAGARPA</a:t>
              </a:r>
              <a:endParaRPr lang="es-MX" sz="1050" dirty="0">
                <a:solidFill>
                  <a:schemeClr val="tx1">
                    <a:lumMod val="75000"/>
                    <a:lumOff val="25000"/>
                  </a:schemeClr>
                </a:solidFill>
                <a:latin typeface="Times New Roman" pitchFamily="18" charset="0"/>
                <a:cs typeface="Times New Roman" pitchFamily="18" charset="0"/>
              </a:endParaRPr>
            </a:p>
          </p:txBody>
        </p:sp>
        <p:sp>
          <p:nvSpPr>
            <p:cNvPr id="34" name="33 Rectángulo"/>
            <p:cNvSpPr/>
            <p:nvPr/>
          </p:nvSpPr>
          <p:spPr>
            <a:xfrm>
              <a:off x="4309786" y="1564234"/>
              <a:ext cx="691902"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SALUD</a:t>
              </a:r>
              <a:endParaRPr lang="es-MX" sz="1050" dirty="0">
                <a:solidFill>
                  <a:schemeClr val="tx1">
                    <a:lumMod val="75000"/>
                    <a:lumOff val="25000"/>
                  </a:schemeClr>
                </a:solidFill>
                <a:latin typeface="Times New Roman" pitchFamily="18" charset="0"/>
                <a:cs typeface="Times New Roman" pitchFamily="18" charset="0"/>
              </a:endParaRPr>
            </a:p>
          </p:txBody>
        </p:sp>
        <p:sp>
          <p:nvSpPr>
            <p:cNvPr id="35" name="34 Rectángulo"/>
            <p:cNvSpPr/>
            <p:nvPr/>
          </p:nvSpPr>
          <p:spPr>
            <a:xfrm>
              <a:off x="4957858" y="1564234"/>
              <a:ext cx="457597"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SEP</a:t>
              </a:r>
              <a:endParaRPr lang="es-MX" sz="1050" dirty="0">
                <a:solidFill>
                  <a:schemeClr val="tx1">
                    <a:lumMod val="75000"/>
                    <a:lumOff val="25000"/>
                  </a:schemeClr>
                </a:solidFill>
                <a:latin typeface="Times New Roman" pitchFamily="18" charset="0"/>
                <a:cs typeface="Times New Roman" pitchFamily="18" charset="0"/>
              </a:endParaRPr>
            </a:p>
          </p:txBody>
        </p:sp>
        <p:sp>
          <p:nvSpPr>
            <p:cNvPr id="36" name="35 Rectángulo"/>
            <p:cNvSpPr/>
            <p:nvPr/>
          </p:nvSpPr>
          <p:spPr>
            <a:xfrm>
              <a:off x="5389906" y="1564234"/>
              <a:ext cx="587524"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SHCP</a:t>
              </a:r>
              <a:endParaRPr lang="es-MX" sz="1050" dirty="0">
                <a:solidFill>
                  <a:schemeClr val="tx1">
                    <a:lumMod val="75000"/>
                    <a:lumOff val="25000"/>
                  </a:schemeClr>
                </a:solidFill>
                <a:latin typeface="Times New Roman" pitchFamily="18" charset="0"/>
                <a:cs typeface="Times New Roman" pitchFamily="18" charset="0"/>
              </a:endParaRPr>
            </a:p>
          </p:txBody>
        </p:sp>
        <p:sp>
          <p:nvSpPr>
            <p:cNvPr id="37" name="36 Rectángulo"/>
            <p:cNvSpPr/>
            <p:nvPr/>
          </p:nvSpPr>
          <p:spPr>
            <a:xfrm>
              <a:off x="5965970" y="1564234"/>
              <a:ext cx="432048"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SE</a:t>
              </a:r>
              <a:endParaRPr lang="es-MX" sz="1050" dirty="0">
                <a:solidFill>
                  <a:schemeClr val="tx1">
                    <a:lumMod val="75000"/>
                    <a:lumOff val="25000"/>
                  </a:schemeClr>
                </a:solidFill>
                <a:latin typeface="Times New Roman" pitchFamily="18" charset="0"/>
                <a:cs typeface="Times New Roman" pitchFamily="18" charset="0"/>
              </a:endParaRPr>
            </a:p>
          </p:txBody>
        </p:sp>
        <p:cxnSp>
          <p:nvCxnSpPr>
            <p:cNvPr id="38" name="37 Conector recto"/>
            <p:cNvCxnSpPr/>
            <p:nvPr/>
          </p:nvCxnSpPr>
          <p:spPr>
            <a:xfrm rot="5400000">
              <a:off x="4752396" y="1988840"/>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38 Redondear rectángulo de esquina del mismo lado"/>
            <p:cNvSpPr/>
            <p:nvPr/>
          </p:nvSpPr>
          <p:spPr>
            <a:xfrm>
              <a:off x="3059833" y="2060848"/>
              <a:ext cx="3816424" cy="259094"/>
            </a:xfrm>
            <a:prstGeom prst="round2Same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lumMod val="75000"/>
                      <a:lumOff val="25000"/>
                    </a:schemeClr>
                  </a:solidFill>
                  <a:latin typeface="Times New Roman" pitchFamily="18" charset="0"/>
                  <a:cs typeface="Times New Roman" pitchFamily="18" charset="0"/>
                </a:rPr>
                <a:t>PRESIDENCIA</a:t>
              </a:r>
              <a:endParaRPr lang="es-MX" sz="1400" b="1" dirty="0">
                <a:solidFill>
                  <a:schemeClr val="tx1">
                    <a:lumMod val="75000"/>
                    <a:lumOff val="25000"/>
                  </a:schemeClr>
                </a:solidFill>
                <a:latin typeface="Times New Roman" pitchFamily="18" charset="0"/>
                <a:cs typeface="Times New Roman" pitchFamily="18" charset="0"/>
              </a:endParaRPr>
            </a:p>
          </p:txBody>
        </p:sp>
        <p:sp>
          <p:nvSpPr>
            <p:cNvPr id="40" name="39 Rectángulo"/>
            <p:cNvSpPr/>
            <p:nvPr/>
          </p:nvSpPr>
          <p:spPr>
            <a:xfrm>
              <a:off x="3059832" y="2327563"/>
              <a:ext cx="1440160" cy="277095"/>
            </a:xfrm>
            <a:prstGeom prst="rect">
              <a:avLst/>
            </a:prstGeom>
            <a:solidFill>
              <a:schemeClr val="bg1">
                <a:lumMod val="7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Rotatoria cada dos años</a:t>
              </a:r>
              <a:endParaRPr lang="es-MX" sz="1050" dirty="0">
                <a:solidFill>
                  <a:schemeClr val="tx1">
                    <a:lumMod val="75000"/>
                    <a:lumOff val="25000"/>
                  </a:schemeClr>
                </a:solidFill>
                <a:latin typeface="Times New Roman" pitchFamily="18" charset="0"/>
                <a:cs typeface="Times New Roman" pitchFamily="18" charset="0"/>
              </a:endParaRPr>
            </a:p>
          </p:txBody>
        </p:sp>
        <p:sp>
          <p:nvSpPr>
            <p:cNvPr id="41" name="40 Rectángulo"/>
            <p:cNvSpPr/>
            <p:nvPr/>
          </p:nvSpPr>
          <p:spPr>
            <a:xfrm>
              <a:off x="6398017" y="1556792"/>
              <a:ext cx="838279" cy="288032"/>
            </a:xfrm>
            <a:prstGeom prst="rect">
              <a:avLst/>
            </a:prstGeom>
            <a:solidFill>
              <a:schemeClr val="tx2">
                <a:lumMod val="40000"/>
                <a:lumOff val="6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solidFill>
                    <a:schemeClr val="tx1">
                      <a:lumMod val="75000"/>
                      <a:lumOff val="25000"/>
                    </a:schemeClr>
                  </a:solidFill>
                  <a:latin typeface="Times New Roman" pitchFamily="18" charset="0"/>
                  <a:cs typeface="Times New Roman" pitchFamily="18" charset="0"/>
                </a:rPr>
                <a:t>CONACYT</a:t>
              </a:r>
              <a:endParaRPr lang="es-MX" sz="1050" dirty="0">
                <a:solidFill>
                  <a:schemeClr val="tx1">
                    <a:lumMod val="75000"/>
                    <a:lumOff val="25000"/>
                  </a:schemeClr>
                </a:solidFill>
                <a:latin typeface="Times New Roman" pitchFamily="18" charset="0"/>
                <a:cs typeface="Times New Roman" pitchFamily="18" charset="0"/>
              </a:endParaRPr>
            </a:p>
          </p:txBody>
        </p:sp>
        <p:sp>
          <p:nvSpPr>
            <p:cNvPr id="42" name="41 Redondear rectángulo de esquina del mismo lado"/>
            <p:cNvSpPr/>
            <p:nvPr/>
          </p:nvSpPr>
          <p:spPr>
            <a:xfrm>
              <a:off x="1475656" y="908720"/>
              <a:ext cx="6696744" cy="360040"/>
            </a:xfrm>
            <a:prstGeom prst="round2Same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42 CuadroTexto"/>
            <p:cNvSpPr txBox="1"/>
            <p:nvPr/>
          </p:nvSpPr>
          <p:spPr>
            <a:xfrm>
              <a:off x="3275856" y="908720"/>
              <a:ext cx="3123612" cy="369332"/>
            </a:xfrm>
            <a:prstGeom prst="rect">
              <a:avLst/>
            </a:prstGeom>
            <a:noFill/>
          </p:spPr>
          <p:txBody>
            <a:bodyPr wrap="none" rtlCol="0">
              <a:spAutoFit/>
            </a:bodyPr>
            <a:lstStyle/>
            <a:p>
              <a:pPr algn="ctr"/>
              <a:r>
                <a:rPr lang="es-MX" b="1" dirty="0" smtClean="0">
                  <a:solidFill>
                    <a:schemeClr val="bg1"/>
                  </a:solidFill>
                  <a:latin typeface="Times New Roman" pitchFamily="18" charset="0"/>
                  <a:cs typeface="Times New Roman" pitchFamily="18" charset="0"/>
                </a:rPr>
                <a:t>Coordinación Intersecretarial</a:t>
              </a:r>
            </a:p>
          </p:txBody>
        </p:sp>
      </p:grpSp>
      <p:sp>
        <p:nvSpPr>
          <p:cNvPr id="45" name="44 Rectángulo redondeado"/>
          <p:cNvSpPr/>
          <p:nvPr/>
        </p:nvSpPr>
        <p:spPr>
          <a:xfrm>
            <a:off x="1403648" y="3789040"/>
            <a:ext cx="6696744" cy="2232248"/>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SC02644.JPG"/>
          <p:cNvPicPr>
            <a:picLocks noChangeAspect="1"/>
          </p:cNvPicPr>
          <p:nvPr/>
        </p:nvPicPr>
        <p:blipFill>
          <a:blip r:embed="rId2" cstate="print"/>
          <a:stretch>
            <a:fillRect/>
          </a:stretch>
        </p:blipFill>
        <p:spPr>
          <a:xfrm>
            <a:off x="827584" y="3422871"/>
            <a:ext cx="2664296" cy="1998222"/>
          </a:xfrm>
          <a:prstGeom prst="chevron">
            <a:avLst/>
          </a:prstGeom>
        </p:spPr>
      </p:pic>
      <p:pic>
        <p:nvPicPr>
          <p:cNvPr id="3" name="2 Imagen" descr="cimmyt1 (28).JPG"/>
          <p:cNvPicPr>
            <a:picLocks noChangeAspect="1"/>
          </p:cNvPicPr>
          <p:nvPr/>
        </p:nvPicPr>
        <p:blipFill>
          <a:blip r:embed="rId3" cstate="print"/>
          <a:stretch>
            <a:fillRect/>
          </a:stretch>
        </p:blipFill>
        <p:spPr>
          <a:xfrm>
            <a:off x="2483768" y="3284984"/>
            <a:ext cx="3456384" cy="2298127"/>
          </a:xfrm>
          <a:prstGeom prst="chevron">
            <a:avLst/>
          </a:prstGeom>
        </p:spPr>
      </p:pic>
      <p:pic>
        <p:nvPicPr>
          <p:cNvPr id="4" name="3 Imagen" descr="0480-Mercado_preview.jpg"/>
          <p:cNvPicPr>
            <a:picLocks noChangeAspect="1"/>
          </p:cNvPicPr>
          <p:nvPr/>
        </p:nvPicPr>
        <p:blipFill>
          <a:blip r:embed="rId4" cstate="print"/>
          <a:stretch>
            <a:fillRect/>
          </a:stretch>
        </p:blipFill>
        <p:spPr>
          <a:xfrm>
            <a:off x="4812365" y="3206847"/>
            <a:ext cx="3360035" cy="2520026"/>
          </a:xfrm>
          <a:prstGeom prst="chevron">
            <a:avLst/>
          </a:prstGeom>
        </p:spPr>
      </p:pic>
      <p:sp>
        <p:nvSpPr>
          <p:cNvPr id="5" name="4 CuadroTexto"/>
          <p:cNvSpPr txBox="1"/>
          <p:nvPr/>
        </p:nvSpPr>
        <p:spPr>
          <a:xfrm>
            <a:off x="2267744" y="1772816"/>
            <a:ext cx="5009705" cy="400110"/>
          </a:xfrm>
          <a:prstGeom prst="rect">
            <a:avLst/>
          </a:prstGeom>
          <a:noFill/>
        </p:spPr>
        <p:txBody>
          <a:bodyPr wrap="none" rtlCol="0">
            <a:spAutoFit/>
          </a:bodyPr>
          <a:lstStyle/>
          <a:p>
            <a:r>
              <a:rPr lang="es-MX" sz="2000" b="1" dirty="0" smtClean="0">
                <a:solidFill>
                  <a:schemeClr val="accent1">
                    <a:lumMod val="75000"/>
                  </a:schemeClr>
                </a:solidFill>
                <a:latin typeface="Arial" pitchFamily="34" charset="0"/>
                <a:cs typeface="Arial" pitchFamily="34" charset="0"/>
              </a:rPr>
              <a:t>La Secretaría Ejecutiva de la CIBIOGEM</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8161</TotalTime>
  <Words>1178</Words>
  <Application>Microsoft Macintosh PowerPoint</Application>
  <PresentationFormat>Presentación en pantalla (4:3)</PresentationFormat>
  <Paragraphs>167</Paragraphs>
  <Slides>24</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6" baseType="lpstr">
      <vt:lpstr>Tema de Office</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CONACYT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rgonzalezt</dc:creator>
  <cp:lastModifiedBy>Rosa González</cp:lastModifiedBy>
  <cp:revision>556</cp:revision>
  <dcterms:created xsi:type="dcterms:W3CDTF">2013-02-26T17:38:17Z</dcterms:created>
  <dcterms:modified xsi:type="dcterms:W3CDTF">2013-05-27T13:35:38Z</dcterms:modified>
</cp:coreProperties>
</file>