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57" r:id="rId12"/>
    <p:sldId id="258" r:id="rId13"/>
    <p:sldId id="259" r:id="rId14"/>
    <p:sldId id="260" r:id="rId15"/>
    <p:sldId id="261" r:id="rId16"/>
    <p:sldId id="275" r:id="rId17"/>
    <p:sldId id="270" r:id="rId18"/>
    <p:sldId id="271" r:id="rId19"/>
    <p:sldId id="272" r:id="rId20"/>
    <p:sldId id="273" r:id="rId21"/>
    <p:sldId id="274" r:id="rId22"/>
    <p:sldId id="277" r:id="rId23"/>
    <p:sldId id="278" r:id="rId24"/>
    <p:sldId id="263" r:id="rId25"/>
    <p:sldId id="264" r:id="rId26"/>
    <p:sldId id="280" r:id="rId27"/>
    <p:sldId id="265" r:id="rId28"/>
    <p:sldId id="266" r:id="rId29"/>
    <p:sldId id="267" r:id="rId30"/>
    <p:sldId id="268" r:id="rId31"/>
    <p:sldId id="290" r:id="rId32"/>
    <p:sldId id="269" r:id="rId3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082BF-F307-DB42-A88C-9D7FB49AFEB7}" type="doc">
      <dgm:prSet loTypeId="urn:microsoft.com/office/officeart/2005/8/layout/vList2" loCatId="list" qsTypeId="urn:microsoft.com/office/officeart/2005/8/quickstyle/simple4" qsCatId="simple" csTypeId="urn:microsoft.com/office/officeart/2005/8/colors/accent2_4" csCatId="accent2"/>
      <dgm:spPr/>
      <dgm:t>
        <a:bodyPr/>
        <a:lstStyle/>
        <a:p>
          <a:endParaRPr lang="es-ES_tradnl"/>
        </a:p>
      </dgm:t>
    </dgm:pt>
    <dgm:pt modelId="{2034F428-024D-7C40-A803-0167E3B3469D}">
      <dgm:prSet/>
      <dgm:spPr/>
      <dgm:t>
        <a:bodyPr/>
        <a:lstStyle/>
        <a:p>
          <a:pPr rtl="0"/>
          <a:r>
            <a:rPr lang="es-ES_tradnl" dirty="0" smtClean="0"/>
            <a:t>Revisar y actualizar las políticas institucionales para la gestión de la tecnología.</a:t>
          </a:r>
          <a:endParaRPr dirty="0"/>
        </a:p>
      </dgm:t>
    </dgm:pt>
    <dgm:pt modelId="{F6861A7A-2D78-F041-A8D8-F9097161EEB1}" type="parTrans" cxnId="{DBDE6A1E-C3F5-9145-8CFD-52C1B62EF0BD}">
      <dgm:prSet/>
      <dgm:spPr/>
      <dgm:t>
        <a:bodyPr/>
        <a:lstStyle/>
        <a:p>
          <a:endParaRPr lang="es-ES_tradnl"/>
        </a:p>
      </dgm:t>
    </dgm:pt>
    <dgm:pt modelId="{6E0630F1-D943-104F-9FA3-2E3F5F7E658C}" type="sibTrans" cxnId="{DBDE6A1E-C3F5-9145-8CFD-52C1B62EF0BD}">
      <dgm:prSet/>
      <dgm:spPr/>
      <dgm:t>
        <a:bodyPr/>
        <a:lstStyle/>
        <a:p>
          <a:endParaRPr lang="es-ES_tradnl"/>
        </a:p>
      </dgm:t>
    </dgm:pt>
    <dgm:pt modelId="{1C7FFFF4-8718-2543-A9B4-F850A2310E2B}">
      <dgm:prSet/>
      <dgm:spPr/>
      <dgm:t>
        <a:bodyPr/>
        <a:lstStyle/>
        <a:p>
          <a:pPr rtl="0"/>
          <a:r>
            <a:rPr lang="es-ES_tradnl" dirty="0" smtClean="0">
              <a:solidFill>
                <a:srgbClr val="000000"/>
              </a:solidFill>
            </a:rPr>
            <a:t>Establecer la estructura organizacional acorde a las políticas de vinculación institucionales.</a:t>
          </a:r>
          <a:endParaRPr dirty="0">
            <a:solidFill>
              <a:srgbClr val="000000"/>
            </a:solidFill>
          </a:endParaRPr>
        </a:p>
      </dgm:t>
    </dgm:pt>
    <dgm:pt modelId="{33E49F18-8F13-354A-A9A2-E74DD7B0E585}" type="parTrans" cxnId="{9CA20789-EEC9-9B47-B015-4086A7B80F78}">
      <dgm:prSet/>
      <dgm:spPr/>
      <dgm:t>
        <a:bodyPr/>
        <a:lstStyle/>
        <a:p>
          <a:endParaRPr lang="es-ES_tradnl"/>
        </a:p>
      </dgm:t>
    </dgm:pt>
    <dgm:pt modelId="{C8DF362E-B15A-3A43-9D1E-C467871AC02C}" type="sibTrans" cxnId="{9CA20789-EEC9-9B47-B015-4086A7B80F78}">
      <dgm:prSet/>
      <dgm:spPr/>
      <dgm:t>
        <a:bodyPr/>
        <a:lstStyle/>
        <a:p>
          <a:endParaRPr lang="es-ES_tradnl"/>
        </a:p>
      </dgm:t>
    </dgm:pt>
    <dgm:pt modelId="{96BB8CE1-3AB4-B040-B580-E4CC94B81F22}" type="pres">
      <dgm:prSet presAssocID="{BA9082BF-F307-DB42-A88C-9D7FB49AFE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9C96DEA4-1CDC-AE49-9801-6000600C25A7}" type="pres">
      <dgm:prSet presAssocID="{2034F428-024D-7C40-A803-0167E3B3469D}" presName="parentText" presStyleLbl="node1" presStyleIdx="0" presStyleCnt="2" custLinFactY="-23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978E2FE-E2F5-BF4D-9A49-964089F5A6F3}" type="pres">
      <dgm:prSet presAssocID="{6E0630F1-D943-104F-9FA3-2E3F5F7E658C}" presName="spacer" presStyleCnt="0"/>
      <dgm:spPr/>
    </dgm:pt>
    <dgm:pt modelId="{EDED8C7D-B39B-CC40-9941-CB3D5ECC2505}" type="pres">
      <dgm:prSet presAssocID="{1C7FFFF4-8718-2543-A9B4-F850A2310E2B}" presName="parentText" presStyleLbl="node1" presStyleIdx="1" presStyleCnt="2" custLinFactNeighborY="-8659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DBDE6A1E-C3F5-9145-8CFD-52C1B62EF0BD}" srcId="{BA9082BF-F307-DB42-A88C-9D7FB49AFEB7}" destId="{2034F428-024D-7C40-A803-0167E3B3469D}" srcOrd="0" destOrd="0" parTransId="{F6861A7A-2D78-F041-A8D8-F9097161EEB1}" sibTransId="{6E0630F1-D943-104F-9FA3-2E3F5F7E658C}"/>
    <dgm:cxn modelId="{9CA20789-EEC9-9B47-B015-4086A7B80F78}" srcId="{BA9082BF-F307-DB42-A88C-9D7FB49AFEB7}" destId="{1C7FFFF4-8718-2543-A9B4-F850A2310E2B}" srcOrd="1" destOrd="0" parTransId="{33E49F18-8F13-354A-A9A2-E74DD7B0E585}" sibTransId="{C8DF362E-B15A-3A43-9D1E-C467871AC02C}"/>
    <dgm:cxn modelId="{60F0417C-0546-5742-BEFA-AC7F5093759D}" type="presOf" srcId="{1C7FFFF4-8718-2543-A9B4-F850A2310E2B}" destId="{EDED8C7D-B39B-CC40-9941-CB3D5ECC2505}" srcOrd="0" destOrd="0" presId="urn:microsoft.com/office/officeart/2005/8/layout/vList2"/>
    <dgm:cxn modelId="{AD4DFACB-3D99-F440-8373-24B3033A930A}" type="presOf" srcId="{2034F428-024D-7C40-A803-0167E3B3469D}" destId="{9C96DEA4-1CDC-AE49-9801-6000600C25A7}" srcOrd="0" destOrd="0" presId="urn:microsoft.com/office/officeart/2005/8/layout/vList2"/>
    <dgm:cxn modelId="{98F2771C-4DB3-2042-AF71-3174BB9F5B6D}" type="presOf" srcId="{BA9082BF-F307-DB42-A88C-9D7FB49AFEB7}" destId="{96BB8CE1-3AB4-B040-B580-E4CC94B81F22}" srcOrd="0" destOrd="0" presId="urn:microsoft.com/office/officeart/2005/8/layout/vList2"/>
    <dgm:cxn modelId="{4F8C75FE-9232-A446-83A5-C328CD26C77E}" type="presParOf" srcId="{96BB8CE1-3AB4-B040-B580-E4CC94B81F22}" destId="{9C96DEA4-1CDC-AE49-9801-6000600C25A7}" srcOrd="0" destOrd="0" presId="urn:microsoft.com/office/officeart/2005/8/layout/vList2"/>
    <dgm:cxn modelId="{66515AF3-0F66-A045-BDA6-ACF73A1E98E6}" type="presParOf" srcId="{96BB8CE1-3AB4-B040-B580-E4CC94B81F22}" destId="{1978E2FE-E2F5-BF4D-9A49-964089F5A6F3}" srcOrd="1" destOrd="0" presId="urn:microsoft.com/office/officeart/2005/8/layout/vList2"/>
    <dgm:cxn modelId="{8590200E-8EC8-574E-AB86-970147EF307D}" type="presParOf" srcId="{96BB8CE1-3AB4-B040-B580-E4CC94B81F22}" destId="{EDED8C7D-B39B-CC40-9941-CB3D5ECC250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AA6503-A514-DA44-BE60-23CF6CE62082}" type="doc">
      <dgm:prSet loTypeId="urn:microsoft.com/office/officeart/2005/8/layout/hList6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s-ES_tradnl"/>
        </a:p>
      </dgm:t>
    </dgm:pt>
    <dgm:pt modelId="{70D8B6EC-9E90-5A42-9EFC-913B41CF3BF2}">
      <dgm:prSet/>
      <dgm:spPr/>
      <dgm:t>
        <a:bodyPr/>
        <a:lstStyle/>
        <a:p>
          <a:pPr rtl="0"/>
          <a:r>
            <a:rPr lang="es-ES" b="1" i="0" baseline="0" dirty="0" smtClean="0">
              <a:solidFill>
                <a:srgbClr val="000000"/>
              </a:solidFill>
              <a:latin typeface="Arial"/>
              <a:cs typeface="Arial"/>
            </a:rPr>
            <a:t>Objetivo</a:t>
          </a:r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 específico 5.3</a:t>
          </a:r>
        </a:p>
        <a:p>
          <a:pPr rtl="0"/>
          <a:endParaRPr lang="es-ES" b="1" i="0" dirty="0" smtClean="0">
            <a:solidFill>
              <a:srgbClr val="000000"/>
            </a:solidFill>
            <a:latin typeface="Arial"/>
            <a:cs typeface="Arial"/>
          </a:endParaRPr>
        </a:p>
        <a:p>
          <a:pPr rtl="0"/>
          <a:r>
            <a:rPr lang="es-ES" b="0" i="0" dirty="0" smtClean="0">
              <a:solidFill>
                <a:srgbClr val="000000"/>
              </a:solidFill>
              <a:latin typeface="Arial"/>
              <a:cs typeface="Arial"/>
            </a:rPr>
            <a:t>Implementar el programa de seguimiento de egresados.</a:t>
          </a:r>
          <a:endParaRPr b="0" dirty="0">
            <a:solidFill>
              <a:srgbClr val="000000"/>
            </a:solidFill>
            <a:latin typeface="Arial"/>
            <a:cs typeface="Arial"/>
          </a:endParaRPr>
        </a:p>
      </dgm:t>
    </dgm:pt>
    <dgm:pt modelId="{B9B7DE99-5F87-154B-80B6-849C6658C15C}" type="parTrans" cxnId="{AF7ECA71-255E-6840-95B8-5C5914AE401F}">
      <dgm:prSet/>
      <dgm:spPr/>
      <dgm:t>
        <a:bodyPr/>
        <a:lstStyle/>
        <a:p>
          <a:endParaRPr lang="es-ES_tradnl"/>
        </a:p>
      </dgm:t>
    </dgm:pt>
    <dgm:pt modelId="{A7C866F5-6D83-2C4E-AA43-20CDBF059B2F}" type="sibTrans" cxnId="{AF7ECA71-255E-6840-95B8-5C5914AE401F}">
      <dgm:prSet/>
      <dgm:spPr/>
      <dgm:t>
        <a:bodyPr/>
        <a:lstStyle/>
        <a:p>
          <a:endParaRPr lang="es-ES_tradnl"/>
        </a:p>
      </dgm:t>
    </dgm:pt>
    <dgm:pt modelId="{F459EE49-4D43-3D4D-B5E2-87969DB1A90A}">
      <dgm:prSet/>
      <dgm:spPr/>
      <dgm:t>
        <a:bodyPr/>
        <a:lstStyle/>
        <a:p>
          <a:pPr algn="ctr" rtl="0"/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Meta 5.3.1</a:t>
          </a:r>
        </a:p>
        <a:p>
          <a:pPr algn="ctr" rtl="0"/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</a:p>
        <a:p>
          <a:pPr algn="l" rtl="0"/>
          <a:r>
            <a:rPr lang="es-ES_tradnl" b="0" dirty="0" smtClean="0">
              <a:solidFill>
                <a:srgbClr val="000000"/>
              </a:solidFill>
              <a:latin typeface="Arial"/>
              <a:cs typeface="Arial"/>
            </a:rPr>
            <a:t>A partir del 2008, se operará el Procedimiento técnico administrativo para dar seguimiento al 20% de los egresados.</a:t>
          </a:r>
          <a:endParaRPr b="0" dirty="0">
            <a:solidFill>
              <a:srgbClr val="000000"/>
            </a:solidFill>
            <a:latin typeface="Arial"/>
            <a:cs typeface="Arial"/>
          </a:endParaRPr>
        </a:p>
      </dgm:t>
    </dgm:pt>
    <dgm:pt modelId="{C35845AA-6EE4-5D4F-AA26-6A05944B8F5C}" type="parTrans" cxnId="{E326C474-6A95-8845-BF9C-EACE228E4A8B}">
      <dgm:prSet/>
      <dgm:spPr/>
      <dgm:t>
        <a:bodyPr/>
        <a:lstStyle/>
        <a:p>
          <a:endParaRPr lang="es-ES_tradnl"/>
        </a:p>
      </dgm:t>
    </dgm:pt>
    <dgm:pt modelId="{83D956AD-CB39-AF46-A001-EFBAAA6F20CE}" type="sibTrans" cxnId="{E326C474-6A95-8845-BF9C-EACE228E4A8B}">
      <dgm:prSet/>
      <dgm:spPr/>
      <dgm:t>
        <a:bodyPr/>
        <a:lstStyle/>
        <a:p>
          <a:endParaRPr lang="es-ES_tradnl"/>
        </a:p>
      </dgm:t>
    </dgm:pt>
    <dgm:pt modelId="{62D00462-20C7-D04E-9AC9-41BE0155FE81}">
      <dgm:prSet/>
      <dgm:spPr/>
      <dgm:t>
        <a:bodyPr/>
        <a:lstStyle/>
        <a:p>
          <a:pPr rtl="0"/>
          <a:r>
            <a:rPr lang="es-ES" b="1" i="0" dirty="0" smtClean="0">
              <a:solidFill>
                <a:schemeClr val="tx1"/>
              </a:solidFill>
              <a:latin typeface="Arial"/>
              <a:cs typeface="Arial"/>
            </a:rPr>
            <a:t>Estrategia 5.3.1.1 </a:t>
          </a:r>
        </a:p>
        <a:p>
          <a:pPr rtl="0"/>
          <a:endParaRPr lang="es-ES" b="1" i="0" dirty="0" smtClean="0">
            <a:solidFill>
              <a:srgbClr val="000000"/>
            </a:solidFill>
            <a:latin typeface="Arial"/>
            <a:cs typeface="Arial"/>
          </a:endParaRPr>
        </a:p>
        <a:p>
          <a:pPr rtl="0"/>
          <a:r>
            <a:rPr lang="es-ES" b="0" i="0" dirty="0" smtClean="0">
              <a:solidFill>
                <a:srgbClr val="000000"/>
              </a:solidFill>
              <a:latin typeface="Arial"/>
              <a:cs typeface="Arial"/>
            </a:rPr>
            <a:t>SISTEMATIZAR EL PROCESO DE SEGUIMIENTO DE EGRESADOS.</a:t>
          </a:r>
          <a:endParaRPr lang="es-ES" b="0" i="0" dirty="0">
            <a:solidFill>
              <a:srgbClr val="000000"/>
            </a:solidFill>
            <a:latin typeface="Arial"/>
            <a:cs typeface="Arial"/>
          </a:endParaRPr>
        </a:p>
      </dgm:t>
    </dgm:pt>
    <dgm:pt modelId="{2AC8D21C-D759-7E40-8F31-9060D418B555}" type="parTrans" cxnId="{7DF8517C-D37E-094C-B321-91B8458166CA}">
      <dgm:prSet/>
      <dgm:spPr/>
      <dgm:t>
        <a:bodyPr/>
        <a:lstStyle/>
        <a:p>
          <a:endParaRPr lang="es-ES_tradnl"/>
        </a:p>
      </dgm:t>
    </dgm:pt>
    <dgm:pt modelId="{47F5E786-D6B7-6A40-8B8B-0A454E97C4D0}" type="sibTrans" cxnId="{7DF8517C-D37E-094C-B321-91B8458166CA}">
      <dgm:prSet/>
      <dgm:spPr/>
      <dgm:t>
        <a:bodyPr/>
        <a:lstStyle/>
        <a:p>
          <a:endParaRPr lang="es-ES_tradnl"/>
        </a:p>
      </dgm:t>
    </dgm:pt>
    <dgm:pt modelId="{682EA4E7-94F2-B446-9EBB-DA3C892316EA}">
      <dgm:prSet/>
      <dgm:spPr/>
      <dgm:t>
        <a:bodyPr/>
        <a:lstStyle/>
        <a:p>
          <a:pPr rtl="0"/>
          <a:endParaRPr lang="es-ES" b="1" i="0" baseline="0" dirty="0">
            <a:solidFill>
              <a:srgbClr val="000000"/>
            </a:solidFill>
            <a:latin typeface="Arial"/>
            <a:cs typeface="Arial"/>
          </a:endParaRPr>
        </a:p>
      </dgm:t>
    </dgm:pt>
    <dgm:pt modelId="{8AD7259B-B168-E74C-831B-979626987F20}" type="parTrans" cxnId="{A98F05D4-E791-4841-A3EF-0EEE538E2A2E}">
      <dgm:prSet/>
      <dgm:spPr/>
      <dgm:t>
        <a:bodyPr/>
        <a:lstStyle/>
        <a:p>
          <a:endParaRPr lang="es-ES_tradnl"/>
        </a:p>
      </dgm:t>
    </dgm:pt>
    <dgm:pt modelId="{C0A651C8-AF16-2E43-B878-630A7628AB47}" type="sibTrans" cxnId="{A98F05D4-E791-4841-A3EF-0EEE538E2A2E}">
      <dgm:prSet/>
      <dgm:spPr/>
      <dgm:t>
        <a:bodyPr/>
        <a:lstStyle/>
        <a:p>
          <a:endParaRPr lang="es-ES_tradnl"/>
        </a:p>
      </dgm:t>
    </dgm:pt>
    <dgm:pt modelId="{6247B090-931C-844B-A6CD-8D0C7B59FDBA}" type="pres">
      <dgm:prSet presAssocID="{2DAA6503-A514-DA44-BE60-23CF6CE620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7FBE787-77B3-894D-BEDD-4A52A89BC044}" type="pres">
      <dgm:prSet presAssocID="{70D8B6EC-9E90-5A42-9EFC-913B41CF3B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57E9BE7-77AD-A74D-B0FB-04A8CDB985E0}" type="pres">
      <dgm:prSet presAssocID="{A7C866F5-6D83-2C4E-AA43-20CDBF059B2F}" presName="sibTrans" presStyleCnt="0"/>
      <dgm:spPr/>
    </dgm:pt>
    <dgm:pt modelId="{68A4613F-E37B-9442-BC98-EAA68B6631AE}" type="pres">
      <dgm:prSet presAssocID="{F459EE49-4D43-3D4D-B5E2-87969DB1A9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520D8D4-8B1E-4446-99A5-45526692D594}" type="pres">
      <dgm:prSet presAssocID="{83D956AD-CB39-AF46-A001-EFBAAA6F20CE}" presName="sibTrans" presStyleCnt="0"/>
      <dgm:spPr/>
    </dgm:pt>
    <dgm:pt modelId="{A5AC6FC2-D6FE-F142-A4C5-3C4C43DB1220}" type="pres">
      <dgm:prSet presAssocID="{62D00462-20C7-D04E-9AC9-41BE0155FE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F7ECA71-255E-6840-95B8-5C5914AE401F}" srcId="{2DAA6503-A514-DA44-BE60-23CF6CE62082}" destId="{70D8B6EC-9E90-5A42-9EFC-913B41CF3BF2}" srcOrd="0" destOrd="0" parTransId="{B9B7DE99-5F87-154B-80B6-849C6658C15C}" sibTransId="{A7C866F5-6D83-2C4E-AA43-20CDBF059B2F}"/>
    <dgm:cxn modelId="{A98F05D4-E791-4841-A3EF-0EEE538E2A2E}" srcId="{62D00462-20C7-D04E-9AC9-41BE0155FE81}" destId="{682EA4E7-94F2-B446-9EBB-DA3C892316EA}" srcOrd="0" destOrd="0" parTransId="{8AD7259B-B168-E74C-831B-979626987F20}" sibTransId="{C0A651C8-AF16-2E43-B878-630A7628AB47}"/>
    <dgm:cxn modelId="{0F14E55C-F6DA-4449-A2B6-E7B2C83BF332}" type="presOf" srcId="{F459EE49-4D43-3D4D-B5E2-87969DB1A90A}" destId="{68A4613F-E37B-9442-BC98-EAA68B6631AE}" srcOrd="0" destOrd="0" presId="urn:microsoft.com/office/officeart/2005/8/layout/hList6"/>
    <dgm:cxn modelId="{3D0B411B-3A31-BF4D-99F1-C2BD1B6233C8}" type="presOf" srcId="{62D00462-20C7-D04E-9AC9-41BE0155FE81}" destId="{A5AC6FC2-D6FE-F142-A4C5-3C4C43DB1220}" srcOrd="0" destOrd="0" presId="urn:microsoft.com/office/officeart/2005/8/layout/hList6"/>
    <dgm:cxn modelId="{D8575220-3275-1942-81A5-5AC74BDB78C6}" type="presOf" srcId="{2DAA6503-A514-DA44-BE60-23CF6CE62082}" destId="{6247B090-931C-844B-A6CD-8D0C7B59FDBA}" srcOrd="0" destOrd="0" presId="urn:microsoft.com/office/officeart/2005/8/layout/hList6"/>
    <dgm:cxn modelId="{D93E41A6-8641-AF4F-9CF4-77F22FE44ED3}" type="presOf" srcId="{70D8B6EC-9E90-5A42-9EFC-913B41CF3BF2}" destId="{47FBE787-77B3-894D-BEDD-4A52A89BC044}" srcOrd="0" destOrd="0" presId="urn:microsoft.com/office/officeart/2005/8/layout/hList6"/>
    <dgm:cxn modelId="{7DF8517C-D37E-094C-B321-91B8458166CA}" srcId="{2DAA6503-A514-DA44-BE60-23CF6CE62082}" destId="{62D00462-20C7-D04E-9AC9-41BE0155FE81}" srcOrd="2" destOrd="0" parTransId="{2AC8D21C-D759-7E40-8F31-9060D418B555}" sibTransId="{47F5E786-D6B7-6A40-8B8B-0A454E97C4D0}"/>
    <dgm:cxn modelId="{A2DBAA55-FEE2-BA42-8EB9-A6789D520781}" type="presOf" srcId="{682EA4E7-94F2-B446-9EBB-DA3C892316EA}" destId="{A5AC6FC2-D6FE-F142-A4C5-3C4C43DB1220}" srcOrd="0" destOrd="1" presId="urn:microsoft.com/office/officeart/2005/8/layout/hList6"/>
    <dgm:cxn modelId="{E326C474-6A95-8845-BF9C-EACE228E4A8B}" srcId="{2DAA6503-A514-DA44-BE60-23CF6CE62082}" destId="{F459EE49-4D43-3D4D-B5E2-87969DB1A90A}" srcOrd="1" destOrd="0" parTransId="{C35845AA-6EE4-5D4F-AA26-6A05944B8F5C}" sibTransId="{83D956AD-CB39-AF46-A001-EFBAAA6F20CE}"/>
    <dgm:cxn modelId="{92942194-A563-9243-A538-7B3F3638BA67}" type="presParOf" srcId="{6247B090-931C-844B-A6CD-8D0C7B59FDBA}" destId="{47FBE787-77B3-894D-BEDD-4A52A89BC044}" srcOrd="0" destOrd="0" presId="urn:microsoft.com/office/officeart/2005/8/layout/hList6"/>
    <dgm:cxn modelId="{13B1C76B-2216-654A-B338-25FCAEDD34AB}" type="presParOf" srcId="{6247B090-931C-844B-A6CD-8D0C7B59FDBA}" destId="{857E9BE7-77AD-A74D-B0FB-04A8CDB985E0}" srcOrd="1" destOrd="0" presId="urn:microsoft.com/office/officeart/2005/8/layout/hList6"/>
    <dgm:cxn modelId="{A7019D6B-C3AC-3542-A68D-49953598EF11}" type="presParOf" srcId="{6247B090-931C-844B-A6CD-8D0C7B59FDBA}" destId="{68A4613F-E37B-9442-BC98-EAA68B6631AE}" srcOrd="2" destOrd="0" presId="urn:microsoft.com/office/officeart/2005/8/layout/hList6"/>
    <dgm:cxn modelId="{2E0C907C-F0BD-5140-8010-FF6BC9235E48}" type="presParOf" srcId="{6247B090-931C-844B-A6CD-8D0C7B59FDBA}" destId="{7520D8D4-8B1E-4446-99A5-45526692D594}" srcOrd="3" destOrd="0" presId="urn:microsoft.com/office/officeart/2005/8/layout/hList6"/>
    <dgm:cxn modelId="{8F4503D0-33BE-9748-B8BD-39F33816CF6D}" type="presParOf" srcId="{6247B090-931C-844B-A6CD-8D0C7B59FDBA}" destId="{A5AC6FC2-D6FE-F142-A4C5-3C4C43DB122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DAA6503-A514-DA44-BE60-23CF6CE62082}" type="doc">
      <dgm:prSet loTypeId="urn:microsoft.com/office/officeart/2005/8/layout/hList6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s-ES_tradnl"/>
        </a:p>
      </dgm:t>
    </dgm:pt>
    <dgm:pt modelId="{70D8B6EC-9E90-5A42-9EFC-913B41CF3BF2}">
      <dgm:prSet custT="1"/>
      <dgm:spPr/>
      <dgm:t>
        <a:bodyPr/>
        <a:lstStyle/>
        <a:p>
          <a:pPr rtl="0"/>
          <a:r>
            <a:rPr lang="es-ES" sz="1600" b="1" i="0" baseline="0" dirty="0" smtClean="0">
              <a:solidFill>
                <a:srgbClr val="000000"/>
              </a:solidFill>
              <a:latin typeface="Arial"/>
              <a:cs typeface="Arial"/>
            </a:rPr>
            <a:t>Objetivo</a:t>
          </a:r>
          <a:r>
            <a:rPr lang="es-ES" sz="1600" b="1" i="0" dirty="0" smtClean="0">
              <a:solidFill>
                <a:srgbClr val="000000"/>
              </a:solidFill>
              <a:latin typeface="Arial"/>
              <a:cs typeface="Arial"/>
            </a:rPr>
            <a:t> específico 5.6</a:t>
          </a:r>
        </a:p>
        <a:p>
          <a:pPr rtl="0"/>
          <a:endParaRPr lang="es-ES" sz="1600" b="1" i="0" dirty="0" smtClean="0">
            <a:solidFill>
              <a:srgbClr val="000000"/>
            </a:solidFill>
            <a:latin typeface="Arial"/>
            <a:cs typeface="Arial"/>
          </a:endParaRPr>
        </a:p>
        <a:p>
          <a:pPr rtl="0"/>
          <a:r>
            <a:rPr lang="es-ES" sz="2000" b="0" i="0" dirty="0" smtClean="0">
              <a:solidFill>
                <a:schemeClr val="tx1"/>
              </a:solidFill>
              <a:latin typeface="Arial"/>
              <a:cs typeface="Arial"/>
            </a:rPr>
            <a:t>Fortalecer la vinculacion a través del servicio social</a:t>
          </a:r>
          <a:r>
            <a:rPr lang="es-ES" sz="2000" b="0" i="0" dirty="0" smtClean="0">
              <a:latin typeface="Arial"/>
              <a:cs typeface="Arial"/>
            </a:rPr>
            <a:t>.</a:t>
          </a:r>
          <a:endParaRPr sz="2000" dirty="0">
            <a:latin typeface="Arial"/>
            <a:cs typeface="Arial"/>
          </a:endParaRPr>
        </a:p>
      </dgm:t>
    </dgm:pt>
    <dgm:pt modelId="{B9B7DE99-5F87-154B-80B6-849C6658C15C}" type="parTrans" cxnId="{AF7ECA71-255E-6840-95B8-5C5914AE401F}">
      <dgm:prSet/>
      <dgm:spPr/>
      <dgm:t>
        <a:bodyPr/>
        <a:lstStyle/>
        <a:p>
          <a:endParaRPr lang="es-ES_tradnl"/>
        </a:p>
      </dgm:t>
    </dgm:pt>
    <dgm:pt modelId="{A7C866F5-6D83-2C4E-AA43-20CDBF059B2F}" type="sibTrans" cxnId="{AF7ECA71-255E-6840-95B8-5C5914AE401F}">
      <dgm:prSet/>
      <dgm:spPr/>
      <dgm:t>
        <a:bodyPr/>
        <a:lstStyle/>
        <a:p>
          <a:endParaRPr lang="es-ES_tradnl"/>
        </a:p>
      </dgm:t>
    </dgm:pt>
    <dgm:pt modelId="{F459EE49-4D43-3D4D-B5E2-87969DB1A90A}">
      <dgm:prSet/>
      <dgm:spPr/>
      <dgm:t>
        <a:bodyPr/>
        <a:lstStyle/>
        <a:p>
          <a:pPr algn="ctr" rtl="0"/>
          <a:r>
            <a:rPr lang="es-ES" b="1" i="0" dirty="0" smtClean="0">
              <a:solidFill>
                <a:srgbClr val="000000"/>
              </a:solidFill>
            </a:rPr>
            <a:t>Meta 5.6.1</a:t>
          </a:r>
        </a:p>
        <a:p>
          <a:pPr algn="ctr" rtl="0"/>
          <a:r>
            <a:rPr lang="es-ES" b="0" i="0" dirty="0" smtClean="0"/>
            <a:t> </a:t>
          </a:r>
        </a:p>
        <a:p>
          <a:pPr algn="l" rtl="0"/>
          <a:r>
            <a:rPr lang="es-ES_tradnl" dirty="0" smtClean="0">
              <a:solidFill>
                <a:schemeClr val="tx1"/>
              </a:solidFill>
            </a:rPr>
            <a:t>Para el 2012, lograr que el 100% de los estudiantes realice el servicio social en programas de interés público y desarrollo comunitario.</a:t>
          </a:r>
          <a:endParaRPr dirty="0">
            <a:solidFill>
              <a:schemeClr val="tx1"/>
            </a:solidFill>
          </a:endParaRPr>
        </a:p>
      </dgm:t>
    </dgm:pt>
    <dgm:pt modelId="{C35845AA-6EE4-5D4F-AA26-6A05944B8F5C}" type="parTrans" cxnId="{E326C474-6A95-8845-BF9C-EACE228E4A8B}">
      <dgm:prSet/>
      <dgm:spPr/>
      <dgm:t>
        <a:bodyPr/>
        <a:lstStyle/>
        <a:p>
          <a:endParaRPr lang="es-ES_tradnl"/>
        </a:p>
      </dgm:t>
    </dgm:pt>
    <dgm:pt modelId="{83D956AD-CB39-AF46-A001-EFBAAA6F20CE}" type="sibTrans" cxnId="{E326C474-6A95-8845-BF9C-EACE228E4A8B}">
      <dgm:prSet/>
      <dgm:spPr/>
      <dgm:t>
        <a:bodyPr/>
        <a:lstStyle/>
        <a:p>
          <a:endParaRPr lang="es-ES_tradnl"/>
        </a:p>
      </dgm:t>
    </dgm:pt>
    <dgm:pt modelId="{62D00462-20C7-D04E-9AC9-41BE0155FE81}">
      <dgm:prSet/>
      <dgm:spPr/>
      <dgm:t>
        <a:bodyPr/>
        <a:lstStyle/>
        <a:p>
          <a:pPr algn="l" rtl="0"/>
          <a:r>
            <a:rPr lang="es-ES" b="1" i="0" dirty="0" smtClean="0">
              <a:solidFill>
                <a:srgbClr val="000000"/>
              </a:solidFill>
            </a:rPr>
            <a:t>Estrategia 5.6.1.1 </a:t>
          </a:r>
        </a:p>
        <a:p>
          <a:pPr algn="l" rtl="0"/>
          <a:endParaRPr lang="es-ES" b="0" i="0" dirty="0" smtClean="0"/>
        </a:p>
        <a:p>
          <a:pPr algn="ctr" rtl="0"/>
          <a:r>
            <a:rPr lang="es-ES" b="0" i="0" dirty="0" smtClean="0">
              <a:solidFill>
                <a:srgbClr val="000000"/>
              </a:solidFill>
            </a:rPr>
            <a:t>Impulsar la recuperación del sentido solidario, comunitario, y de retribución a la sociedad que dieron origen al servicio social.</a:t>
          </a:r>
          <a:endParaRPr lang="es-ES" b="0" i="0" dirty="0">
            <a:solidFill>
              <a:srgbClr val="000000"/>
            </a:solidFill>
          </a:endParaRPr>
        </a:p>
      </dgm:t>
    </dgm:pt>
    <dgm:pt modelId="{2AC8D21C-D759-7E40-8F31-9060D418B555}" type="parTrans" cxnId="{7DF8517C-D37E-094C-B321-91B8458166CA}">
      <dgm:prSet/>
      <dgm:spPr/>
      <dgm:t>
        <a:bodyPr/>
        <a:lstStyle/>
        <a:p>
          <a:endParaRPr lang="es-ES_tradnl"/>
        </a:p>
      </dgm:t>
    </dgm:pt>
    <dgm:pt modelId="{47F5E786-D6B7-6A40-8B8B-0A454E97C4D0}" type="sibTrans" cxnId="{7DF8517C-D37E-094C-B321-91B8458166CA}">
      <dgm:prSet/>
      <dgm:spPr/>
      <dgm:t>
        <a:bodyPr/>
        <a:lstStyle/>
        <a:p>
          <a:endParaRPr lang="es-ES_tradnl"/>
        </a:p>
      </dgm:t>
    </dgm:pt>
    <dgm:pt modelId="{682EA4E7-94F2-B446-9EBB-DA3C892316EA}">
      <dgm:prSet/>
      <dgm:spPr/>
      <dgm:t>
        <a:bodyPr/>
        <a:lstStyle/>
        <a:p>
          <a:pPr algn="l" rtl="0"/>
          <a:endParaRPr lang="es-ES" b="0" i="0" baseline="0" dirty="0"/>
        </a:p>
      </dgm:t>
    </dgm:pt>
    <dgm:pt modelId="{8AD7259B-B168-E74C-831B-979626987F20}" type="parTrans" cxnId="{A98F05D4-E791-4841-A3EF-0EEE538E2A2E}">
      <dgm:prSet/>
      <dgm:spPr/>
      <dgm:t>
        <a:bodyPr/>
        <a:lstStyle/>
        <a:p>
          <a:endParaRPr lang="es-ES_tradnl"/>
        </a:p>
      </dgm:t>
    </dgm:pt>
    <dgm:pt modelId="{C0A651C8-AF16-2E43-B878-630A7628AB47}" type="sibTrans" cxnId="{A98F05D4-E791-4841-A3EF-0EEE538E2A2E}">
      <dgm:prSet/>
      <dgm:spPr/>
      <dgm:t>
        <a:bodyPr/>
        <a:lstStyle/>
        <a:p>
          <a:endParaRPr lang="es-ES_tradnl"/>
        </a:p>
      </dgm:t>
    </dgm:pt>
    <dgm:pt modelId="{6247B090-931C-844B-A6CD-8D0C7B59FDBA}" type="pres">
      <dgm:prSet presAssocID="{2DAA6503-A514-DA44-BE60-23CF6CE620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7FBE787-77B3-894D-BEDD-4A52A89BC044}" type="pres">
      <dgm:prSet presAssocID="{70D8B6EC-9E90-5A42-9EFC-913B41CF3B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57E9BE7-77AD-A74D-B0FB-04A8CDB985E0}" type="pres">
      <dgm:prSet presAssocID="{A7C866F5-6D83-2C4E-AA43-20CDBF059B2F}" presName="sibTrans" presStyleCnt="0"/>
      <dgm:spPr/>
    </dgm:pt>
    <dgm:pt modelId="{68A4613F-E37B-9442-BC98-EAA68B6631AE}" type="pres">
      <dgm:prSet presAssocID="{F459EE49-4D43-3D4D-B5E2-87969DB1A9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520D8D4-8B1E-4446-99A5-45526692D594}" type="pres">
      <dgm:prSet presAssocID="{83D956AD-CB39-AF46-A001-EFBAAA6F20CE}" presName="sibTrans" presStyleCnt="0"/>
      <dgm:spPr/>
    </dgm:pt>
    <dgm:pt modelId="{A5AC6FC2-D6FE-F142-A4C5-3C4C43DB1220}" type="pres">
      <dgm:prSet presAssocID="{62D00462-20C7-D04E-9AC9-41BE0155FE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F7ECA71-255E-6840-95B8-5C5914AE401F}" srcId="{2DAA6503-A514-DA44-BE60-23CF6CE62082}" destId="{70D8B6EC-9E90-5A42-9EFC-913B41CF3BF2}" srcOrd="0" destOrd="0" parTransId="{B9B7DE99-5F87-154B-80B6-849C6658C15C}" sibTransId="{A7C866F5-6D83-2C4E-AA43-20CDBF059B2F}"/>
    <dgm:cxn modelId="{A98F05D4-E791-4841-A3EF-0EEE538E2A2E}" srcId="{62D00462-20C7-D04E-9AC9-41BE0155FE81}" destId="{682EA4E7-94F2-B446-9EBB-DA3C892316EA}" srcOrd="0" destOrd="0" parTransId="{8AD7259B-B168-E74C-831B-979626987F20}" sibTransId="{C0A651C8-AF16-2E43-B878-630A7628AB47}"/>
    <dgm:cxn modelId="{4BDD32F3-CAE5-FE42-947A-F59153648BAC}" type="presOf" srcId="{2DAA6503-A514-DA44-BE60-23CF6CE62082}" destId="{6247B090-931C-844B-A6CD-8D0C7B59FDBA}" srcOrd="0" destOrd="0" presId="urn:microsoft.com/office/officeart/2005/8/layout/hList6"/>
    <dgm:cxn modelId="{5C51642B-BE91-3046-A633-5ABA58022663}" type="presOf" srcId="{F459EE49-4D43-3D4D-B5E2-87969DB1A90A}" destId="{68A4613F-E37B-9442-BC98-EAA68B6631AE}" srcOrd="0" destOrd="0" presId="urn:microsoft.com/office/officeart/2005/8/layout/hList6"/>
    <dgm:cxn modelId="{7DF8517C-D37E-094C-B321-91B8458166CA}" srcId="{2DAA6503-A514-DA44-BE60-23CF6CE62082}" destId="{62D00462-20C7-D04E-9AC9-41BE0155FE81}" srcOrd="2" destOrd="0" parTransId="{2AC8D21C-D759-7E40-8F31-9060D418B555}" sibTransId="{47F5E786-D6B7-6A40-8B8B-0A454E97C4D0}"/>
    <dgm:cxn modelId="{7AB59816-55FE-EA4C-AFE4-FF516DC029F5}" type="presOf" srcId="{70D8B6EC-9E90-5A42-9EFC-913B41CF3BF2}" destId="{47FBE787-77B3-894D-BEDD-4A52A89BC044}" srcOrd="0" destOrd="0" presId="urn:microsoft.com/office/officeart/2005/8/layout/hList6"/>
    <dgm:cxn modelId="{ED8ADDCA-2EF3-5049-B993-1DDD92D786D9}" type="presOf" srcId="{682EA4E7-94F2-B446-9EBB-DA3C892316EA}" destId="{A5AC6FC2-D6FE-F142-A4C5-3C4C43DB1220}" srcOrd="0" destOrd="1" presId="urn:microsoft.com/office/officeart/2005/8/layout/hList6"/>
    <dgm:cxn modelId="{E326C474-6A95-8845-BF9C-EACE228E4A8B}" srcId="{2DAA6503-A514-DA44-BE60-23CF6CE62082}" destId="{F459EE49-4D43-3D4D-B5E2-87969DB1A90A}" srcOrd="1" destOrd="0" parTransId="{C35845AA-6EE4-5D4F-AA26-6A05944B8F5C}" sibTransId="{83D956AD-CB39-AF46-A001-EFBAAA6F20CE}"/>
    <dgm:cxn modelId="{4B37CDB0-F26E-CA48-A49E-19110BA69518}" type="presOf" srcId="{62D00462-20C7-D04E-9AC9-41BE0155FE81}" destId="{A5AC6FC2-D6FE-F142-A4C5-3C4C43DB1220}" srcOrd="0" destOrd="0" presId="urn:microsoft.com/office/officeart/2005/8/layout/hList6"/>
    <dgm:cxn modelId="{8D8CCAD0-A1C0-6E42-92C7-20DADE34E24B}" type="presParOf" srcId="{6247B090-931C-844B-A6CD-8D0C7B59FDBA}" destId="{47FBE787-77B3-894D-BEDD-4A52A89BC044}" srcOrd="0" destOrd="0" presId="urn:microsoft.com/office/officeart/2005/8/layout/hList6"/>
    <dgm:cxn modelId="{82E4B7E8-1D29-0D47-9098-B0FB9B4E39F1}" type="presParOf" srcId="{6247B090-931C-844B-A6CD-8D0C7B59FDBA}" destId="{857E9BE7-77AD-A74D-B0FB-04A8CDB985E0}" srcOrd="1" destOrd="0" presId="urn:microsoft.com/office/officeart/2005/8/layout/hList6"/>
    <dgm:cxn modelId="{A48E67EE-A5D5-0649-BD1B-1524507D77AB}" type="presParOf" srcId="{6247B090-931C-844B-A6CD-8D0C7B59FDBA}" destId="{68A4613F-E37B-9442-BC98-EAA68B6631AE}" srcOrd="2" destOrd="0" presId="urn:microsoft.com/office/officeart/2005/8/layout/hList6"/>
    <dgm:cxn modelId="{A2FD1DD6-3754-0549-9482-E6A1514F2E3F}" type="presParOf" srcId="{6247B090-931C-844B-A6CD-8D0C7B59FDBA}" destId="{7520D8D4-8B1E-4446-99A5-45526692D594}" srcOrd="3" destOrd="0" presId="urn:microsoft.com/office/officeart/2005/8/layout/hList6"/>
    <dgm:cxn modelId="{ED02AF93-E54B-7D42-9A62-DFADDB5CECA4}" type="presParOf" srcId="{6247B090-931C-844B-A6CD-8D0C7B59FDBA}" destId="{A5AC6FC2-D6FE-F142-A4C5-3C4C43DB122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149FA2-B583-174B-9095-70849685976C}" type="doc">
      <dgm:prSet loTypeId="urn:microsoft.com/office/officeart/2005/8/layout/target3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ES_tradnl"/>
        </a:p>
      </dgm:t>
    </dgm:pt>
    <dgm:pt modelId="{C88C991B-6E60-6B46-AA7D-1D70FDA83489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Catálogo de servicios tecnológicos de capacitación.</a:t>
          </a:r>
          <a:endParaRPr dirty="0"/>
        </a:p>
      </dgm:t>
    </dgm:pt>
    <dgm:pt modelId="{E50E1982-F694-7349-8107-9B70BADAD844}" type="sibTrans" cxnId="{955281D5-63FC-AA45-81A7-092F027DC32F}">
      <dgm:prSet/>
      <dgm:spPr/>
      <dgm:t>
        <a:bodyPr/>
        <a:lstStyle/>
        <a:p>
          <a:endParaRPr lang="es-ES_tradnl"/>
        </a:p>
      </dgm:t>
    </dgm:pt>
    <dgm:pt modelId="{C39B5ED4-FDC4-C44E-AA66-13E0D10ECB4B}" type="parTrans" cxnId="{955281D5-63FC-AA45-81A7-092F027DC32F}">
      <dgm:prSet/>
      <dgm:spPr/>
      <dgm:t>
        <a:bodyPr/>
        <a:lstStyle/>
        <a:p>
          <a:endParaRPr lang="es-ES_tradnl"/>
        </a:p>
      </dgm:t>
    </dgm:pt>
    <dgm:pt modelId="{2D51077B-0A35-1348-A2A7-07983E075B57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EL monto del fondo fue </a:t>
          </a:r>
          <a:r>
            <a:rPr lang="es-ES_tradnl" b="1" dirty="0" smtClean="0">
              <a:solidFill>
                <a:srgbClr val="FFFFFF"/>
              </a:solidFill>
            </a:rPr>
            <a:t>$61,345,715.00</a:t>
          </a:r>
          <a:endParaRPr b="1" dirty="0">
            <a:solidFill>
              <a:srgbClr val="FFFFFF"/>
            </a:solidFill>
          </a:endParaRPr>
        </a:p>
      </dgm:t>
    </dgm:pt>
    <dgm:pt modelId="{56263F29-E0A2-D04E-8C1A-F85C59CACC2E}" type="sibTrans" cxnId="{9583652C-05BA-9140-A3E1-70D77986B357}">
      <dgm:prSet/>
      <dgm:spPr/>
      <dgm:t>
        <a:bodyPr/>
        <a:lstStyle/>
        <a:p>
          <a:endParaRPr lang="es-ES_tradnl"/>
        </a:p>
      </dgm:t>
    </dgm:pt>
    <dgm:pt modelId="{72AD0B6E-93F9-6145-84CD-64F9A9EAFF45}" type="parTrans" cxnId="{9583652C-05BA-9140-A3E1-70D77986B357}">
      <dgm:prSet/>
      <dgm:spPr/>
      <dgm:t>
        <a:bodyPr/>
        <a:lstStyle/>
        <a:p>
          <a:endParaRPr lang="es-ES_tradnl"/>
        </a:p>
      </dgm:t>
    </dgm:pt>
    <dgm:pt modelId="{114866B0-927B-AE47-A92A-EE12EA7E3C7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CONVOCATORIA PARA PRESENTAR PROYECTOS  RURALES</a:t>
          </a:r>
          <a:endParaRPr dirty="0"/>
        </a:p>
      </dgm:t>
    </dgm:pt>
    <dgm:pt modelId="{A118AD3C-241C-AE49-A580-541484D7A445}" type="sibTrans" cxnId="{E4D71138-E7C2-D142-B2F9-6199A62F59AF}">
      <dgm:prSet/>
      <dgm:spPr/>
      <dgm:t>
        <a:bodyPr/>
        <a:lstStyle/>
        <a:p>
          <a:endParaRPr lang="es-ES_tradnl"/>
        </a:p>
      </dgm:t>
    </dgm:pt>
    <dgm:pt modelId="{305FA4C9-CDD3-CA42-9182-2D5736366A16}" type="parTrans" cxnId="{E4D71138-E7C2-D142-B2F9-6199A62F59AF}">
      <dgm:prSet/>
      <dgm:spPr/>
      <dgm:t>
        <a:bodyPr/>
        <a:lstStyle/>
        <a:p>
          <a:endParaRPr lang="es-ES_tradnl"/>
        </a:p>
      </dgm:t>
    </dgm:pt>
    <dgm:pt modelId="{AA2D5041-2455-B644-9406-59583996F8A8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Actualización de la Matriz de Indicadores por Resultados.</a:t>
          </a:r>
          <a:endParaRPr lang="es-ES_tradnl" dirty="0"/>
        </a:p>
      </dgm:t>
    </dgm:pt>
    <dgm:pt modelId="{9F2490D8-17AE-FC42-9A75-840B645E1AB6}" type="parTrans" cxnId="{3578F24C-D0C1-0948-ABD8-54C315D041F8}">
      <dgm:prSet/>
      <dgm:spPr/>
      <dgm:t>
        <a:bodyPr/>
        <a:lstStyle/>
        <a:p>
          <a:endParaRPr lang="es-ES_tradnl"/>
        </a:p>
      </dgm:t>
    </dgm:pt>
    <dgm:pt modelId="{C39A0D28-CD63-0840-A00C-F2A0FD0BB54E}" type="sibTrans" cxnId="{3578F24C-D0C1-0948-ABD8-54C315D041F8}">
      <dgm:prSet/>
      <dgm:spPr/>
      <dgm:t>
        <a:bodyPr/>
        <a:lstStyle/>
        <a:p>
          <a:endParaRPr lang="es-ES_tradnl"/>
        </a:p>
      </dgm:t>
    </dgm:pt>
    <dgm:pt modelId="{2F127FE7-B8C2-644D-85FB-FBD6766A2F42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Implementar la contraloría social.</a:t>
          </a:r>
          <a:endParaRPr lang="es-ES_tradnl" dirty="0"/>
        </a:p>
      </dgm:t>
    </dgm:pt>
    <dgm:pt modelId="{7CA00B41-EB9F-E04B-BC40-FDA51780E683}" type="parTrans" cxnId="{49594841-137A-8E4D-AE9E-C5DBC3B2B248}">
      <dgm:prSet/>
      <dgm:spPr/>
      <dgm:t>
        <a:bodyPr/>
        <a:lstStyle/>
        <a:p>
          <a:endParaRPr lang="es-ES_tradnl"/>
        </a:p>
      </dgm:t>
    </dgm:pt>
    <dgm:pt modelId="{E5CE87D5-B75F-1249-8C8A-199DAF613CF0}" type="sibTrans" cxnId="{49594841-137A-8E4D-AE9E-C5DBC3B2B248}">
      <dgm:prSet/>
      <dgm:spPr/>
      <dgm:t>
        <a:bodyPr/>
        <a:lstStyle/>
        <a:p>
          <a:endParaRPr lang="es-ES_tradnl"/>
        </a:p>
      </dgm:t>
    </dgm:pt>
    <dgm:pt modelId="{E31FECED-8E7F-6A48-953B-DA172462BE17}" type="pres">
      <dgm:prSet presAssocID="{75149FA2-B583-174B-9095-7084968597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F4C378-6876-0B40-A5D4-CFFC0746F911}" type="pres">
      <dgm:prSet presAssocID="{114866B0-927B-AE47-A92A-EE12EA7E3C74}" presName="circle1" presStyleLbl="node1" presStyleIdx="0" presStyleCnt="5"/>
      <dgm:spPr/>
    </dgm:pt>
    <dgm:pt modelId="{65E69BAC-E5D6-9A47-84EA-B5E83449F8CC}" type="pres">
      <dgm:prSet presAssocID="{114866B0-927B-AE47-A92A-EE12EA7E3C74}" presName="space" presStyleCnt="0"/>
      <dgm:spPr/>
    </dgm:pt>
    <dgm:pt modelId="{43821707-7EB2-694A-B81D-608BD8107A21}" type="pres">
      <dgm:prSet presAssocID="{114866B0-927B-AE47-A92A-EE12EA7E3C74}" presName="rect1" presStyleLbl="alignAcc1" presStyleIdx="0" presStyleCnt="5"/>
      <dgm:spPr/>
      <dgm:t>
        <a:bodyPr/>
        <a:lstStyle/>
        <a:p>
          <a:endParaRPr lang="es-ES_tradnl"/>
        </a:p>
      </dgm:t>
    </dgm:pt>
    <dgm:pt modelId="{B0781EF0-75A9-A84A-839F-73FCFE027B91}" type="pres">
      <dgm:prSet presAssocID="{2D51077B-0A35-1348-A2A7-07983E075B57}" presName="vertSpace2" presStyleLbl="node1" presStyleIdx="0" presStyleCnt="5"/>
      <dgm:spPr/>
    </dgm:pt>
    <dgm:pt modelId="{F623400B-5689-E340-8A37-71EA8F3340CE}" type="pres">
      <dgm:prSet presAssocID="{2D51077B-0A35-1348-A2A7-07983E075B57}" presName="circle2" presStyleLbl="node1" presStyleIdx="1" presStyleCnt="5"/>
      <dgm:spPr/>
    </dgm:pt>
    <dgm:pt modelId="{09249ED1-0B7A-DE44-8646-510528BC26CB}" type="pres">
      <dgm:prSet presAssocID="{2D51077B-0A35-1348-A2A7-07983E075B57}" presName="rect2" presStyleLbl="alignAcc1" presStyleIdx="1" presStyleCnt="5"/>
      <dgm:spPr/>
      <dgm:t>
        <a:bodyPr/>
        <a:lstStyle/>
        <a:p>
          <a:endParaRPr lang="es-ES_tradnl"/>
        </a:p>
      </dgm:t>
    </dgm:pt>
    <dgm:pt modelId="{FEE1DD6C-A7B0-8C40-A15B-9968938548B1}" type="pres">
      <dgm:prSet presAssocID="{C88C991B-6E60-6B46-AA7D-1D70FDA83489}" presName="vertSpace3" presStyleLbl="node1" presStyleIdx="1" presStyleCnt="5"/>
      <dgm:spPr/>
    </dgm:pt>
    <dgm:pt modelId="{580D9A55-5F5E-6041-BF79-56BAE38F8E95}" type="pres">
      <dgm:prSet presAssocID="{C88C991B-6E60-6B46-AA7D-1D70FDA83489}" presName="circle3" presStyleLbl="node1" presStyleIdx="2" presStyleCnt="5"/>
      <dgm:spPr/>
    </dgm:pt>
    <dgm:pt modelId="{E689EFB6-6A75-F045-A840-B1A2F9D4078C}" type="pres">
      <dgm:prSet presAssocID="{C88C991B-6E60-6B46-AA7D-1D70FDA83489}" presName="rect3" presStyleLbl="alignAcc1" presStyleIdx="2" presStyleCnt="5"/>
      <dgm:spPr/>
      <dgm:t>
        <a:bodyPr/>
        <a:lstStyle/>
        <a:p>
          <a:endParaRPr lang="es-ES_tradnl"/>
        </a:p>
      </dgm:t>
    </dgm:pt>
    <dgm:pt modelId="{026EC559-8509-EE43-83FA-C0B6FD33A42F}" type="pres">
      <dgm:prSet presAssocID="{AA2D5041-2455-B644-9406-59583996F8A8}" presName="vertSpace4" presStyleLbl="node1" presStyleIdx="2" presStyleCnt="5"/>
      <dgm:spPr/>
    </dgm:pt>
    <dgm:pt modelId="{0864C1E3-2B5C-9845-A1B8-43E331C780A3}" type="pres">
      <dgm:prSet presAssocID="{AA2D5041-2455-B644-9406-59583996F8A8}" presName="circle4" presStyleLbl="node1" presStyleIdx="3" presStyleCnt="5"/>
      <dgm:spPr/>
    </dgm:pt>
    <dgm:pt modelId="{A5AEFA4F-282D-2645-B12F-71FFB5B3B0A9}" type="pres">
      <dgm:prSet presAssocID="{AA2D5041-2455-B644-9406-59583996F8A8}" presName="rect4" presStyleLbl="alignAcc1" presStyleIdx="3" presStyleCnt="5"/>
      <dgm:spPr/>
      <dgm:t>
        <a:bodyPr/>
        <a:lstStyle/>
        <a:p>
          <a:endParaRPr lang="es-ES_tradnl"/>
        </a:p>
      </dgm:t>
    </dgm:pt>
    <dgm:pt modelId="{DC3ADE74-AD44-4041-BCAA-853725BCE226}" type="pres">
      <dgm:prSet presAssocID="{2F127FE7-B8C2-644D-85FB-FBD6766A2F42}" presName="vertSpace5" presStyleLbl="node1" presStyleIdx="3" presStyleCnt="5"/>
      <dgm:spPr/>
    </dgm:pt>
    <dgm:pt modelId="{FCFA6EE9-E466-7F44-9E9A-63835C7C95FB}" type="pres">
      <dgm:prSet presAssocID="{2F127FE7-B8C2-644D-85FB-FBD6766A2F42}" presName="circle5" presStyleLbl="node1" presStyleIdx="4" presStyleCnt="5"/>
      <dgm:spPr/>
    </dgm:pt>
    <dgm:pt modelId="{7AC7CC49-9F16-B044-983A-76C000158C0C}" type="pres">
      <dgm:prSet presAssocID="{2F127FE7-B8C2-644D-85FB-FBD6766A2F42}" presName="rect5" presStyleLbl="alignAcc1" presStyleIdx="4" presStyleCnt="5"/>
      <dgm:spPr/>
      <dgm:t>
        <a:bodyPr/>
        <a:lstStyle/>
        <a:p>
          <a:endParaRPr lang="es-ES_tradnl"/>
        </a:p>
      </dgm:t>
    </dgm:pt>
    <dgm:pt modelId="{E4759553-C5D8-814F-B8DD-552F1C6091B1}" type="pres">
      <dgm:prSet presAssocID="{114866B0-927B-AE47-A92A-EE12EA7E3C74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B33FED0-6281-8D4F-8421-F247988B887F}" type="pres">
      <dgm:prSet presAssocID="{2D51077B-0A35-1348-A2A7-07983E075B57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D0F5D0A-0853-9A4F-A5E4-5CCC7F221FED}" type="pres">
      <dgm:prSet presAssocID="{C88C991B-6E60-6B46-AA7D-1D70FDA83489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E0E4AE-30BD-2F47-8683-5ACC3FF5B53F}" type="pres">
      <dgm:prSet presAssocID="{AA2D5041-2455-B644-9406-59583996F8A8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1A4322C-F956-174D-92FC-B5FCC0CB19C5}" type="pres">
      <dgm:prSet presAssocID="{2F127FE7-B8C2-644D-85FB-FBD6766A2F42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0B7F2DA3-E8E6-E248-B8D8-0044442E1C4B}" type="presOf" srcId="{75149FA2-B583-174B-9095-70849685976C}" destId="{E31FECED-8E7F-6A48-953B-DA172462BE17}" srcOrd="0" destOrd="0" presId="urn:microsoft.com/office/officeart/2005/8/layout/target3"/>
    <dgm:cxn modelId="{FB18F87D-DF51-0F40-8AA3-F146818B2AB7}" type="presOf" srcId="{2D51077B-0A35-1348-A2A7-07983E075B57}" destId="{09249ED1-0B7A-DE44-8646-510528BC26CB}" srcOrd="0" destOrd="0" presId="urn:microsoft.com/office/officeart/2005/8/layout/target3"/>
    <dgm:cxn modelId="{D2C5E3B0-13AF-974F-B0E3-88195BFD7AB8}" type="presOf" srcId="{AA2D5041-2455-B644-9406-59583996F8A8}" destId="{ACE0E4AE-30BD-2F47-8683-5ACC3FF5B53F}" srcOrd="1" destOrd="0" presId="urn:microsoft.com/office/officeart/2005/8/layout/target3"/>
    <dgm:cxn modelId="{3578F24C-D0C1-0948-ABD8-54C315D041F8}" srcId="{75149FA2-B583-174B-9095-70849685976C}" destId="{AA2D5041-2455-B644-9406-59583996F8A8}" srcOrd="3" destOrd="0" parTransId="{9F2490D8-17AE-FC42-9A75-840B645E1AB6}" sibTransId="{C39A0D28-CD63-0840-A00C-F2A0FD0BB54E}"/>
    <dgm:cxn modelId="{F65FEF5C-88FF-9A41-B304-D91D53E2D279}" type="presOf" srcId="{2D51077B-0A35-1348-A2A7-07983E075B57}" destId="{4B33FED0-6281-8D4F-8421-F247988B887F}" srcOrd="1" destOrd="0" presId="urn:microsoft.com/office/officeart/2005/8/layout/target3"/>
    <dgm:cxn modelId="{4A9BFFD3-5963-8240-B0C7-1CBDFEBA6F48}" type="presOf" srcId="{2F127FE7-B8C2-644D-85FB-FBD6766A2F42}" destId="{91A4322C-F956-174D-92FC-B5FCC0CB19C5}" srcOrd="1" destOrd="0" presId="urn:microsoft.com/office/officeart/2005/8/layout/target3"/>
    <dgm:cxn modelId="{9583652C-05BA-9140-A3E1-70D77986B357}" srcId="{75149FA2-B583-174B-9095-70849685976C}" destId="{2D51077B-0A35-1348-A2A7-07983E075B57}" srcOrd="1" destOrd="0" parTransId="{72AD0B6E-93F9-6145-84CD-64F9A9EAFF45}" sibTransId="{56263F29-E0A2-D04E-8C1A-F85C59CACC2E}"/>
    <dgm:cxn modelId="{C7C6B381-FB8A-474B-878B-992950D47967}" type="presOf" srcId="{114866B0-927B-AE47-A92A-EE12EA7E3C74}" destId="{E4759553-C5D8-814F-B8DD-552F1C6091B1}" srcOrd="1" destOrd="0" presId="urn:microsoft.com/office/officeart/2005/8/layout/target3"/>
    <dgm:cxn modelId="{AAD3C777-F0DF-2241-B806-0B6352DEA9DA}" type="presOf" srcId="{C88C991B-6E60-6B46-AA7D-1D70FDA83489}" destId="{E689EFB6-6A75-F045-A840-B1A2F9D4078C}" srcOrd="0" destOrd="0" presId="urn:microsoft.com/office/officeart/2005/8/layout/target3"/>
    <dgm:cxn modelId="{31A89DD9-CC86-D14D-B33F-C2C5659093CE}" type="presOf" srcId="{2F127FE7-B8C2-644D-85FB-FBD6766A2F42}" destId="{7AC7CC49-9F16-B044-983A-76C000158C0C}" srcOrd="0" destOrd="0" presId="urn:microsoft.com/office/officeart/2005/8/layout/target3"/>
    <dgm:cxn modelId="{49594841-137A-8E4D-AE9E-C5DBC3B2B248}" srcId="{75149FA2-B583-174B-9095-70849685976C}" destId="{2F127FE7-B8C2-644D-85FB-FBD6766A2F42}" srcOrd="4" destOrd="0" parTransId="{7CA00B41-EB9F-E04B-BC40-FDA51780E683}" sibTransId="{E5CE87D5-B75F-1249-8C8A-199DAF613CF0}"/>
    <dgm:cxn modelId="{621A5494-B59D-9147-8124-8BE8CBCC64D7}" type="presOf" srcId="{AA2D5041-2455-B644-9406-59583996F8A8}" destId="{A5AEFA4F-282D-2645-B12F-71FFB5B3B0A9}" srcOrd="0" destOrd="0" presId="urn:microsoft.com/office/officeart/2005/8/layout/target3"/>
    <dgm:cxn modelId="{955281D5-63FC-AA45-81A7-092F027DC32F}" srcId="{75149FA2-B583-174B-9095-70849685976C}" destId="{C88C991B-6E60-6B46-AA7D-1D70FDA83489}" srcOrd="2" destOrd="0" parTransId="{C39B5ED4-FDC4-C44E-AA66-13E0D10ECB4B}" sibTransId="{E50E1982-F694-7349-8107-9B70BADAD844}"/>
    <dgm:cxn modelId="{5EE3E84D-A3D0-AA4B-90CB-AC402DBE4879}" type="presOf" srcId="{114866B0-927B-AE47-A92A-EE12EA7E3C74}" destId="{43821707-7EB2-694A-B81D-608BD8107A21}" srcOrd="0" destOrd="0" presId="urn:microsoft.com/office/officeart/2005/8/layout/target3"/>
    <dgm:cxn modelId="{985B9653-669F-3049-9E77-1C14868A6FB8}" type="presOf" srcId="{C88C991B-6E60-6B46-AA7D-1D70FDA83489}" destId="{3D0F5D0A-0853-9A4F-A5E4-5CCC7F221FED}" srcOrd="1" destOrd="0" presId="urn:microsoft.com/office/officeart/2005/8/layout/target3"/>
    <dgm:cxn modelId="{E4D71138-E7C2-D142-B2F9-6199A62F59AF}" srcId="{75149FA2-B583-174B-9095-70849685976C}" destId="{114866B0-927B-AE47-A92A-EE12EA7E3C74}" srcOrd="0" destOrd="0" parTransId="{305FA4C9-CDD3-CA42-9182-2D5736366A16}" sibTransId="{A118AD3C-241C-AE49-A580-541484D7A445}"/>
    <dgm:cxn modelId="{3957F6BC-213F-5448-8C3E-3C0EBA744B06}" type="presParOf" srcId="{E31FECED-8E7F-6A48-953B-DA172462BE17}" destId="{E9F4C378-6876-0B40-A5D4-CFFC0746F911}" srcOrd="0" destOrd="0" presId="urn:microsoft.com/office/officeart/2005/8/layout/target3"/>
    <dgm:cxn modelId="{7DD7EBCA-0626-C243-A9C5-7100FD97484C}" type="presParOf" srcId="{E31FECED-8E7F-6A48-953B-DA172462BE17}" destId="{65E69BAC-E5D6-9A47-84EA-B5E83449F8CC}" srcOrd="1" destOrd="0" presId="urn:microsoft.com/office/officeart/2005/8/layout/target3"/>
    <dgm:cxn modelId="{338E71CB-B46D-7D40-A84E-4E84211F9B16}" type="presParOf" srcId="{E31FECED-8E7F-6A48-953B-DA172462BE17}" destId="{43821707-7EB2-694A-B81D-608BD8107A21}" srcOrd="2" destOrd="0" presId="urn:microsoft.com/office/officeart/2005/8/layout/target3"/>
    <dgm:cxn modelId="{A6A0042E-7365-A246-945F-0E209035B405}" type="presParOf" srcId="{E31FECED-8E7F-6A48-953B-DA172462BE17}" destId="{B0781EF0-75A9-A84A-839F-73FCFE027B91}" srcOrd="3" destOrd="0" presId="urn:microsoft.com/office/officeart/2005/8/layout/target3"/>
    <dgm:cxn modelId="{08278B40-F7A0-3E47-A9CE-E148DBA262F2}" type="presParOf" srcId="{E31FECED-8E7F-6A48-953B-DA172462BE17}" destId="{F623400B-5689-E340-8A37-71EA8F3340CE}" srcOrd="4" destOrd="0" presId="urn:microsoft.com/office/officeart/2005/8/layout/target3"/>
    <dgm:cxn modelId="{FBD8FDE7-CE1B-1442-BF62-A5B684F47F7E}" type="presParOf" srcId="{E31FECED-8E7F-6A48-953B-DA172462BE17}" destId="{09249ED1-0B7A-DE44-8646-510528BC26CB}" srcOrd="5" destOrd="0" presId="urn:microsoft.com/office/officeart/2005/8/layout/target3"/>
    <dgm:cxn modelId="{959D2E69-2B23-2D41-BC71-5ACE6B3D2002}" type="presParOf" srcId="{E31FECED-8E7F-6A48-953B-DA172462BE17}" destId="{FEE1DD6C-A7B0-8C40-A15B-9968938548B1}" srcOrd="6" destOrd="0" presId="urn:microsoft.com/office/officeart/2005/8/layout/target3"/>
    <dgm:cxn modelId="{9A58BE70-06A6-264A-8FDD-D89E19F1A9E1}" type="presParOf" srcId="{E31FECED-8E7F-6A48-953B-DA172462BE17}" destId="{580D9A55-5F5E-6041-BF79-56BAE38F8E95}" srcOrd="7" destOrd="0" presId="urn:microsoft.com/office/officeart/2005/8/layout/target3"/>
    <dgm:cxn modelId="{56B2A8EA-C026-8245-AD64-15950C12E02F}" type="presParOf" srcId="{E31FECED-8E7F-6A48-953B-DA172462BE17}" destId="{E689EFB6-6A75-F045-A840-B1A2F9D4078C}" srcOrd="8" destOrd="0" presId="urn:microsoft.com/office/officeart/2005/8/layout/target3"/>
    <dgm:cxn modelId="{93055E00-0757-FC4B-AAC9-949397B16928}" type="presParOf" srcId="{E31FECED-8E7F-6A48-953B-DA172462BE17}" destId="{026EC559-8509-EE43-83FA-C0B6FD33A42F}" srcOrd="9" destOrd="0" presId="urn:microsoft.com/office/officeart/2005/8/layout/target3"/>
    <dgm:cxn modelId="{D2B2B8A2-4A82-384D-9A81-8D3DC5A906C5}" type="presParOf" srcId="{E31FECED-8E7F-6A48-953B-DA172462BE17}" destId="{0864C1E3-2B5C-9845-A1B8-43E331C780A3}" srcOrd="10" destOrd="0" presId="urn:microsoft.com/office/officeart/2005/8/layout/target3"/>
    <dgm:cxn modelId="{3DBE338B-EAAE-B644-80B3-9A5BDA7AC720}" type="presParOf" srcId="{E31FECED-8E7F-6A48-953B-DA172462BE17}" destId="{A5AEFA4F-282D-2645-B12F-71FFB5B3B0A9}" srcOrd="11" destOrd="0" presId="urn:microsoft.com/office/officeart/2005/8/layout/target3"/>
    <dgm:cxn modelId="{06C7A486-7E9A-C445-A4D9-CC30735C9D83}" type="presParOf" srcId="{E31FECED-8E7F-6A48-953B-DA172462BE17}" destId="{DC3ADE74-AD44-4041-BCAA-853725BCE226}" srcOrd="12" destOrd="0" presId="urn:microsoft.com/office/officeart/2005/8/layout/target3"/>
    <dgm:cxn modelId="{CFED8F00-EF1B-7C41-8A86-6D08E637C0DE}" type="presParOf" srcId="{E31FECED-8E7F-6A48-953B-DA172462BE17}" destId="{FCFA6EE9-E466-7F44-9E9A-63835C7C95FB}" srcOrd="13" destOrd="0" presId="urn:microsoft.com/office/officeart/2005/8/layout/target3"/>
    <dgm:cxn modelId="{ADB59DEA-6CA8-5B41-B20D-E52E942382A5}" type="presParOf" srcId="{E31FECED-8E7F-6A48-953B-DA172462BE17}" destId="{7AC7CC49-9F16-B044-983A-76C000158C0C}" srcOrd="14" destOrd="0" presId="urn:microsoft.com/office/officeart/2005/8/layout/target3"/>
    <dgm:cxn modelId="{869EC08E-ECB1-7B42-A911-468629E27043}" type="presParOf" srcId="{E31FECED-8E7F-6A48-953B-DA172462BE17}" destId="{E4759553-C5D8-814F-B8DD-552F1C6091B1}" srcOrd="15" destOrd="0" presId="urn:microsoft.com/office/officeart/2005/8/layout/target3"/>
    <dgm:cxn modelId="{2EC5D277-EF1E-5642-8F9A-3094C4A42A43}" type="presParOf" srcId="{E31FECED-8E7F-6A48-953B-DA172462BE17}" destId="{4B33FED0-6281-8D4F-8421-F247988B887F}" srcOrd="16" destOrd="0" presId="urn:microsoft.com/office/officeart/2005/8/layout/target3"/>
    <dgm:cxn modelId="{3A058FC6-CC03-4B4B-ACB0-06BCE978EABC}" type="presParOf" srcId="{E31FECED-8E7F-6A48-953B-DA172462BE17}" destId="{3D0F5D0A-0853-9A4F-A5E4-5CCC7F221FED}" srcOrd="17" destOrd="0" presId="urn:microsoft.com/office/officeart/2005/8/layout/target3"/>
    <dgm:cxn modelId="{44BB3036-A520-E041-A408-0DDB1D22C713}" type="presParOf" srcId="{E31FECED-8E7F-6A48-953B-DA172462BE17}" destId="{ACE0E4AE-30BD-2F47-8683-5ACC3FF5B53F}" srcOrd="18" destOrd="0" presId="urn:microsoft.com/office/officeart/2005/8/layout/target3"/>
    <dgm:cxn modelId="{F170BC00-0FCE-F949-8A13-F1D6E66035D3}" type="presParOf" srcId="{E31FECED-8E7F-6A48-953B-DA172462BE17}" destId="{91A4322C-F956-174D-92FC-B5FCC0CB19C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657E24A-1C64-1D4A-B712-AA44E6D91C00}" type="doc">
      <dgm:prSet loTypeId="urn:microsoft.com/office/officeart/2005/8/layout/list1" loCatId="list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s-ES_tradnl"/>
        </a:p>
      </dgm:t>
    </dgm:pt>
    <dgm:pt modelId="{AA3FA99F-2C9A-A146-86B3-4B64B7E243E6}">
      <dgm:prSet custT="1"/>
      <dgm:spPr/>
      <dgm:t>
        <a:bodyPr/>
        <a:lstStyle/>
        <a:p>
          <a:pPr algn="just" rtl="0"/>
          <a:r>
            <a:rPr lang="es-ES_tradnl" sz="2400" dirty="0" smtClean="0">
              <a:solidFill>
                <a:srgbClr val="000000"/>
              </a:solidFill>
            </a:rPr>
            <a:t>Contar con una oficina de vinculación y transferencia del conocimiento en el SNEST.</a:t>
          </a:r>
          <a:endParaRPr sz="2400" dirty="0">
            <a:solidFill>
              <a:srgbClr val="000000"/>
            </a:solidFill>
          </a:endParaRPr>
        </a:p>
      </dgm:t>
    </dgm:pt>
    <dgm:pt modelId="{9F193E69-00F8-8142-8C33-21AD0DBD48F2}" type="parTrans" cxnId="{23622088-1EB1-BE41-95CD-3C5B67C6EED9}">
      <dgm:prSet/>
      <dgm:spPr/>
      <dgm:t>
        <a:bodyPr/>
        <a:lstStyle/>
        <a:p>
          <a:endParaRPr lang="es-ES_tradnl"/>
        </a:p>
      </dgm:t>
    </dgm:pt>
    <dgm:pt modelId="{5C6D5BB9-628F-9047-B6D3-C1721D200C2A}" type="sibTrans" cxnId="{23622088-1EB1-BE41-95CD-3C5B67C6EED9}">
      <dgm:prSet/>
      <dgm:spPr/>
      <dgm:t>
        <a:bodyPr/>
        <a:lstStyle/>
        <a:p>
          <a:endParaRPr lang="es-ES_tradnl"/>
        </a:p>
      </dgm:t>
    </dgm:pt>
    <dgm:pt modelId="{8D2DCDDF-C16B-874B-9F5E-E96501D49702}">
      <dgm:prSet custT="1"/>
      <dgm:spPr/>
      <dgm:t>
        <a:bodyPr/>
        <a:lstStyle/>
        <a:p>
          <a:pPr algn="just" rtl="0"/>
          <a:r>
            <a:rPr lang="es-ES_tradnl" sz="2400" dirty="0" smtClean="0">
              <a:solidFill>
                <a:srgbClr val="000000"/>
              </a:solidFill>
            </a:rPr>
            <a:t>Incluir las nuevas funciones de vinculación en la estructura organizacional de la DGEST y de los </a:t>
          </a:r>
          <a:r>
            <a:rPr lang="es-ES_tradnl" sz="2400" dirty="0" err="1" smtClean="0">
              <a:solidFill>
                <a:srgbClr val="000000"/>
              </a:solidFill>
            </a:rPr>
            <a:t>ITs</a:t>
          </a:r>
          <a:r>
            <a:rPr lang="es-ES_tradnl" sz="2400" dirty="0" smtClean="0">
              <a:solidFill>
                <a:srgbClr val="000000"/>
              </a:solidFill>
            </a:rPr>
            <a:t>.</a:t>
          </a:r>
          <a:endParaRPr sz="2400" dirty="0">
            <a:solidFill>
              <a:srgbClr val="000000"/>
            </a:solidFill>
          </a:endParaRPr>
        </a:p>
      </dgm:t>
    </dgm:pt>
    <dgm:pt modelId="{C26C49CE-2928-CE40-BC00-4F2B666D29F2}" type="parTrans" cxnId="{CB9F697D-64C0-4A42-821D-B41487A00527}">
      <dgm:prSet/>
      <dgm:spPr/>
      <dgm:t>
        <a:bodyPr/>
        <a:lstStyle/>
        <a:p>
          <a:endParaRPr lang="es-ES_tradnl"/>
        </a:p>
      </dgm:t>
    </dgm:pt>
    <dgm:pt modelId="{B11AB6FE-7AD4-6D48-894E-CB1B718BA6B0}" type="sibTrans" cxnId="{CB9F697D-64C0-4A42-821D-B41487A00527}">
      <dgm:prSet/>
      <dgm:spPr/>
      <dgm:t>
        <a:bodyPr/>
        <a:lstStyle/>
        <a:p>
          <a:endParaRPr lang="es-ES_tradnl"/>
        </a:p>
      </dgm:t>
    </dgm:pt>
    <dgm:pt modelId="{986608F1-3273-DA4B-9A08-46B37EEF2BBD}">
      <dgm:prSet custT="1"/>
      <dgm:spPr/>
      <dgm:t>
        <a:bodyPr/>
        <a:lstStyle/>
        <a:p>
          <a:pPr algn="just" rtl="0"/>
          <a:r>
            <a:rPr lang="es-ES_tradnl" sz="2400" dirty="0" smtClean="0">
              <a:solidFill>
                <a:srgbClr val="000000"/>
              </a:solidFill>
            </a:rPr>
            <a:t>Definir la estructura jurídica y patrimonial del SNEST (Facultar al DG y a los Directores para suscribir convenios).</a:t>
          </a:r>
          <a:endParaRPr sz="2400" dirty="0">
            <a:solidFill>
              <a:srgbClr val="000000"/>
            </a:solidFill>
          </a:endParaRPr>
        </a:p>
      </dgm:t>
    </dgm:pt>
    <dgm:pt modelId="{9C445E85-1D57-5045-A5F8-4AE4879C9BC8}" type="parTrans" cxnId="{8F101B97-3C8A-3440-9813-2D823BE2F9BB}">
      <dgm:prSet/>
      <dgm:spPr/>
      <dgm:t>
        <a:bodyPr/>
        <a:lstStyle/>
        <a:p>
          <a:endParaRPr lang="es-ES_tradnl"/>
        </a:p>
      </dgm:t>
    </dgm:pt>
    <dgm:pt modelId="{0BD9DB1F-DE42-2847-B00C-F7A7CB5B2462}" type="sibTrans" cxnId="{8F101B97-3C8A-3440-9813-2D823BE2F9BB}">
      <dgm:prSet/>
      <dgm:spPr/>
      <dgm:t>
        <a:bodyPr/>
        <a:lstStyle/>
        <a:p>
          <a:endParaRPr lang="es-ES_tradnl"/>
        </a:p>
      </dgm:t>
    </dgm:pt>
    <dgm:pt modelId="{E14BBE2D-D23A-BF4B-90C5-2BFF225BAB93}" type="pres">
      <dgm:prSet presAssocID="{D657E24A-1C64-1D4A-B712-AA44E6D91C0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7C5148F5-F065-4B44-8890-24EDE8407C59}" type="pres">
      <dgm:prSet presAssocID="{AA3FA99F-2C9A-A146-86B3-4B64B7E243E6}" presName="parentLin" presStyleCnt="0"/>
      <dgm:spPr/>
    </dgm:pt>
    <dgm:pt modelId="{34B5B5A2-868B-2644-BE29-F1C607E0418B}" type="pres">
      <dgm:prSet presAssocID="{AA3FA99F-2C9A-A146-86B3-4B64B7E243E6}" presName="parentLeftMargin" presStyleLbl="node1" presStyleIdx="0" presStyleCnt="3"/>
      <dgm:spPr/>
      <dgm:t>
        <a:bodyPr/>
        <a:lstStyle/>
        <a:p>
          <a:endParaRPr lang="es-ES_tradnl"/>
        </a:p>
      </dgm:t>
    </dgm:pt>
    <dgm:pt modelId="{D7EDB5B7-618A-554F-8292-B568F7B9472C}" type="pres">
      <dgm:prSet presAssocID="{AA3FA99F-2C9A-A146-86B3-4B64B7E243E6}" presName="parentText" presStyleLbl="node1" presStyleIdx="0" presStyleCnt="3" custScaleX="142029" custScaleY="43170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B567866-7DB5-1142-8432-E04D5BF61862}" type="pres">
      <dgm:prSet presAssocID="{AA3FA99F-2C9A-A146-86B3-4B64B7E243E6}" presName="negativeSpace" presStyleCnt="0"/>
      <dgm:spPr/>
    </dgm:pt>
    <dgm:pt modelId="{C4134FBA-C21C-5240-A688-1EA0EA70C578}" type="pres">
      <dgm:prSet presAssocID="{AA3FA99F-2C9A-A146-86B3-4B64B7E243E6}" presName="childText" presStyleLbl="conFgAcc1" presStyleIdx="0" presStyleCnt="3">
        <dgm:presLayoutVars>
          <dgm:bulletEnabled val="1"/>
        </dgm:presLayoutVars>
      </dgm:prSet>
      <dgm:spPr/>
    </dgm:pt>
    <dgm:pt modelId="{6F395B91-4333-904C-8BC3-7ACC19A42CF6}" type="pres">
      <dgm:prSet presAssocID="{5C6D5BB9-628F-9047-B6D3-C1721D200C2A}" presName="spaceBetweenRectangles" presStyleCnt="0"/>
      <dgm:spPr/>
    </dgm:pt>
    <dgm:pt modelId="{850107FB-5941-7145-B94F-C8242EB6EF94}" type="pres">
      <dgm:prSet presAssocID="{8D2DCDDF-C16B-874B-9F5E-E96501D49702}" presName="parentLin" presStyleCnt="0"/>
      <dgm:spPr/>
    </dgm:pt>
    <dgm:pt modelId="{585E81FA-2A78-494A-8082-6226C72BBED0}" type="pres">
      <dgm:prSet presAssocID="{8D2DCDDF-C16B-874B-9F5E-E96501D49702}" presName="parentLeftMargin" presStyleLbl="node1" presStyleIdx="0" presStyleCnt="3"/>
      <dgm:spPr/>
      <dgm:t>
        <a:bodyPr/>
        <a:lstStyle/>
        <a:p>
          <a:endParaRPr lang="es-ES_tradnl"/>
        </a:p>
      </dgm:t>
    </dgm:pt>
    <dgm:pt modelId="{4722C6BA-E01E-D24D-B312-EEB40E6BC011}" type="pres">
      <dgm:prSet presAssocID="{8D2DCDDF-C16B-874B-9F5E-E96501D49702}" presName="parentText" presStyleLbl="node1" presStyleIdx="1" presStyleCnt="3" custScaleX="136633" custScaleY="32502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F57473D-41C6-FD4E-9C4B-C67ADCAB4EEE}" type="pres">
      <dgm:prSet presAssocID="{8D2DCDDF-C16B-874B-9F5E-E96501D49702}" presName="negativeSpace" presStyleCnt="0"/>
      <dgm:spPr/>
    </dgm:pt>
    <dgm:pt modelId="{55DAE99D-B7A8-924B-A824-A0DEC59A7306}" type="pres">
      <dgm:prSet presAssocID="{8D2DCDDF-C16B-874B-9F5E-E96501D49702}" presName="childText" presStyleLbl="conFgAcc1" presStyleIdx="1" presStyleCnt="3">
        <dgm:presLayoutVars>
          <dgm:bulletEnabled val="1"/>
        </dgm:presLayoutVars>
      </dgm:prSet>
      <dgm:spPr/>
    </dgm:pt>
    <dgm:pt modelId="{86044F12-364F-2647-B6FB-E3EDF5BF03E3}" type="pres">
      <dgm:prSet presAssocID="{B11AB6FE-7AD4-6D48-894E-CB1B718BA6B0}" presName="spaceBetweenRectangles" presStyleCnt="0"/>
      <dgm:spPr/>
    </dgm:pt>
    <dgm:pt modelId="{C465436A-3CD3-464D-88FD-B3288EB59562}" type="pres">
      <dgm:prSet presAssocID="{986608F1-3273-DA4B-9A08-46B37EEF2BBD}" presName="parentLin" presStyleCnt="0"/>
      <dgm:spPr/>
    </dgm:pt>
    <dgm:pt modelId="{CD247B40-6520-9E4C-A890-1F75C3AB361D}" type="pres">
      <dgm:prSet presAssocID="{986608F1-3273-DA4B-9A08-46B37EEF2BBD}" presName="parentLeftMargin" presStyleLbl="node1" presStyleIdx="1" presStyleCnt="3"/>
      <dgm:spPr/>
      <dgm:t>
        <a:bodyPr/>
        <a:lstStyle/>
        <a:p>
          <a:endParaRPr lang="es-ES_tradnl"/>
        </a:p>
      </dgm:t>
    </dgm:pt>
    <dgm:pt modelId="{0341C596-6ACB-F847-B903-5A0ECF726CDE}" type="pres">
      <dgm:prSet presAssocID="{986608F1-3273-DA4B-9A08-46B37EEF2BBD}" presName="parentText" presStyleLbl="node1" presStyleIdx="2" presStyleCnt="3" custScaleX="142997" custScaleY="39846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D52DAC9-994B-664E-BC36-2814BBD8E07A}" type="pres">
      <dgm:prSet presAssocID="{986608F1-3273-DA4B-9A08-46B37EEF2BBD}" presName="negativeSpace" presStyleCnt="0"/>
      <dgm:spPr/>
    </dgm:pt>
    <dgm:pt modelId="{359FFB2E-8F54-1A4A-B78B-C47A44EAA8EF}" type="pres">
      <dgm:prSet presAssocID="{986608F1-3273-DA4B-9A08-46B37EEF2BB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F101B97-3C8A-3440-9813-2D823BE2F9BB}" srcId="{D657E24A-1C64-1D4A-B712-AA44E6D91C00}" destId="{986608F1-3273-DA4B-9A08-46B37EEF2BBD}" srcOrd="2" destOrd="0" parTransId="{9C445E85-1D57-5045-A5F8-4AE4879C9BC8}" sibTransId="{0BD9DB1F-DE42-2847-B00C-F7A7CB5B2462}"/>
    <dgm:cxn modelId="{005F78FE-CF90-0740-8D21-DF039EBF5DFE}" type="presOf" srcId="{AA3FA99F-2C9A-A146-86B3-4B64B7E243E6}" destId="{D7EDB5B7-618A-554F-8292-B568F7B9472C}" srcOrd="1" destOrd="0" presId="urn:microsoft.com/office/officeart/2005/8/layout/list1"/>
    <dgm:cxn modelId="{4F49A317-E6B9-C74C-8108-419143DAF365}" type="presOf" srcId="{AA3FA99F-2C9A-A146-86B3-4B64B7E243E6}" destId="{34B5B5A2-868B-2644-BE29-F1C607E0418B}" srcOrd="0" destOrd="0" presId="urn:microsoft.com/office/officeart/2005/8/layout/list1"/>
    <dgm:cxn modelId="{15EBB75C-8218-F444-A076-EE296438CBA8}" type="presOf" srcId="{986608F1-3273-DA4B-9A08-46B37EEF2BBD}" destId="{0341C596-6ACB-F847-B903-5A0ECF726CDE}" srcOrd="1" destOrd="0" presId="urn:microsoft.com/office/officeart/2005/8/layout/list1"/>
    <dgm:cxn modelId="{FC90DB5E-5E35-424E-81C2-11C527A2345D}" type="presOf" srcId="{986608F1-3273-DA4B-9A08-46B37EEF2BBD}" destId="{CD247B40-6520-9E4C-A890-1F75C3AB361D}" srcOrd="0" destOrd="0" presId="urn:microsoft.com/office/officeart/2005/8/layout/list1"/>
    <dgm:cxn modelId="{713A3CFB-57E6-C147-B50D-58FBB3C55773}" type="presOf" srcId="{8D2DCDDF-C16B-874B-9F5E-E96501D49702}" destId="{585E81FA-2A78-494A-8082-6226C72BBED0}" srcOrd="0" destOrd="0" presId="urn:microsoft.com/office/officeart/2005/8/layout/list1"/>
    <dgm:cxn modelId="{697FE1EA-2601-C14B-B996-E8AFE942D263}" type="presOf" srcId="{D657E24A-1C64-1D4A-B712-AA44E6D91C00}" destId="{E14BBE2D-D23A-BF4B-90C5-2BFF225BAB93}" srcOrd="0" destOrd="0" presId="urn:microsoft.com/office/officeart/2005/8/layout/list1"/>
    <dgm:cxn modelId="{263E55E9-EE56-DD43-AACB-3E461464D336}" type="presOf" srcId="{8D2DCDDF-C16B-874B-9F5E-E96501D49702}" destId="{4722C6BA-E01E-D24D-B312-EEB40E6BC011}" srcOrd="1" destOrd="0" presId="urn:microsoft.com/office/officeart/2005/8/layout/list1"/>
    <dgm:cxn modelId="{CB9F697D-64C0-4A42-821D-B41487A00527}" srcId="{D657E24A-1C64-1D4A-B712-AA44E6D91C00}" destId="{8D2DCDDF-C16B-874B-9F5E-E96501D49702}" srcOrd="1" destOrd="0" parTransId="{C26C49CE-2928-CE40-BC00-4F2B666D29F2}" sibTransId="{B11AB6FE-7AD4-6D48-894E-CB1B718BA6B0}"/>
    <dgm:cxn modelId="{23622088-1EB1-BE41-95CD-3C5B67C6EED9}" srcId="{D657E24A-1C64-1D4A-B712-AA44E6D91C00}" destId="{AA3FA99F-2C9A-A146-86B3-4B64B7E243E6}" srcOrd="0" destOrd="0" parTransId="{9F193E69-00F8-8142-8C33-21AD0DBD48F2}" sibTransId="{5C6D5BB9-628F-9047-B6D3-C1721D200C2A}"/>
    <dgm:cxn modelId="{F329CBCD-7959-0F48-B84E-0DD58FD80ECF}" type="presParOf" srcId="{E14BBE2D-D23A-BF4B-90C5-2BFF225BAB93}" destId="{7C5148F5-F065-4B44-8890-24EDE8407C59}" srcOrd="0" destOrd="0" presId="urn:microsoft.com/office/officeart/2005/8/layout/list1"/>
    <dgm:cxn modelId="{8EFE8B95-B372-7E4D-BDBC-1C7ACAFB846B}" type="presParOf" srcId="{7C5148F5-F065-4B44-8890-24EDE8407C59}" destId="{34B5B5A2-868B-2644-BE29-F1C607E0418B}" srcOrd="0" destOrd="0" presId="urn:microsoft.com/office/officeart/2005/8/layout/list1"/>
    <dgm:cxn modelId="{EDBA847E-B7EE-8C48-A06E-3AF2CEB8E197}" type="presParOf" srcId="{7C5148F5-F065-4B44-8890-24EDE8407C59}" destId="{D7EDB5B7-618A-554F-8292-B568F7B9472C}" srcOrd="1" destOrd="0" presId="urn:microsoft.com/office/officeart/2005/8/layout/list1"/>
    <dgm:cxn modelId="{A8B07E23-376B-ED4A-92AD-95F62F1AF447}" type="presParOf" srcId="{E14BBE2D-D23A-BF4B-90C5-2BFF225BAB93}" destId="{0B567866-7DB5-1142-8432-E04D5BF61862}" srcOrd="1" destOrd="0" presId="urn:microsoft.com/office/officeart/2005/8/layout/list1"/>
    <dgm:cxn modelId="{4E4278FF-8097-5D41-999D-15755163B67F}" type="presParOf" srcId="{E14BBE2D-D23A-BF4B-90C5-2BFF225BAB93}" destId="{C4134FBA-C21C-5240-A688-1EA0EA70C578}" srcOrd="2" destOrd="0" presId="urn:microsoft.com/office/officeart/2005/8/layout/list1"/>
    <dgm:cxn modelId="{6ADCF184-86C0-F342-9AC9-B53B1B0D23DD}" type="presParOf" srcId="{E14BBE2D-D23A-BF4B-90C5-2BFF225BAB93}" destId="{6F395B91-4333-904C-8BC3-7ACC19A42CF6}" srcOrd="3" destOrd="0" presId="urn:microsoft.com/office/officeart/2005/8/layout/list1"/>
    <dgm:cxn modelId="{2F27124C-5DA6-3A48-A504-960AF06B8C9F}" type="presParOf" srcId="{E14BBE2D-D23A-BF4B-90C5-2BFF225BAB93}" destId="{850107FB-5941-7145-B94F-C8242EB6EF94}" srcOrd="4" destOrd="0" presId="urn:microsoft.com/office/officeart/2005/8/layout/list1"/>
    <dgm:cxn modelId="{364A53D2-114B-3F4A-8194-2C9D7B4E7462}" type="presParOf" srcId="{850107FB-5941-7145-B94F-C8242EB6EF94}" destId="{585E81FA-2A78-494A-8082-6226C72BBED0}" srcOrd="0" destOrd="0" presId="urn:microsoft.com/office/officeart/2005/8/layout/list1"/>
    <dgm:cxn modelId="{84626BCD-2B4E-4E41-B788-7117A5B5B622}" type="presParOf" srcId="{850107FB-5941-7145-B94F-C8242EB6EF94}" destId="{4722C6BA-E01E-D24D-B312-EEB40E6BC011}" srcOrd="1" destOrd="0" presId="urn:microsoft.com/office/officeart/2005/8/layout/list1"/>
    <dgm:cxn modelId="{786FC3E2-0887-6D45-A84B-7C244F6F9BC1}" type="presParOf" srcId="{E14BBE2D-D23A-BF4B-90C5-2BFF225BAB93}" destId="{2F57473D-41C6-FD4E-9C4B-C67ADCAB4EEE}" srcOrd="5" destOrd="0" presId="urn:microsoft.com/office/officeart/2005/8/layout/list1"/>
    <dgm:cxn modelId="{305CF858-477B-3C41-91EC-8E9CBE830596}" type="presParOf" srcId="{E14BBE2D-D23A-BF4B-90C5-2BFF225BAB93}" destId="{55DAE99D-B7A8-924B-A824-A0DEC59A7306}" srcOrd="6" destOrd="0" presId="urn:microsoft.com/office/officeart/2005/8/layout/list1"/>
    <dgm:cxn modelId="{CE546F38-A81B-FD41-9F24-05ECC9EF7E68}" type="presParOf" srcId="{E14BBE2D-D23A-BF4B-90C5-2BFF225BAB93}" destId="{86044F12-364F-2647-B6FB-E3EDF5BF03E3}" srcOrd="7" destOrd="0" presId="urn:microsoft.com/office/officeart/2005/8/layout/list1"/>
    <dgm:cxn modelId="{82CABB1B-E674-604D-9606-7BB42A2ADF2B}" type="presParOf" srcId="{E14BBE2D-D23A-BF4B-90C5-2BFF225BAB93}" destId="{C465436A-3CD3-464D-88FD-B3288EB59562}" srcOrd="8" destOrd="0" presId="urn:microsoft.com/office/officeart/2005/8/layout/list1"/>
    <dgm:cxn modelId="{076D5A91-3F17-6A45-A660-A27D2D7663E8}" type="presParOf" srcId="{C465436A-3CD3-464D-88FD-B3288EB59562}" destId="{CD247B40-6520-9E4C-A890-1F75C3AB361D}" srcOrd="0" destOrd="0" presId="urn:microsoft.com/office/officeart/2005/8/layout/list1"/>
    <dgm:cxn modelId="{933A9294-6F29-2449-AC11-2A3C3653FA86}" type="presParOf" srcId="{C465436A-3CD3-464D-88FD-B3288EB59562}" destId="{0341C596-6ACB-F847-B903-5A0ECF726CDE}" srcOrd="1" destOrd="0" presId="urn:microsoft.com/office/officeart/2005/8/layout/list1"/>
    <dgm:cxn modelId="{D8C6A41C-63E1-A847-BA5C-240CCAAA674E}" type="presParOf" srcId="{E14BBE2D-D23A-BF4B-90C5-2BFF225BAB93}" destId="{8D52DAC9-994B-664E-BC36-2814BBD8E07A}" srcOrd="9" destOrd="0" presId="urn:microsoft.com/office/officeart/2005/8/layout/list1"/>
    <dgm:cxn modelId="{B67B8C62-6895-4941-ADB8-9E70C9F382E9}" type="presParOf" srcId="{E14BBE2D-D23A-BF4B-90C5-2BFF225BAB93}" destId="{359FFB2E-8F54-1A4A-B78B-C47A44EA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91AFFC-C043-B94E-B1A9-06528CFA1535}" type="doc">
      <dgm:prSet loTypeId="urn:microsoft.com/office/officeart/2005/8/layout/vList2" loCatId="list" qsTypeId="urn:microsoft.com/office/officeart/2005/8/quickstyle/simple4" qsCatId="simple" csTypeId="urn:microsoft.com/office/officeart/2005/8/colors/accent2_4" csCatId="accent2"/>
      <dgm:spPr/>
      <dgm:t>
        <a:bodyPr/>
        <a:lstStyle/>
        <a:p>
          <a:endParaRPr lang="es-ES_tradnl"/>
        </a:p>
      </dgm:t>
    </dgm:pt>
    <dgm:pt modelId="{174D386A-DD77-3947-B006-00C57083927C}">
      <dgm:prSet/>
      <dgm:spPr/>
      <dgm:t>
        <a:bodyPr/>
        <a:lstStyle/>
        <a:p>
          <a:pPr rtl="0"/>
          <a:r>
            <a:rPr lang="es-ES_tradnl" b="1" dirty="0" smtClean="0">
              <a:solidFill>
                <a:srgbClr val="000090"/>
              </a:solidFill>
            </a:rPr>
            <a:t>Funciones oficiales: </a:t>
          </a:r>
          <a:r>
            <a:rPr lang="es-ES_tradnl" dirty="0" smtClean="0"/>
            <a:t>Promoción profesional, propiedad intelectual, servicios tecnológicos.</a:t>
          </a:r>
          <a:endParaRPr dirty="0"/>
        </a:p>
      </dgm:t>
    </dgm:pt>
    <dgm:pt modelId="{F62B9951-2E02-294B-BA8B-5A64031EB9EB}" type="parTrans" cxnId="{F4000E35-8CA9-5C4C-9404-7CB38D4C3A4C}">
      <dgm:prSet/>
      <dgm:spPr/>
      <dgm:t>
        <a:bodyPr/>
        <a:lstStyle/>
        <a:p>
          <a:endParaRPr lang="es-ES_tradnl"/>
        </a:p>
      </dgm:t>
    </dgm:pt>
    <dgm:pt modelId="{42194F7B-607A-444C-9353-A4B261F2E1EA}" type="sibTrans" cxnId="{F4000E35-8CA9-5C4C-9404-7CB38D4C3A4C}">
      <dgm:prSet/>
      <dgm:spPr/>
      <dgm:t>
        <a:bodyPr/>
        <a:lstStyle/>
        <a:p>
          <a:endParaRPr lang="es-ES_tradnl"/>
        </a:p>
      </dgm:t>
    </dgm:pt>
    <dgm:pt modelId="{31F33A4B-46EE-4F4B-AD77-DEA68186526E}">
      <dgm:prSet/>
      <dgm:spPr/>
      <dgm:t>
        <a:bodyPr/>
        <a:lstStyle/>
        <a:p>
          <a:pPr rtl="0"/>
          <a:r>
            <a:rPr lang="es-ES_tradnl" b="1" dirty="0" smtClean="0">
              <a:solidFill>
                <a:srgbClr val="000090"/>
              </a:solidFill>
            </a:rPr>
            <a:t>Funciones faltantes: </a:t>
          </a:r>
          <a:r>
            <a:rPr lang="es-ES_tradnl" dirty="0" smtClean="0">
              <a:solidFill>
                <a:schemeClr val="tx1"/>
              </a:solidFill>
            </a:rPr>
            <a:t>Concertación, Transferencia de tecnología, Servicios de consultoría, incubación de empresas, programa educativo rural.</a:t>
          </a:r>
          <a:endParaRPr lang="es-ES_tradnl" dirty="0">
            <a:solidFill>
              <a:schemeClr val="tx1"/>
            </a:solidFill>
          </a:endParaRPr>
        </a:p>
      </dgm:t>
    </dgm:pt>
    <dgm:pt modelId="{3773934B-45E3-1143-965D-C9C7AF3D3FB3}" type="parTrans" cxnId="{B64E2F33-9B80-D441-9C0C-06B791981B9E}">
      <dgm:prSet/>
      <dgm:spPr/>
      <dgm:t>
        <a:bodyPr/>
        <a:lstStyle/>
        <a:p>
          <a:endParaRPr lang="es-ES_tradnl"/>
        </a:p>
      </dgm:t>
    </dgm:pt>
    <dgm:pt modelId="{671524C5-D13C-C444-8A09-8321EF5F4CE6}" type="sibTrans" cxnId="{B64E2F33-9B80-D441-9C0C-06B791981B9E}">
      <dgm:prSet/>
      <dgm:spPr/>
      <dgm:t>
        <a:bodyPr/>
        <a:lstStyle/>
        <a:p>
          <a:endParaRPr lang="es-ES_tradnl"/>
        </a:p>
      </dgm:t>
    </dgm:pt>
    <dgm:pt modelId="{07C60DDD-C2CB-A04A-814B-97A80D84CAB5}" type="pres">
      <dgm:prSet presAssocID="{DC91AFFC-C043-B94E-B1A9-06528CFA15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BEDADA15-9AF9-1142-B706-E7E14FA8B412}" type="pres">
      <dgm:prSet presAssocID="{174D386A-DD77-3947-B006-00C57083927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031934C-5E62-674E-A5F1-7EA0CCA7636E}" type="pres">
      <dgm:prSet presAssocID="{42194F7B-607A-444C-9353-A4B261F2E1EA}" presName="spacer" presStyleCnt="0"/>
      <dgm:spPr/>
    </dgm:pt>
    <dgm:pt modelId="{6C09F905-629C-E842-A08F-5F7800EE8F9F}" type="pres">
      <dgm:prSet presAssocID="{31F33A4B-46EE-4F4B-AD77-DEA68186526E}" presName="parentText" presStyleLbl="node1" presStyleIdx="1" presStyleCnt="2" custLinFactY="891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06D1B13-9636-D642-92E9-F06776655537}" type="presOf" srcId="{174D386A-DD77-3947-B006-00C57083927C}" destId="{BEDADA15-9AF9-1142-B706-E7E14FA8B412}" srcOrd="0" destOrd="0" presId="urn:microsoft.com/office/officeart/2005/8/layout/vList2"/>
    <dgm:cxn modelId="{2C55A720-7A2D-604A-BD88-BF29C169B46A}" type="presOf" srcId="{31F33A4B-46EE-4F4B-AD77-DEA68186526E}" destId="{6C09F905-629C-E842-A08F-5F7800EE8F9F}" srcOrd="0" destOrd="0" presId="urn:microsoft.com/office/officeart/2005/8/layout/vList2"/>
    <dgm:cxn modelId="{B64E2F33-9B80-D441-9C0C-06B791981B9E}" srcId="{DC91AFFC-C043-B94E-B1A9-06528CFA1535}" destId="{31F33A4B-46EE-4F4B-AD77-DEA68186526E}" srcOrd="1" destOrd="0" parTransId="{3773934B-45E3-1143-965D-C9C7AF3D3FB3}" sibTransId="{671524C5-D13C-C444-8A09-8321EF5F4CE6}"/>
    <dgm:cxn modelId="{F4000E35-8CA9-5C4C-9404-7CB38D4C3A4C}" srcId="{DC91AFFC-C043-B94E-B1A9-06528CFA1535}" destId="{174D386A-DD77-3947-B006-00C57083927C}" srcOrd="0" destOrd="0" parTransId="{F62B9951-2E02-294B-BA8B-5A64031EB9EB}" sibTransId="{42194F7B-607A-444C-9353-A4B261F2E1EA}"/>
    <dgm:cxn modelId="{F213285F-6CAB-F641-9CD3-F8B9B8AAAD31}" type="presOf" srcId="{DC91AFFC-C043-B94E-B1A9-06528CFA1535}" destId="{07C60DDD-C2CB-A04A-814B-97A80D84CAB5}" srcOrd="0" destOrd="0" presId="urn:microsoft.com/office/officeart/2005/8/layout/vList2"/>
    <dgm:cxn modelId="{A969C114-5F65-704B-AA16-4CEA1B3544CC}" type="presParOf" srcId="{07C60DDD-C2CB-A04A-814B-97A80D84CAB5}" destId="{BEDADA15-9AF9-1142-B706-E7E14FA8B412}" srcOrd="0" destOrd="0" presId="urn:microsoft.com/office/officeart/2005/8/layout/vList2"/>
    <dgm:cxn modelId="{141E1132-5A33-3147-8312-9BEBB23FE149}" type="presParOf" srcId="{07C60DDD-C2CB-A04A-814B-97A80D84CAB5}" destId="{E031934C-5E62-674E-A5F1-7EA0CCA7636E}" srcOrd="1" destOrd="0" presId="urn:microsoft.com/office/officeart/2005/8/layout/vList2"/>
    <dgm:cxn modelId="{3034DC41-38BD-624B-867C-C46A185DDEC2}" type="presParOf" srcId="{07C60DDD-C2CB-A04A-814B-97A80D84CAB5}" destId="{6C09F905-629C-E842-A08F-5F7800EE8F9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53B96F-59FE-384B-9497-108931393BA9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1388B267-9EF9-F744-A6DD-80F6DE4459DB}">
      <dgm:prSet phldrT="[Texto]" custT="1"/>
      <dgm:spPr/>
      <dgm:t>
        <a:bodyPr/>
        <a:lstStyle/>
        <a:p>
          <a:r>
            <a:rPr lang="es-ES_tradnl" sz="3600" dirty="0" smtClean="0"/>
            <a:t>Interna: Comité de Vinculación</a:t>
          </a:r>
          <a:endParaRPr lang="es-ES_tradnl" sz="3600" dirty="0"/>
        </a:p>
      </dgm:t>
    </dgm:pt>
    <dgm:pt modelId="{559A67EB-DF70-EB43-9F89-42DED2D8D1AC}" type="parTrans" cxnId="{E434175E-67E1-6641-8D4C-05D8A7A34115}">
      <dgm:prSet/>
      <dgm:spPr/>
      <dgm:t>
        <a:bodyPr/>
        <a:lstStyle/>
        <a:p>
          <a:endParaRPr lang="es-ES_tradnl"/>
        </a:p>
      </dgm:t>
    </dgm:pt>
    <dgm:pt modelId="{465375CA-DC73-424C-807A-E7836B0FB41C}" type="sibTrans" cxnId="{E434175E-67E1-6641-8D4C-05D8A7A34115}">
      <dgm:prSet/>
      <dgm:spPr/>
      <dgm:t>
        <a:bodyPr/>
        <a:lstStyle/>
        <a:p>
          <a:endParaRPr lang="es-ES_tradnl"/>
        </a:p>
      </dgm:t>
    </dgm:pt>
    <dgm:pt modelId="{DD5E3FAA-0F13-1646-83CE-5725EF505042}">
      <dgm:prSet phldrT="[Texto]"/>
      <dgm:spPr/>
      <dgm:t>
        <a:bodyPr/>
        <a:lstStyle/>
        <a:p>
          <a:r>
            <a:rPr lang="es-ES_tradnl" dirty="0" smtClean="0"/>
            <a:t>Departamentos Académicos.</a:t>
          </a:r>
          <a:endParaRPr lang="es-ES_tradnl" dirty="0"/>
        </a:p>
      </dgm:t>
    </dgm:pt>
    <dgm:pt modelId="{30151FAD-9B54-664B-9740-9AB281BAA415}" type="parTrans" cxnId="{41A681D7-2F02-C442-A997-5916AA1FE0C6}">
      <dgm:prSet/>
      <dgm:spPr/>
      <dgm:t>
        <a:bodyPr/>
        <a:lstStyle/>
        <a:p>
          <a:endParaRPr lang="es-ES_tradnl"/>
        </a:p>
      </dgm:t>
    </dgm:pt>
    <dgm:pt modelId="{A8A34DD9-2B85-B04F-BA7F-57BEBEAD6E94}" type="sibTrans" cxnId="{41A681D7-2F02-C442-A997-5916AA1FE0C6}">
      <dgm:prSet/>
      <dgm:spPr/>
      <dgm:t>
        <a:bodyPr/>
        <a:lstStyle/>
        <a:p>
          <a:endParaRPr lang="es-ES_tradnl"/>
        </a:p>
      </dgm:t>
    </dgm:pt>
    <dgm:pt modelId="{2C865254-E367-E14C-B523-C496FCCD1D95}">
      <dgm:prSet phldrT="[Texto]"/>
      <dgm:spPr/>
      <dgm:t>
        <a:bodyPr/>
        <a:lstStyle/>
        <a:p>
          <a:r>
            <a:rPr lang="es-ES_tradnl" dirty="0" smtClean="0"/>
            <a:t>Comunicación y Difusión.</a:t>
          </a:r>
          <a:endParaRPr lang="es-ES_tradnl" dirty="0"/>
        </a:p>
      </dgm:t>
    </dgm:pt>
    <dgm:pt modelId="{065601B9-942E-B04F-BE9D-2A8B562C7A56}" type="parTrans" cxnId="{35ECDB97-C038-B340-87F2-C9A5B45D9747}">
      <dgm:prSet/>
      <dgm:spPr/>
      <dgm:t>
        <a:bodyPr/>
        <a:lstStyle/>
        <a:p>
          <a:endParaRPr lang="es-ES_tradnl"/>
        </a:p>
      </dgm:t>
    </dgm:pt>
    <dgm:pt modelId="{3B142B2F-F480-5041-9285-8027A5FCE8D9}" type="sibTrans" cxnId="{35ECDB97-C038-B340-87F2-C9A5B45D9747}">
      <dgm:prSet/>
      <dgm:spPr/>
      <dgm:t>
        <a:bodyPr/>
        <a:lstStyle/>
        <a:p>
          <a:endParaRPr lang="es-ES_tradnl"/>
        </a:p>
      </dgm:t>
    </dgm:pt>
    <dgm:pt modelId="{F004B260-6732-ED4A-8D3C-11A7F8098B5C}">
      <dgm:prSet phldrT="[Texto]" custT="1"/>
      <dgm:spPr/>
      <dgm:t>
        <a:bodyPr/>
        <a:lstStyle/>
        <a:p>
          <a:r>
            <a:rPr lang="es-ES_tradnl" sz="3600" dirty="0" smtClean="0"/>
            <a:t>Externa: Consejos de Vinculación</a:t>
          </a:r>
          <a:endParaRPr lang="es-ES_tradnl" sz="3600" dirty="0"/>
        </a:p>
      </dgm:t>
    </dgm:pt>
    <dgm:pt modelId="{9590947A-74DB-314B-8C8D-7E704873BFC9}" type="parTrans" cxnId="{2B02835B-7147-E34D-840E-DB4B5A28C73C}">
      <dgm:prSet/>
      <dgm:spPr/>
      <dgm:t>
        <a:bodyPr/>
        <a:lstStyle/>
        <a:p>
          <a:endParaRPr lang="es-ES_tradnl"/>
        </a:p>
      </dgm:t>
    </dgm:pt>
    <dgm:pt modelId="{2DEEE297-C7B4-7E45-9371-1D3A0813D614}" type="sibTrans" cxnId="{2B02835B-7147-E34D-840E-DB4B5A28C73C}">
      <dgm:prSet/>
      <dgm:spPr/>
      <dgm:t>
        <a:bodyPr/>
        <a:lstStyle/>
        <a:p>
          <a:endParaRPr lang="es-ES_tradnl"/>
        </a:p>
      </dgm:t>
    </dgm:pt>
    <dgm:pt modelId="{769CA7C1-9164-F742-8F9B-2EEF6021F5AF}">
      <dgm:prSet phldrT="[Texto]"/>
      <dgm:spPr/>
      <dgm:t>
        <a:bodyPr/>
        <a:lstStyle/>
        <a:p>
          <a:r>
            <a:rPr lang="es-ES_tradnl" dirty="0" smtClean="0"/>
            <a:t>Capacidades Académicas.</a:t>
          </a:r>
          <a:endParaRPr lang="es-ES_tradnl" dirty="0"/>
        </a:p>
      </dgm:t>
    </dgm:pt>
    <dgm:pt modelId="{5EE7D258-5D67-D843-AF41-881BD78B779F}" type="parTrans" cxnId="{E8761A85-950A-A745-8725-9DCDBC4DB58D}">
      <dgm:prSet/>
      <dgm:spPr/>
      <dgm:t>
        <a:bodyPr/>
        <a:lstStyle/>
        <a:p>
          <a:endParaRPr lang="es-ES_tradnl"/>
        </a:p>
      </dgm:t>
    </dgm:pt>
    <dgm:pt modelId="{17CE9E7C-A09A-F64A-82C0-4115B66CB0DE}" type="sibTrans" cxnId="{E8761A85-950A-A745-8725-9DCDBC4DB58D}">
      <dgm:prSet/>
      <dgm:spPr/>
      <dgm:t>
        <a:bodyPr/>
        <a:lstStyle/>
        <a:p>
          <a:endParaRPr lang="es-ES_tradnl"/>
        </a:p>
      </dgm:t>
    </dgm:pt>
    <dgm:pt modelId="{4D3EE4AF-CCC9-A646-AB48-96BC9BF7AFCC}">
      <dgm:prSet phldrT="[Texto]"/>
      <dgm:spPr/>
      <dgm:t>
        <a:bodyPr/>
        <a:lstStyle/>
        <a:p>
          <a:r>
            <a:rPr lang="es-ES_tradnl" dirty="0" smtClean="0"/>
            <a:t>Capacidades culturales y deportivas.</a:t>
          </a:r>
          <a:endParaRPr lang="es-ES_tradnl" dirty="0"/>
        </a:p>
      </dgm:t>
    </dgm:pt>
    <dgm:pt modelId="{A1F0F4B4-1DD9-E245-AFE4-3A710F2867E1}" type="parTrans" cxnId="{7602D7A4-D5BF-E641-9688-3A1D1B29B4A8}">
      <dgm:prSet/>
      <dgm:spPr/>
      <dgm:t>
        <a:bodyPr/>
        <a:lstStyle/>
        <a:p>
          <a:endParaRPr lang="es-ES_tradnl"/>
        </a:p>
      </dgm:t>
    </dgm:pt>
    <dgm:pt modelId="{F433D43D-1CC7-9540-A05D-9070C2800918}" type="sibTrans" cxnId="{7602D7A4-D5BF-E641-9688-3A1D1B29B4A8}">
      <dgm:prSet/>
      <dgm:spPr/>
      <dgm:t>
        <a:bodyPr/>
        <a:lstStyle/>
        <a:p>
          <a:endParaRPr lang="es-ES_tradnl"/>
        </a:p>
      </dgm:t>
    </dgm:pt>
    <dgm:pt modelId="{F8521C1F-284A-6944-B648-E4D812FCC40E}">
      <dgm:prSet phldrT="[Texto]"/>
      <dgm:spPr/>
      <dgm:t>
        <a:bodyPr/>
        <a:lstStyle/>
        <a:p>
          <a:r>
            <a:rPr lang="es-ES_tradnl" dirty="0" smtClean="0"/>
            <a:t>Academias.</a:t>
          </a:r>
          <a:endParaRPr lang="es-ES_tradnl" dirty="0"/>
        </a:p>
      </dgm:t>
    </dgm:pt>
    <dgm:pt modelId="{43F318B3-BA99-DC41-AB4F-320B62D404AA}" type="parTrans" cxnId="{737B3023-FD39-5E43-B841-62F43F79A21E}">
      <dgm:prSet/>
      <dgm:spPr/>
      <dgm:t>
        <a:bodyPr/>
        <a:lstStyle/>
        <a:p>
          <a:endParaRPr lang="es-ES_tradnl"/>
        </a:p>
      </dgm:t>
    </dgm:pt>
    <dgm:pt modelId="{7FE70D04-595C-5D46-98A6-820B5F2F15C0}" type="sibTrans" cxnId="{737B3023-FD39-5E43-B841-62F43F79A21E}">
      <dgm:prSet/>
      <dgm:spPr/>
      <dgm:t>
        <a:bodyPr/>
        <a:lstStyle/>
        <a:p>
          <a:endParaRPr lang="es-ES_tradnl"/>
        </a:p>
      </dgm:t>
    </dgm:pt>
    <dgm:pt modelId="{7294EAB8-9C4E-1643-B2EA-DCE1119278B2}">
      <dgm:prSet phldrT="[Texto]"/>
      <dgm:spPr/>
      <dgm:t>
        <a:bodyPr/>
        <a:lstStyle/>
        <a:p>
          <a:r>
            <a:rPr lang="es-ES_tradnl" dirty="0" smtClean="0"/>
            <a:t>Jefes de proyectos de vinculación.</a:t>
          </a:r>
          <a:endParaRPr lang="es-ES_tradnl" dirty="0"/>
        </a:p>
      </dgm:t>
    </dgm:pt>
    <dgm:pt modelId="{835656B1-BE29-6F4F-96A2-15450144EE78}" type="parTrans" cxnId="{47EE0023-C557-1042-9C23-BEC113EC9A23}">
      <dgm:prSet/>
      <dgm:spPr/>
      <dgm:t>
        <a:bodyPr/>
        <a:lstStyle/>
        <a:p>
          <a:endParaRPr lang="es-ES_tradnl"/>
        </a:p>
      </dgm:t>
    </dgm:pt>
    <dgm:pt modelId="{E2CD79AC-16F8-5545-AF19-33111DC8FE2D}" type="sibTrans" cxnId="{47EE0023-C557-1042-9C23-BEC113EC9A23}">
      <dgm:prSet/>
      <dgm:spPr/>
      <dgm:t>
        <a:bodyPr/>
        <a:lstStyle/>
        <a:p>
          <a:endParaRPr lang="es-ES_tradnl"/>
        </a:p>
      </dgm:t>
    </dgm:pt>
    <dgm:pt modelId="{75FB7656-6B6A-9E44-934B-861B9E4617CF}">
      <dgm:prSet phldrT="[Texto]"/>
      <dgm:spPr/>
      <dgm:t>
        <a:bodyPr/>
        <a:lstStyle/>
        <a:p>
          <a:r>
            <a:rPr lang="es-ES_tradnl" dirty="0" smtClean="0"/>
            <a:t>Posgrado e Investigación.</a:t>
          </a:r>
          <a:endParaRPr lang="es-ES_tradnl" dirty="0"/>
        </a:p>
      </dgm:t>
    </dgm:pt>
    <dgm:pt modelId="{B6CFA0A1-C441-2D4F-8263-54066E257C82}" type="parTrans" cxnId="{A562A957-C31E-D642-A90D-F13338950911}">
      <dgm:prSet/>
      <dgm:spPr/>
      <dgm:t>
        <a:bodyPr/>
        <a:lstStyle/>
        <a:p>
          <a:endParaRPr lang="es-ES_tradnl"/>
        </a:p>
      </dgm:t>
    </dgm:pt>
    <dgm:pt modelId="{882F8EC9-807D-8144-AA70-DD51CB460464}" type="sibTrans" cxnId="{A562A957-C31E-D642-A90D-F13338950911}">
      <dgm:prSet/>
      <dgm:spPr/>
      <dgm:t>
        <a:bodyPr/>
        <a:lstStyle/>
        <a:p>
          <a:endParaRPr lang="es-ES_tradnl"/>
        </a:p>
      </dgm:t>
    </dgm:pt>
    <dgm:pt modelId="{196AE740-E835-E34E-9638-1DD2F2658889}">
      <dgm:prSet phldrT="[Texto]"/>
      <dgm:spPr/>
      <dgm:t>
        <a:bodyPr/>
        <a:lstStyle/>
        <a:p>
          <a:r>
            <a:rPr lang="es-ES_tradnl" dirty="0" smtClean="0"/>
            <a:t>Extraescolares, etc.</a:t>
          </a:r>
          <a:endParaRPr lang="es-ES_tradnl" dirty="0"/>
        </a:p>
      </dgm:t>
    </dgm:pt>
    <dgm:pt modelId="{FA747B14-6831-184A-9447-3FF5B777F04F}" type="parTrans" cxnId="{416F0B69-BF94-6F49-9B43-1032E434C5E8}">
      <dgm:prSet/>
      <dgm:spPr/>
      <dgm:t>
        <a:bodyPr/>
        <a:lstStyle/>
        <a:p>
          <a:endParaRPr lang="es-ES_tradnl"/>
        </a:p>
      </dgm:t>
    </dgm:pt>
    <dgm:pt modelId="{DC29339C-17E3-624E-A77F-F90D797E08C2}" type="sibTrans" cxnId="{416F0B69-BF94-6F49-9B43-1032E434C5E8}">
      <dgm:prSet/>
      <dgm:spPr/>
      <dgm:t>
        <a:bodyPr/>
        <a:lstStyle/>
        <a:p>
          <a:endParaRPr lang="es-ES_tradnl"/>
        </a:p>
      </dgm:t>
    </dgm:pt>
    <dgm:pt modelId="{2C730633-3544-CB46-8772-D121749144BA}">
      <dgm:prSet phldrT="[Texto]"/>
      <dgm:spPr/>
      <dgm:t>
        <a:bodyPr/>
        <a:lstStyle/>
        <a:p>
          <a:r>
            <a:rPr lang="es-ES_tradnl" dirty="0" smtClean="0"/>
            <a:t>Capacidades Tecnológicas.</a:t>
          </a:r>
          <a:endParaRPr lang="es-ES_tradnl" dirty="0"/>
        </a:p>
      </dgm:t>
    </dgm:pt>
    <dgm:pt modelId="{4D600120-F44E-A243-A802-CA17D5163385}" type="parTrans" cxnId="{4FF49397-9418-F943-8E29-EDF1708834AE}">
      <dgm:prSet/>
      <dgm:spPr/>
      <dgm:t>
        <a:bodyPr/>
        <a:lstStyle/>
        <a:p>
          <a:endParaRPr lang="es-ES_tradnl"/>
        </a:p>
      </dgm:t>
    </dgm:pt>
    <dgm:pt modelId="{35289A60-86E7-BF47-9EFD-81705F15713B}" type="sibTrans" cxnId="{4FF49397-9418-F943-8E29-EDF1708834AE}">
      <dgm:prSet/>
      <dgm:spPr/>
      <dgm:t>
        <a:bodyPr/>
        <a:lstStyle/>
        <a:p>
          <a:endParaRPr lang="es-ES_tradnl"/>
        </a:p>
      </dgm:t>
    </dgm:pt>
    <dgm:pt modelId="{DC97C0E5-AF35-E642-B63C-F56A3521FC0B}">
      <dgm:prSet phldrT="[Texto]"/>
      <dgm:spPr/>
      <dgm:t>
        <a:bodyPr/>
        <a:lstStyle/>
        <a:p>
          <a:r>
            <a:rPr lang="es-ES_tradnl" dirty="0" smtClean="0"/>
            <a:t>Necesidades de plazas para residencias, servicio social, visitas industriales, laboratorios, etc. </a:t>
          </a:r>
          <a:endParaRPr lang="es-ES_tradnl" dirty="0"/>
        </a:p>
      </dgm:t>
    </dgm:pt>
    <dgm:pt modelId="{1205B07A-0131-2D4E-88D7-198CB4F95726}" type="parTrans" cxnId="{0992BF65-7034-A148-9CF1-B30F7E631C62}">
      <dgm:prSet/>
      <dgm:spPr/>
      <dgm:t>
        <a:bodyPr/>
        <a:lstStyle/>
        <a:p>
          <a:endParaRPr lang="es-ES_tradnl"/>
        </a:p>
      </dgm:t>
    </dgm:pt>
    <dgm:pt modelId="{33848B29-8C9B-2340-8134-F00491456F7C}" type="sibTrans" cxnId="{0992BF65-7034-A148-9CF1-B30F7E631C62}">
      <dgm:prSet/>
      <dgm:spPr/>
      <dgm:t>
        <a:bodyPr/>
        <a:lstStyle/>
        <a:p>
          <a:endParaRPr lang="es-ES_tradnl"/>
        </a:p>
      </dgm:t>
    </dgm:pt>
    <dgm:pt modelId="{B65F25DA-6D6F-9B47-B2A2-FE6C3813BA12}">
      <dgm:prSet phldrT="[Texto]"/>
      <dgm:spPr/>
      <dgm:t>
        <a:bodyPr/>
        <a:lstStyle/>
        <a:p>
          <a:r>
            <a:rPr lang="es-ES_tradnl" dirty="0" smtClean="0"/>
            <a:t>Acervos intelectuales.</a:t>
          </a:r>
          <a:endParaRPr lang="es-ES_tradnl" dirty="0"/>
        </a:p>
      </dgm:t>
    </dgm:pt>
    <dgm:pt modelId="{660A77C2-7D73-B74A-B2F5-F059E2C73B1F}" type="parTrans" cxnId="{0C850AF2-DB33-FF40-9C0F-AF059554E3C5}">
      <dgm:prSet/>
      <dgm:spPr/>
    </dgm:pt>
    <dgm:pt modelId="{ECB0FA68-2CC3-8141-B288-5B2B787D3C81}" type="sibTrans" cxnId="{0C850AF2-DB33-FF40-9C0F-AF059554E3C5}">
      <dgm:prSet/>
      <dgm:spPr/>
    </dgm:pt>
    <dgm:pt modelId="{79436FE3-4885-5B4C-B118-CF526132910E}" type="pres">
      <dgm:prSet presAssocID="{AA53B96F-59FE-384B-9497-108931393B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802E0325-6C1F-BA4C-B87F-492D21F9DC41}" type="pres">
      <dgm:prSet presAssocID="{1388B267-9EF9-F744-A6DD-80F6DE4459DB}" presName="composite" presStyleCnt="0"/>
      <dgm:spPr/>
    </dgm:pt>
    <dgm:pt modelId="{3280A359-6B2E-F147-B9CB-989B8F3EF8C2}" type="pres">
      <dgm:prSet presAssocID="{1388B267-9EF9-F744-A6DD-80F6DE4459DB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9EC4BA6-72D7-5544-A9CF-805BE6710CD4}" type="pres">
      <dgm:prSet presAssocID="{1388B267-9EF9-F744-A6DD-80F6DE4459D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EEF97EB-FD78-1243-9F35-2B5A66BB7743}" type="pres">
      <dgm:prSet presAssocID="{465375CA-DC73-424C-807A-E7836B0FB41C}" presName="space" presStyleCnt="0"/>
      <dgm:spPr/>
    </dgm:pt>
    <dgm:pt modelId="{E4F21000-281A-B942-885B-42AFD5326581}" type="pres">
      <dgm:prSet presAssocID="{F004B260-6732-ED4A-8D3C-11A7F8098B5C}" presName="composite" presStyleCnt="0"/>
      <dgm:spPr/>
    </dgm:pt>
    <dgm:pt modelId="{3B18B576-0844-5247-A87F-19D75FA35240}" type="pres">
      <dgm:prSet presAssocID="{F004B260-6732-ED4A-8D3C-11A7F8098B5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C08F696-7A44-CD4A-AD14-C4C217ED4920}" type="pres">
      <dgm:prSet presAssocID="{F004B260-6732-ED4A-8D3C-11A7F8098B5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7EE0023-C557-1042-9C23-BEC113EC9A23}" srcId="{1388B267-9EF9-F744-A6DD-80F6DE4459DB}" destId="{7294EAB8-9C4E-1643-B2EA-DCE1119278B2}" srcOrd="2" destOrd="0" parTransId="{835656B1-BE29-6F4F-96A2-15450144EE78}" sibTransId="{E2CD79AC-16F8-5545-AF19-33111DC8FE2D}"/>
    <dgm:cxn modelId="{449E8BAF-CE05-844B-9327-287D443B1529}" type="presOf" srcId="{1388B267-9EF9-F744-A6DD-80F6DE4459DB}" destId="{3280A359-6B2E-F147-B9CB-989B8F3EF8C2}" srcOrd="0" destOrd="0" presId="urn:microsoft.com/office/officeart/2005/8/layout/hList1"/>
    <dgm:cxn modelId="{7A027D81-AE1D-244D-BE37-0A0120364119}" type="presOf" srcId="{F004B260-6732-ED4A-8D3C-11A7F8098B5C}" destId="{3B18B576-0844-5247-A87F-19D75FA35240}" srcOrd="0" destOrd="0" presId="urn:microsoft.com/office/officeart/2005/8/layout/hList1"/>
    <dgm:cxn modelId="{63A970F7-27E9-D04C-A434-F329CDA92B6F}" type="presOf" srcId="{DD5E3FAA-0F13-1646-83CE-5725EF505042}" destId="{19EC4BA6-72D7-5544-A9CF-805BE6710CD4}" srcOrd="0" destOrd="0" presId="urn:microsoft.com/office/officeart/2005/8/layout/hList1"/>
    <dgm:cxn modelId="{F0ACFE04-64FD-C442-8016-BC35FEB257BD}" type="presOf" srcId="{769CA7C1-9164-F742-8F9B-2EEF6021F5AF}" destId="{5C08F696-7A44-CD4A-AD14-C4C217ED4920}" srcOrd="0" destOrd="0" presId="urn:microsoft.com/office/officeart/2005/8/layout/hList1"/>
    <dgm:cxn modelId="{74E05242-2F49-DD4F-A99B-63B3B5B70F88}" type="presOf" srcId="{196AE740-E835-E34E-9638-1DD2F2658889}" destId="{19EC4BA6-72D7-5544-A9CF-805BE6710CD4}" srcOrd="0" destOrd="5" presId="urn:microsoft.com/office/officeart/2005/8/layout/hList1"/>
    <dgm:cxn modelId="{B05C8785-475F-2C48-A3D5-AD1F92CD31FF}" type="presOf" srcId="{2C730633-3544-CB46-8772-D121749144BA}" destId="{5C08F696-7A44-CD4A-AD14-C4C217ED4920}" srcOrd="0" destOrd="1" presId="urn:microsoft.com/office/officeart/2005/8/layout/hList1"/>
    <dgm:cxn modelId="{416F0B69-BF94-6F49-9B43-1032E434C5E8}" srcId="{1388B267-9EF9-F744-A6DD-80F6DE4459DB}" destId="{196AE740-E835-E34E-9638-1DD2F2658889}" srcOrd="5" destOrd="0" parTransId="{FA747B14-6831-184A-9447-3FF5B777F04F}" sibTransId="{DC29339C-17E3-624E-A77F-F90D797E08C2}"/>
    <dgm:cxn modelId="{7602D7A4-D5BF-E641-9688-3A1D1B29B4A8}" srcId="{F004B260-6732-ED4A-8D3C-11A7F8098B5C}" destId="{4D3EE4AF-CCC9-A646-AB48-96BC9BF7AFCC}" srcOrd="3" destOrd="0" parTransId="{A1F0F4B4-1DD9-E245-AFE4-3A710F2867E1}" sibTransId="{F433D43D-1CC7-9540-A05D-9070C2800918}"/>
    <dgm:cxn modelId="{35ECDB97-C038-B340-87F2-C9A5B45D9747}" srcId="{1388B267-9EF9-F744-A6DD-80F6DE4459DB}" destId="{2C865254-E367-E14C-B523-C496FCCD1D95}" srcOrd="4" destOrd="0" parTransId="{065601B9-942E-B04F-BE9D-2A8B562C7A56}" sibTransId="{3B142B2F-F480-5041-9285-8027A5FCE8D9}"/>
    <dgm:cxn modelId="{83968F3F-2999-2748-8FFC-AD83971631AA}" type="presOf" srcId="{75FB7656-6B6A-9E44-934B-861B9E4617CF}" destId="{19EC4BA6-72D7-5544-A9CF-805BE6710CD4}" srcOrd="0" destOrd="3" presId="urn:microsoft.com/office/officeart/2005/8/layout/hList1"/>
    <dgm:cxn modelId="{0C850AF2-DB33-FF40-9C0F-AF059554E3C5}" srcId="{F004B260-6732-ED4A-8D3C-11A7F8098B5C}" destId="{B65F25DA-6D6F-9B47-B2A2-FE6C3813BA12}" srcOrd="2" destOrd="0" parTransId="{660A77C2-7D73-B74A-B2F5-F059E2C73B1F}" sibTransId="{ECB0FA68-2CC3-8141-B288-5B2B787D3C81}"/>
    <dgm:cxn modelId="{737B3023-FD39-5E43-B841-62F43F79A21E}" srcId="{1388B267-9EF9-F744-A6DD-80F6DE4459DB}" destId="{F8521C1F-284A-6944-B648-E4D812FCC40E}" srcOrd="1" destOrd="0" parTransId="{43F318B3-BA99-DC41-AB4F-320B62D404AA}" sibTransId="{7FE70D04-595C-5D46-98A6-820B5F2F15C0}"/>
    <dgm:cxn modelId="{4FF49397-9418-F943-8E29-EDF1708834AE}" srcId="{F004B260-6732-ED4A-8D3C-11A7F8098B5C}" destId="{2C730633-3544-CB46-8772-D121749144BA}" srcOrd="1" destOrd="0" parTransId="{4D600120-F44E-A243-A802-CA17D5163385}" sibTransId="{35289A60-86E7-BF47-9EFD-81705F15713B}"/>
    <dgm:cxn modelId="{A099ED31-A68A-D24F-8928-FEA0EF1A7E7E}" type="presOf" srcId="{AA53B96F-59FE-384B-9497-108931393BA9}" destId="{79436FE3-4885-5B4C-B118-CF526132910E}" srcOrd="0" destOrd="0" presId="urn:microsoft.com/office/officeart/2005/8/layout/hList1"/>
    <dgm:cxn modelId="{338E36FF-E1BC-C044-9F15-9318B149896A}" type="presOf" srcId="{B65F25DA-6D6F-9B47-B2A2-FE6C3813BA12}" destId="{5C08F696-7A44-CD4A-AD14-C4C217ED4920}" srcOrd="0" destOrd="2" presId="urn:microsoft.com/office/officeart/2005/8/layout/hList1"/>
    <dgm:cxn modelId="{0992BF65-7034-A148-9CF1-B30F7E631C62}" srcId="{F004B260-6732-ED4A-8D3C-11A7F8098B5C}" destId="{DC97C0E5-AF35-E642-B63C-F56A3521FC0B}" srcOrd="4" destOrd="0" parTransId="{1205B07A-0131-2D4E-88D7-198CB4F95726}" sibTransId="{33848B29-8C9B-2340-8134-F00491456F7C}"/>
    <dgm:cxn modelId="{CA2D3C3C-8B85-794A-9A85-2BFA58B7DB3E}" type="presOf" srcId="{2C865254-E367-E14C-B523-C496FCCD1D95}" destId="{19EC4BA6-72D7-5544-A9CF-805BE6710CD4}" srcOrd="0" destOrd="4" presId="urn:microsoft.com/office/officeart/2005/8/layout/hList1"/>
    <dgm:cxn modelId="{E434175E-67E1-6641-8D4C-05D8A7A34115}" srcId="{AA53B96F-59FE-384B-9497-108931393BA9}" destId="{1388B267-9EF9-F744-A6DD-80F6DE4459DB}" srcOrd="0" destOrd="0" parTransId="{559A67EB-DF70-EB43-9F89-42DED2D8D1AC}" sibTransId="{465375CA-DC73-424C-807A-E7836B0FB41C}"/>
    <dgm:cxn modelId="{A562A957-C31E-D642-A90D-F13338950911}" srcId="{1388B267-9EF9-F744-A6DD-80F6DE4459DB}" destId="{75FB7656-6B6A-9E44-934B-861B9E4617CF}" srcOrd="3" destOrd="0" parTransId="{B6CFA0A1-C441-2D4F-8263-54066E257C82}" sibTransId="{882F8EC9-807D-8144-AA70-DD51CB460464}"/>
    <dgm:cxn modelId="{6B46B3BE-DF49-384C-A846-86B31060FD2C}" type="presOf" srcId="{7294EAB8-9C4E-1643-B2EA-DCE1119278B2}" destId="{19EC4BA6-72D7-5544-A9CF-805BE6710CD4}" srcOrd="0" destOrd="2" presId="urn:microsoft.com/office/officeart/2005/8/layout/hList1"/>
    <dgm:cxn modelId="{18B79A92-9EC9-5F40-90BD-3DFDDAFA05BD}" type="presOf" srcId="{DC97C0E5-AF35-E642-B63C-F56A3521FC0B}" destId="{5C08F696-7A44-CD4A-AD14-C4C217ED4920}" srcOrd="0" destOrd="4" presId="urn:microsoft.com/office/officeart/2005/8/layout/hList1"/>
    <dgm:cxn modelId="{2B02835B-7147-E34D-840E-DB4B5A28C73C}" srcId="{AA53B96F-59FE-384B-9497-108931393BA9}" destId="{F004B260-6732-ED4A-8D3C-11A7F8098B5C}" srcOrd="1" destOrd="0" parTransId="{9590947A-74DB-314B-8C8D-7E704873BFC9}" sibTransId="{2DEEE297-C7B4-7E45-9371-1D3A0813D614}"/>
    <dgm:cxn modelId="{DD33DEA8-07B7-3A4F-B89A-62E95C461485}" type="presOf" srcId="{4D3EE4AF-CCC9-A646-AB48-96BC9BF7AFCC}" destId="{5C08F696-7A44-CD4A-AD14-C4C217ED4920}" srcOrd="0" destOrd="3" presId="urn:microsoft.com/office/officeart/2005/8/layout/hList1"/>
    <dgm:cxn modelId="{B8F38BE2-A58F-584E-BCB0-3FFC9FEACA6E}" type="presOf" srcId="{F8521C1F-284A-6944-B648-E4D812FCC40E}" destId="{19EC4BA6-72D7-5544-A9CF-805BE6710CD4}" srcOrd="0" destOrd="1" presId="urn:microsoft.com/office/officeart/2005/8/layout/hList1"/>
    <dgm:cxn modelId="{E8761A85-950A-A745-8725-9DCDBC4DB58D}" srcId="{F004B260-6732-ED4A-8D3C-11A7F8098B5C}" destId="{769CA7C1-9164-F742-8F9B-2EEF6021F5AF}" srcOrd="0" destOrd="0" parTransId="{5EE7D258-5D67-D843-AF41-881BD78B779F}" sibTransId="{17CE9E7C-A09A-F64A-82C0-4115B66CB0DE}"/>
    <dgm:cxn modelId="{41A681D7-2F02-C442-A997-5916AA1FE0C6}" srcId="{1388B267-9EF9-F744-A6DD-80F6DE4459DB}" destId="{DD5E3FAA-0F13-1646-83CE-5725EF505042}" srcOrd="0" destOrd="0" parTransId="{30151FAD-9B54-664B-9740-9AB281BAA415}" sibTransId="{A8A34DD9-2B85-B04F-BA7F-57BEBEAD6E94}"/>
    <dgm:cxn modelId="{9FD0FD61-7B1B-5C45-B453-0147D5368B0E}" type="presParOf" srcId="{79436FE3-4885-5B4C-B118-CF526132910E}" destId="{802E0325-6C1F-BA4C-B87F-492D21F9DC41}" srcOrd="0" destOrd="0" presId="urn:microsoft.com/office/officeart/2005/8/layout/hList1"/>
    <dgm:cxn modelId="{ABED48C6-AE4D-6845-B9C6-456DC8B7564C}" type="presParOf" srcId="{802E0325-6C1F-BA4C-B87F-492D21F9DC41}" destId="{3280A359-6B2E-F147-B9CB-989B8F3EF8C2}" srcOrd="0" destOrd="0" presId="urn:microsoft.com/office/officeart/2005/8/layout/hList1"/>
    <dgm:cxn modelId="{45D44B8C-948E-E84A-9BC3-F1BC3E0E103A}" type="presParOf" srcId="{802E0325-6C1F-BA4C-B87F-492D21F9DC41}" destId="{19EC4BA6-72D7-5544-A9CF-805BE6710CD4}" srcOrd="1" destOrd="0" presId="urn:microsoft.com/office/officeart/2005/8/layout/hList1"/>
    <dgm:cxn modelId="{E9FC266C-C957-0745-9567-2EE5BBDCA4EA}" type="presParOf" srcId="{79436FE3-4885-5B4C-B118-CF526132910E}" destId="{1EEF97EB-FD78-1243-9F35-2B5A66BB7743}" srcOrd="1" destOrd="0" presId="urn:microsoft.com/office/officeart/2005/8/layout/hList1"/>
    <dgm:cxn modelId="{67335B5F-6123-F94D-85C0-7E5BEFD665CE}" type="presParOf" srcId="{79436FE3-4885-5B4C-B118-CF526132910E}" destId="{E4F21000-281A-B942-885B-42AFD5326581}" srcOrd="2" destOrd="0" presId="urn:microsoft.com/office/officeart/2005/8/layout/hList1"/>
    <dgm:cxn modelId="{D7FC002B-EBA2-7848-9042-136A56C4E9A5}" type="presParOf" srcId="{E4F21000-281A-B942-885B-42AFD5326581}" destId="{3B18B576-0844-5247-A87F-19D75FA35240}" srcOrd="0" destOrd="0" presId="urn:microsoft.com/office/officeart/2005/8/layout/hList1"/>
    <dgm:cxn modelId="{8A669493-6329-7242-B06E-CFB5961622E6}" type="presParOf" srcId="{E4F21000-281A-B942-885B-42AFD5326581}" destId="{5C08F696-7A44-CD4A-AD14-C4C217ED49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53B96F-59FE-384B-9497-108931393BA9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1388B267-9EF9-F744-A6DD-80F6DE4459D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_tradnl" sz="2400" dirty="0" smtClean="0"/>
            <a:t>PROPIEDAD INTELECTUAL</a:t>
          </a:r>
          <a:endParaRPr lang="es-ES_tradnl" sz="2400" dirty="0"/>
        </a:p>
      </dgm:t>
    </dgm:pt>
    <dgm:pt modelId="{559A67EB-DF70-EB43-9F89-42DED2D8D1AC}" type="parTrans" cxnId="{E434175E-67E1-6641-8D4C-05D8A7A34115}">
      <dgm:prSet/>
      <dgm:spPr/>
      <dgm:t>
        <a:bodyPr/>
        <a:lstStyle/>
        <a:p>
          <a:endParaRPr lang="es-ES_tradnl"/>
        </a:p>
      </dgm:t>
    </dgm:pt>
    <dgm:pt modelId="{465375CA-DC73-424C-807A-E7836B0FB41C}" type="sibTrans" cxnId="{E434175E-67E1-6641-8D4C-05D8A7A34115}">
      <dgm:prSet/>
      <dgm:spPr/>
      <dgm:t>
        <a:bodyPr/>
        <a:lstStyle/>
        <a:p>
          <a:endParaRPr lang="es-ES_tradnl"/>
        </a:p>
      </dgm:t>
    </dgm:pt>
    <dgm:pt modelId="{DD5E3FAA-0F13-1646-83CE-5725EF505042}">
      <dgm:prSet phldrT="[Texto]"/>
      <dgm:spPr/>
      <dgm:t>
        <a:bodyPr/>
        <a:lstStyle/>
        <a:p>
          <a:r>
            <a:rPr lang="es-ES_tradnl" dirty="0" smtClean="0"/>
            <a:t>Investigación con potencial de comercialización.</a:t>
          </a:r>
          <a:endParaRPr lang="es-ES_tradnl" dirty="0"/>
        </a:p>
      </dgm:t>
    </dgm:pt>
    <dgm:pt modelId="{30151FAD-9B54-664B-9740-9AB281BAA415}" type="parTrans" cxnId="{41A681D7-2F02-C442-A997-5916AA1FE0C6}">
      <dgm:prSet/>
      <dgm:spPr/>
      <dgm:t>
        <a:bodyPr/>
        <a:lstStyle/>
        <a:p>
          <a:endParaRPr lang="es-ES_tradnl"/>
        </a:p>
      </dgm:t>
    </dgm:pt>
    <dgm:pt modelId="{A8A34DD9-2B85-B04F-BA7F-57BEBEAD6E94}" type="sibTrans" cxnId="{41A681D7-2F02-C442-A997-5916AA1FE0C6}">
      <dgm:prSet/>
      <dgm:spPr/>
      <dgm:t>
        <a:bodyPr/>
        <a:lstStyle/>
        <a:p>
          <a:endParaRPr lang="es-ES_tradnl"/>
        </a:p>
      </dgm:t>
    </dgm:pt>
    <dgm:pt modelId="{F004B260-6732-ED4A-8D3C-11A7F8098B5C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_tradnl" sz="2400" dirty="0" smtClean="0"/>
            <a:t>INCUBADORA DE EMPRESAS</a:t>
          </a:r>
          <a:endParaRPr lang="es-ES_tradnl" sz="2400" dirty="0"/>
        </a:p>
      </dgm:t>
    </dgm:pt>
    <dgm:pt modelId="{9590947A-74DB-314B-8C8D-7E704873BFC9}" type="parTrans" cxnId="{2B02835B-7147-E34D-840E-DB4B5A28C73C}">
      <dgm:prSet/>
      <dgm:spPr/>
      <dgm:t>
        <a:bodyPr/>
        <a:lstStyle/>
        <a:p>
          <a:endParaRPr lang="es-ES_tradnl"/>
        </a:p>
      </dgm:t>
    </dgm:pt>
    <dgm:pt modelId="{2DEEE297-C7B4-7E45-9371-1D3A0813D614}" type="sibTrans" cxnId="{2B02835B-7147-E34D-840E-DB4B5A28C73C}">
      <dgm:prSet/>
      <dgm:spPr/>
      <dgm:t>
        <a:bodyPr/>
        <a:lstStyle/>
        <a:p>
          <a:endParaRPr lang="es-ES_tradnl"/>
        </a:p>
      </dgm:t>
    </dgm:pt>
    <dgm:pt modelId="{769CA7C1-9164-F742-8F9B-2EEF6021F5AF}">
      <dgm:prSet phldrT="[Texto]"/>
      <dgm:spPr/>
      <dgm:t>
        <a:bodyPr/>
        <a:lstStyle/>
        <a:p>
          <a:r>
            <a:rPr lang="es-ES_tradnl" dirty="0" smtClean="0"/>
            <a:t>Generación de empresas y empleos.</a:t>
          </a:r>
          <a:endParaRPr lang="es-ES_tradnl" dirty="0"/>
        </a:p>
      </dgm:t>
    </dgm:pt>
    <dgm:pt modelId="{5EE7D258-5D67-D843-AF41-881BD78B779F}" type="parTrans" cxnId="{E8761A85-950A-A745-8725-9DCDBC4DB58D}">
      <dgm:prSet/>
      <dgm:spPr/>
      <dgm:t>
        <a:bodyPr/>
        <a:lstStyle/>
        <a:p>
          <a:endParaRPr lang="es-ES_tradnl"/>
        </a:p>
      </dgm:t>
    </dgm:pt>
    <dgm:pt modelId="{17CE9E7C-A09A-F64A-82C0-4115B66CB0DE}" type="sibTrans" cxnId="{E8761A85-950A-A745-8725-9DCDBC4DB58D}">
      <dgm:prSet/>
      <dgm:spPr/>
      <dgm:t>
        <a:bodyPr/>
        <a:lstStyle/>
        <a:p>
          <a:endParaRPr lang="es-ES_tradnl"/>
        </a:p>
      </dgm:t>
    </dgm:pt>
    <dgm:pt modelId="{68F1608A-023A-2144-AC81-3E3F7B465381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dirty="0" smtClean="0">
              <a:solidFill>
                <a:srgbClr val="000000"/>
              </a:solidFill>
            </a:rPr>
            <a:t>TR</a:t>
          </a:r>
          <a:r>
            <a:rPr lang="es-ES_tradnl" dirty="0" smtClean="0">
              <a:solidFill>
                <a:schemeClr val="tx1"/>
              </a:solidFill>
            </a:rPr>
            <a:t>ANSFERENCIA DE TECNOLOGÍA</a:t>
          </a:r>
          <a:endParaRPr lang="es-ES_tradnl" dirty="0">
            <a:solidFill>
              <a:schemeClr val="tx1"/>
            </a:solidFill>
          </a:endParaRPr>
        </a:p>
      </dgm:t>
    </dgm:pt>
    <dgm:pt modelId="{D2B270A6-F732-C44B-A0FA-54079AF0DDCB}" type="parTrans" cxnId="{E547DDB6-8E1C-CB40-BA62-F6B3460CAC7A}">
      <dgm:prSet/>
      <dgm:spPr/>
      <dgm:t>
        <a:bodyPr/>
        <a:lstStyle/>
        <a:p>
          <a:endParaRPr lang="es-ES_tradnl"/>
        </a:p>
      </dgm:t>
    </dgm:pt>
    <dgm:pt modelId="{1AE5ECF1-2A09-1741-9B13-F251CE4C382F}" type="sibTrans" cxnId="{E547DDB6-8E1C-CB40-BA62-F6B3460CAC7A}">
      <dgm:prSet/>
      <dgm:spPr/>
      <dgm:t>
        <a:bodyPr/>
        <a:lstStyle/>
        <a:p>
          <a:endParaRPr lang="es-ES_tradnl"/>
        </a:p>
      </dgm:t>
    </dgm:pt>
    <dgm:pt modelId="{482403F7-93D1-554C-8315-AB540460A53E}">
      <dgm:prSet phldrT="[Texto]"/>
      <dgm:spPr/>
      <dgm:t>
        <a:bodyPr/>
        <a:lstStyle/>
        <a:p>
          <a:r>
            <a:rPr lang="es-ES_tradnl" dirty="0" smtClean="0"/>
            <a:t>Proyectos de Innovación tecnológica.</a:t>
          </a:r>
          <a:endParaRPr lang="es-ES_tradnl" dirty="0"/>
        </a:p>
      </dgm:t>
    </dgm:pt>
    <dgm:pt modelId="{C2ACA8F5-3A6A-754B-B26B-B4A66B2F786E}" type="parTrans" cxnId="{7119E895-5490-1A46-8AFD-8F6D72F2C167}">
      <dgm:prSet/>
      <dgm:spPr/>
      <dgm:t>
        <a:bodyPr/>
        <a:lstStyle/>
        <a:p>
          <a:endParaRPr lang="es-ES_tradnl"/>
        </a:p>
      </dgm:t>
    </dgm:pt>
    <dgm:pt modelId="{D4AB4B86-1888-004D-8C0A-F8751140CB2B}" type="sibTrans" cxnId="{7119E895-5490-1A46-8AFD-8F6D72F2C167}">
      <dgm:prSet/>
      <dgm:spPr/>
      <dgm:t>
        <a:bodyPr/>
        <a:lstStyle/>
        <a:p>
          <a:endParaRPr lang="es-ES_tradnl"/>
        </a:p>
      </dgm:t>
    </dgm:pt>
    <dgm:pt modelId="{3ABE6BC8-AF89-4F49-8BE6-BEAC909CF322}">
      <dgm:prSet phldrT="[Texto]"/>
      <dgm:spPr/>
      <dgm:t>
        <a:bodyPr/>
        <a:lstStyle/>
        <a:p>
          <a:r>
            <a:rPr lang="es-ES_tradnl" dirty="0" smtClean="0"/>
            <a:t>Proyectos de creatividad y emprendedores.</a:t>
          </a:r>
          <a:endParaRPr lang="es-ES_tradnl" dirty="0"/>
        </a:p>
      </dgm:t>
    </dgm:pt>
    <dgm:pt modelId="{50038455-A774-7849-B09C-10825A1F5575}" type="parTrans" cxnId="{AC724B20-6202-5F45-8E6D-696EBFDDDEF6}">
      <dgm:prSet/>
      <dgm:spPr/>
      <dgm:t>
        <a:bodyPr/>
        <a:lstStyle/>
        <a:p>
          <a:endParaRPr lang="es-ES_tradnl"/>
        </a:p>
      </dgm:t>
    </dgm:pt>
    <dgm:pt modelId="{369E7D43-0617-7347-83B5-76026F6F0F84}" type="sibTrans" cxnId="{AC724B20-6202-5F45-8E6D-696EBFDDDEF6}">
      <dgm:prSet/>
      <dgm:spPr/>
      <dgm:t>
        <a:bodyPr/>
        <a:lstStyle/>
        <a:p>
          <a:endParaRPr lang="es-ES_tradnl"/>
        </a:p>
      </dgm:t>
    </dgm:pt>
    <dgm:pt modelId="{71B45CC5-2B2B-8F4E-AEA6-F3D99636619E}">
      <dgm:prSet phldrT="[Texto]"/>
      <dgm:spPr/>
      <dgm:t>
        <a:bodyPr/>
        <a:lstStyle/>
        <a:p>
          <a:endParaRPr lang="es-ES_tradnl" dirty="0"/>
        </a:p>
      </dgm:t>
    </dgm:pt>
    <dgm:pt modelId="{2CE27B07-089A-C44E-960F-B121684F86F4}" type="parTrans" cxnId="{CD35F538-E9D7-FC43-A2DB-0D717932B739}">
      <dgm:prSet/>
      <dgm:spPr/>
      <dgm:t>
        <a:bodyPr/>
        <a:lstStyle/>
        <a:p>
          <a:endParaRPr lang="es-ES_tradnl"/>
        </a:p>
      </dgm:t>
    </dgm:pt>
    <dgm:pt modelId="{9B697E27-C2F0-EF47-9B72-784B3BE6FCFD}" type="sibTrans" cxnId="{CD35F538-E9D7-FC43-A2DB-0D717932B739}">
      <dgm:prSet/>
      <dgm:spPr/>
      <dgm:t>
        <a:bodyPr/>
        <a:lstStyle/>
        <a:p>
          <a:endParaRPr lang="es-ES_tradnl"/>
        </a:p>
      </dgm:t>
    </dgm:pt>
    <dgm:pt modelId="{FB6EFDBB-0E69-A240-A5C4-4DE328FAC6D0}">
      <dgm:prSet phldrT="[Texto]"/>
      <dgm:spPr/>
      <dgm:t>
        <a:bodyPr/>
        <a:lstStyle/>
        <a:p>
          <a:r>
            <a:rPr lang="es-ES_tradnl" dirty="0" smtClean="0"/>
            <a:t>Año sabático.</a:t>
          </a:r>
          <a:endParaRPr lang="es-ES_tradnl" dirty="0"/>
        </a:p>
      </dgm:t>
    </dgm:pt>
    <dgm:pt modelId="{DD56410B-CD3E-7046-85CD-91627F889C1E}" type="parTrans" cxnId="{01A0363E-FD7C-B34F-8D9A-D3F3FEC9A699}">
      <dgm:prSet/>
      <dgm:spPr/>
      <dgm:t>
        <a:bodyPr/>
        <a:lstStyle/>
        <a:p>
          <a:endParaRPr lang="es-ES_tradnl"/>
        </a:p>
      </dgm:t>
    </dgm:pt>
    <dgm:pt modelId="{C04D0EA1-8F45-F646-975A-12DC9B17D785}" type="sibTrans" cxnId="{01A0363E-FD7C-B34F-8D9A-D3F3FEC9A699}">
      <dgm:prSet/>
      <dgm:spPr/>
      <dgm:t>
        <a:bodyPr/>
        <a:lstStyle/>
        <a:p>
          <a:endParaRPr lang="es-ES_tradnl"/>
        </a:p>
      </dgm:t>
    </dgm:pt>
    <dgm:pt modelId="{C59D9CE8-F46D-204E-8FF9-50DA7F8BAD22}">
      <dgm:prSet/>
      <dgm:spPr/>
      <dgm:t>
        <a:bodyPr/>
        <a:lstStyle/>
        <a:p>
          <a:r>
            <a:rPr lang="es-ES_tradnl" dirty="0" smtClean="0"/>
            <a:t>Servicios Tecnológicos.</a:t>
          </a:r>
          <a:endParaRPr lang="es-ES_tradnl" dirty="0"/>
        </a:p>
      </dgm:t>
    </dgm:pt>
    <dgm:pt modelId="{EF9D27DF-FE72-0540-8B21-1391E5756364}" type="parTrans" cxnId="{4ACDEE7E-18B8-6949-86F3-6A671C3818F4}">
      <dgm:prSet/>
      <dgm:spPr/>
      <dgm:t>
        <a:bodyPr/>
        <a:lstStyle/>
        <a:p>
          <a:endParaRPr lang="es-ES_tradnl"/>
        </a:p>
      </dgm:t>
    </dgm:pt>
    <dgm:pt modelId="{49EC02D6-3279-FE40-A1B0-6E2C0DEBE3B2}" type="sibTrans" cxnId="{4ACDEE7E-18B8-6949-86F3-6A671C3818F4}">
      <dgm:prSet/>
      <dgm:spPr/>
      <dgm:t>
        <a:bodyPr/>
        <a:lstStyle/>
        <a:p>
          <a:endParaRPr lang="es-ES_tradnl"/>
        </a:p>
      </dgm:t>
    </dgm:pt>
    <dgm:pt modelId="{46FF1B04-5375-1A4B-9643-8223AFE0F0B5}">
      <dgm:prSet/>
      <dgm:spPr/>
      <dgm:t>
        <a:bodyPr/>
        <a:lstStyle/>
        <a:p>
          <a:r>
            <a:rPr lang="es-ES_tradnl" dirty="0" smtClean="0"/>
            <a:t>Laboratorios certificados.</a:t>
          </a:r>
          <a:endParaRPr lang="es-ES_tradnl" dirty="0"/>
        </a:p>
      </dgm:t>
    </dgm:pt>
    <dgm:pt modelId="{63DF2EE8-F902-1E48-835D-4121815F1E1A}" type="parTrans" cxnId="{85FDD7B6-A943-B146-B62B-447F710FD9AF}">
      <dgm:prSet/>
      <dgm:spPr/>
      <dgm:t>
        <a:bodyPr/>
        <a:lstStyle/>
        <a:p>
          <a:endParaRPr lang="es-ES_tradnl"/>
        </a:p>
      </dgm:t>
    </dgm:pt>
    <dgm:pt modelId="{DBF3C777-2C93-0F46-8E39-FDA300184F30}" type="sibTrans" cxnId="{85FDD7B6-A943-B146-B62B-447F710FD9AF}">
      <dgm:prSet/>
      <dgm:spPr/>
      <dgm:t>
        <a:bodyPr/>
        <a:lstStyle/>
        <a:p>
          <a:endParaRPr lang="es-ES_tradnl"/>
        </a:p>
      </dgm:t>
    </dgm:pt>
    <dgm:pt modelId="{2CB9DAB9-87FD-8049-9A9E-74C6D0248E74}">
      <dgm:prSet/>
      <dgm:spPr/>
      <dgm:t>
        <a:bodyPr/>
        <a:lstStyle/>
        <a:p>
          <a:endParaRPr lang="es-ES_tradnl" dirty="0"/>
        </a:p>
      </dgm:t>
    </dgm:pt>
    <dgm:pt modelId="{8242876B-72CA-B84E-8881-3A0071D21BBB}" type="parTrans" cxnId="{F62A0B87-FBA5-8145-80E8-F8EA505B76F3}">
      <dgm:prSet/>
      <dgm:spPr/>
      <dgm:t>
        <a:bodyPr/>
        <a:lstStyle/>
        <a:p>
          <a:endParaRPr lang="es-ES_tradnl"/>
        </a:p>
      </dgm:t>
    </dgm:pt>
    <dgm:pt modelId="{D0E8054D-64FE-2E4B-B3AC-34981C8E3B8A}" type="sibTrans" cxnId="{F62A0B87-FBA5-8145-80E8-F8EA505B76F3}">
      <dgm:prSet/>
      <dgm:spPr/>
      <dgm:t>
        <a:bodyPr/>
        <a:lstStyle/>
        <a:p>
          <a:endParaRPr lang="es-ES_tradnl"/>
        </a:p>
      </dgm:t>
    </dgm:pt>
    <dgm:pt modelId="{EDB374D3-22CB-7C48-8410-DC0C6FA9D3BC}">
      <dgm:prSet phldrT="[Texto]"/>
      <dgm:spPr/>
      <dgm:t>
        <a:bodyPr/>
        <a:lstStyle/>
        <a:p>
          <a:endParaRPr lang="es-ES_tradnl" dirty="0"/>
        </a:p>
      </dgm:t>
    </dgm:pt>
    <dgm:pt modelId="{3A08E7D8-5196-D249-AEF8-6E027BDCC4A1}" type="parTrans" cxnId="{C66ACD5D-EE96-EA48-8A14-0D1A1980BA62}">
      <dgm:prSet/>
      <dgm:spPr/>
      <dgm:t>
        <a:bodyPr/>
        <a:lstStyle/>
        <a:p>
          <a:endParaRPr lang="es-ES_tradnl"/>
        </a:p>
      </dgm:t>
    </dgm:pt>
    <dgm:pt modelId="{E8589ECB-80F0-2F40-B190-1F822691385C}" type="sibTrans" cxnId="{C66ACD5D-EE96-EA48-8A14-0D1A1980BA62}">
      <dgm:prSet/>
      <dgm:spPr/>
      <dgm:t>
        <a:bodyPr/>
        <a:lstStyle/>
        <a:p>
          <a:endParaRPr lang="es-ES_tradnl"/>
        </a:p>
      </dgm:t>
    </dgm:pt>
    <dgm:pt modelId="{5BA75E6A-2C96-C741-BCED-53B95945A734}">
      <dgm:prSet phldrT="[Texto]"/>
      <dgm:spPr/>
      <dgm:t>
        <a:bodyPr/>
        <a:lstStyle/>
        <a:p>
          <a:endParaRPr lang="es-ES_tradnl" dirty="0"/>
        </a:p>
      </dgm:t>
    </dgm:pt>
    <dgm:pt modelId="{C0F9C13F-C751-CC4E-95ED-EC3CD72BE3DC}" type="parTrans" cxnId="{D37A7A24-4788-5B4D-BA2C-0844907DE82A}">
      <dgm:prSet/>
      <dgm:spPr/>
      <dgm:t>
        <a:bodyPr/>
        <a:lstStyle/>
        <a:p>
          <a:endParaRPr lang="es-ES_tradnl"/>
        </a:p>
      </dgm:t>
    </dgm:pt>
    <dgm:pt modelId="{3E40F79F-299E-AC4A-9D8C-5569E7CF6E3D}" type="sibTrans" cxnId="{D37A7A24-4788-5B4D-BA2C-0844907DE82A}">
      <dgm:prSet/>
      <dgm:spPr/>
      <dgm:t>
        <a:bodyPr/>
        <a:lstStyle/>
        <a:p>
          <a:endParaRPr lang="es-ES_tradnl"/>
        </a:p>
      </dgm:t>
    </dgm:pt>
    <dgm:pt modelId="{49C5C192-62FA-E84C-941E-14D83D1B9075}">
      <dgm:prSet phldrT="[Texto]"/>
      <dgm:spPr/>
      <dgm:t>
        <a:bodyPr/>
        <a:lstStyle/>
        <a:p>
          <a:r>
            <a:rPr lang="es-ES_tradnl" dirty="0" smtClean="0"/>
            <a:t>Oportunidades de desarrollo para   egresados, jubilados y la sociedad en general.</a:t>
          </a:r>
          <a:endParaRPr lang="es-ES_tradnl" dirty="0"/>
        </a:p>
      </dgm:t>
    </dgm:pt>
    <dgm:pt modelId="{B5700660-F130-EB40-8991-C35763CD0C00}" type="parTrans" cxnId="{26E19F99-D9AC-DF44-8831-C1DC59F4C3D8}">
      <dgm:prSet/>
      <dgm:spPr/>
      <dgm:t>
        <a:bodyPr/>
        <a:lstStyle/>
        <a:p>
          <a:endParaRPr lang="es-ES_tradnl"/>
        </a:p>
      </dgm:t>
    </dgm:pt>
    <dgm:pt modelId="{831BE88F-DBBB-1A40-88CB-C5BEE8E9057D}" type="sibTrans" cxnId="{26E19F99-D9AC-DF44-8831-C1DC59F4C3D8}">
      <dgm:prSet/>
      <dgm:spPr/>
      <dgm:t>
        <a:bodyPr/>
        <a:lstStyle/>
        <a:p>
          <a:endParaRPr lang="es-ES_tradnl"/>
        </a:p>
      </dgm:t>
    </dgm:pt>
    <dgm:pt modelId="{C8DA94FB-01E1-1540-A813-DB70018051CF}">
      <dgm:prSet/>
      <dgm:spPr/>
      <dgm:t>
        <a:bodyPr/>
        <a:lstStyle/>
        <a:p>
          <a:r>
            <a:rPr lang="es-ES_tradnl" dirty="0" smtClean="0"/>
            <a:t>Licenciamiento de activos intelectuales.</a:t>
          </a:r>
          <a:endParaRPr lang="es-ES_tradnl" dirty="0"/>
        </a:p>
      </dgm:t>
    </dgm:pt>
    <dgm:pt modelId="{12D4272C-D8BF-9940-AB41-652943B67EF7}" type="parTrans" cxnId="{72057BA3-9101-DF46-9ED6-3FCB3B2CCEB3}">
      <dgm:prSet/>
      <dgm:spPr/>
      <dgm:t>
        <a:bodyPr/>
        <a:lstStyle/>
        <a:p>
          <a:endParaRPr lang="es-ES_tradnl"/>
        </a:p>
      </dgm:t>
    </dgm:pt>
    <dgm:pt modelId="{C35BACF4-945E-864C-86CC-AFBC00CBE55B}" type="sibTrans" cxnId="{72057BA3-9101-DF46-9ED6-3FCB3B2CCEB3}">
      <dgm:prSet/>
      <dgm:spPr/>
      <dgm:t>
        <a:bodyPr/>
        <a:lstStyle/>
        <a:p>
          <a:endParaRPr lang="es-ES_tradnl"/>
        </a:p>
      </dgm:t>
    </dgm:pt>
    <dgm:pt modelId="{3BEA5F10-3DD6-CE47-A3FA-D6DEDD3DE6DA}">
      <dgm:prSet/>
      <dgm:spPr/>
      <dgm:t>
        <a:bodyPr/>
        <a:lstStyle/>
        <a:p>
          <a:r>
            <a:rPr lang="es-ES_tradnl" dirty="0" smtClean="0"/>
            <a:t>Comercialización de la tecnología.</a:t>
          </a:r>
          <a:endParaRPr lang="es-ES_tradnl" dirty="0"/>
        </a:p>
      </dgm:t>
    </dgm:pt>
    <dgm:pt modelId="{A83A835A-F213-1C49-A381-ADB2B5BFF76C}" type="parTrans" cxnId="{A06562AE-C1A6-B645-BE75-A6A75BF51173}">
      <dgm:prSet/>
      <dgm:spPr/>
      <dgm:t>
        <a:bodyPr/>
        <a:lstStyle/>
        <a:p>
          <a:endParaRPr lang="es-ES_tradnl"/>
        </a:p>
      </dgm:t>
    </dgm:pt>
    <dgm:pt modelId="{CA0359F9-12AA-4646-A747-5A9863CE7C7B}" type="sibTrans" cxnId="{A06562AE-C1A6-B645-BE75-A6A75BF51173}">
      <dgm:prSet/>
      <dgm:spPr/>
      <dgm:t>
        <a:bodyPr/>
        <a:lstStyle/>
        <a:p>
          <a:endParaRPr lang="es-ES_tradnl"/>
        </a:p>
      </dgm:t>
    </dgm:pt>
    <dgm:pt modelId="{E3262917-038F-7148-B5BF-13953EEB2F41}">
      <dgm:prSet phldrT="[Texto]"/>
      <dgm:spPr/>
      <dgm:t>
        <a:bodyPr/>
        <a:lstStyle/>
        <a:p>
          <a:r>
            <a:rPr lang="es-ES_tradnl" dirty="0" smtClean="0"/>
            <a:t>Red de </a:t>
          </a:r>
          <a:r>
            <a:rPr lang="es-ES_tradnl" dirty="0" err="1" smtClean="0"/>
            <a:t>CIIE´s</a:t>
          </a:r>
          <a:r>
            <a:rPr lang="es-ES_tradnl" dirty="0" smtClean="0"/>
            <a:t>.</a:t>
          </a:r>
          <a:endParaRPr lang="es-ES_tradnl" dirty="0"/>
        </a:p>
      </dgm:t>
    </dgm:pt>
    <dgm:pt modelId="{4630ACE1-7D55-6243-ACBC-66047A21CA4B}" type="parTrans" cxnId="{639B4901-91CA-4A45-B0E9-6F3D2EC00EE4}">
      <dgm:prSet/>
      <dgm:spPr/>
      <dgm:t>
        <a:bodyPr/>
        <a:lstStyle/>
        <a:p>
          <a:endParaRPr lang="es-ES_tradnl"/>
        </a:p>
      </dgm:t>
    </dgm:pt>
    <dgm:pt modelId="{30512D84-D031-7F43-B662-B5DB8C774C56}" type="sibTrans" cxnId="{639B4901-91CA-4A45-B0E9-6F3D2EC00EE4}">
      <dgm:prSet/>
      <dgm:spPr/>
      <dgm:t>
        <a:bodyPr/>
        <a:lstStyle/>
        <a:p>
          <a:endParaRPr lang="es-ES_tradnl"/>
        </a:p>
      </dgm:t>
    </dgm:pt>
    <dgm:pt modelId="{ADFE01B9-39A0-2D4A-922C-B6AA239C9E14}">
      <dgm:prSet phldrT="[Texto]"/>
      <dgm:spPr/>
      <dgm:t>
        <a:bodyPr/>
        <a:lstStyle/>
        <a:p>
          <a:r>
            <a:rPr lang="es-ES_tradnl" dirty="0" smtClean="0"/>
            <a:t>Red de consultores.</a:t>
          </a:r>
          <a:endParaRPr lang="es-ES_tradnl" dirty="0"/>
        </a:p>
      </dgm:t>
    </dgm:pt>
    <dgm:pt modelId="{EAD5928E-5050-6C41-801F-B137B55F501F}" type="parTrans" cxnId="{FDC4212B-13FA-1B44-A084-84BA0FE30D4A}">
      <dgm:prSet/>
      <dgm:spPr/>
    </dgm:pt>
    <dgm:pt modelId="{031C4F8D-EE37-7044-91C4-11FD240784BA}" type="sibTrans" cxnId="{FDC4212B-13FA-1B44-A084-84BA0FE30D4A}">
      <dgm:prSet/>
      <dgm:spPr/>
    </dgm:pt>
    <dgm:pt modelId="{79436FE3-4885-5B4C-B118-CF526132910E}" type="pres">
      <dgm:prSet presAssocID="{AA53B96F-59FE-384B-9497-108931393B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802E0325-6C1F-BA4C-B87F-492D21F9DC41}" type="pres">
      <dgm:prSet presAssocID="{1388B267-9EF9-F744-A6DD-80F6DE4459DB}" presName="composite" presStyleCnt="0"/>
      <dgm:spPr/>
      <dgm:t>
        <a:bodyPr/>
        <a:lstStyle/>
        <a:p>
          <a:endParaRPr lang="es-ES_tradnl"/>
        </a:p>
      </dgm:t>
    </dgm:pt>
    <dgm:pt modelId="{3280A359-6B2E-F147-B9CB-989B8F3EF8C2}" type="pres">
      <dgm:prSet presAssocID="{1388B267-9EF9-F744-A6DD-80F6DE4459DB}" presName="parTx" presStyleLbl="alignNode1" presStyleIdx="0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9EC4BA6-72D7-5544-A9CF-805BE6710CD4}" type="pres">
      <dgm:prSet presAssocID="{1388B267-9EF9-F744-A6DD-80F6DE4459D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EEF97EB-FD78-1243-9F35-2B5A66BB7743}" type="pres">
      <dgm:prSet presAssocID="{465375CA-DC73-424C-807A-E7836B0FB41C}" presName="space" presStyleCnt="0"/>
      <dgm:spPr/>
      <dgm:t>
        <a:bodyPr/>
        <a:lstStyle/>
        <a:p>
          <a:endParaRPr lang="es-ES_tradnl"/>
        </a:p>
      </dgm:t>
    </dgm:pt>
    <dgm:pt modelId="{E4F21000-281A-B942-885B-42AFD5326581}" type="pres">
      <dgm:prSet presAssocID="{F004B260-6732-ED4A-8D3C-11A7F8098B5C}" presName="composite" presStyleCnt="0"/>
      <dgm:spPr/>
      <dgm:t>
        <a:bodyPr/>
        <a:lstStyle/>
        <a:p>
          <a:endParaRPr lang="es-ES_tradnl"/>
        </a:p>
      </dgm:t>
    </dgm:pt>
    <dgm:pt modelId="{3B18B576-0844-5247-A87F-19D75FA35240}" type="pres">
      <dgm:prSet presAssocID="{F004B260-6732-ED4A-8D3C-11A7F8098B5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C08F696-7A44-CD4A-AD14-C4C217ED4920}" type="pres">
      <dgm:prSet presAssocID="{F004B260-6732-ED4A-8D3C-11A7F8098B5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1AE01FD-D005-C04F-98A9-ECDD61080436}" type="pres">
      <dgm:prSet presAssocID="{2DEEE297-C7B4-7E45-9371-1D3A0813D614}" presName="space" presStyleCnt="0"/>
      <dgm:spPr/>
      <dgm:t>
        <a:bodyPr/>
        <a:lstStyle/>
        <a:p>
          <a:endParaRPr lang="es-ES_tradnl"/>
        </a:p>
      </dgm:t>
    </dgm:pt>
    <dgm:pt modelId="{389979DE-0F7A-5E41-A192-1526E2A6FA93}" type="pres">
      <dgm:prSet presAssocID="{68F1608A-023A-2144-AC81-3E3F7B465381}" presName="composite" presStyleCnt="0"/>
      <dgm:spPr/>
      <dgm:t>
        <a:bodyPr/>
        <a:lstStyle/>
        <a:p>
          <a:endParaRPr lang="es-ES_tradnl"/>
        </a:p>
      </dgm:t>
    </dgm:pt>
    <dgm:pt modelId="{72A09EC9-7DEC-A04E-9D57-0C87E264CF65}" type="pres">
      <dgm:prSet presAssocID="{68F1608A-023A-2144-AC81-3E3F7B46538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5A82F68-D3B4-7F41-8032-CD6BEB373B36}" type="pres">
      <dgm:prSet presAssocID="{68F1608A-023A-2144-AC81-3E3F7B46538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EC9A6179-FCFA-3348-8E38-BC9DA292E1D4}" type="presOf" srcId="{71B45CC5-2B2B-8F4E-AEA6-F3D99636619E}" destId="{19EC4BA6-72D7-5544-A9CF-805BE6710CD4}" srcOrd="0" destOrd="4" presId="urn:microsoft.com/office/officeart/2005/8/layout/hList1"/>
    <dgm:cxn modelId="{2B02835B-7147-E34D-840E-DB4B5A28C73C}" srcId="{AA53B96F-59FE-384B-9497-108931393BA9}" destId="{F004B260-6732-ED4A-8D3C-11A7F8098B5C}" srcOrd="1" destOrd="0" parTransId="{9590947A-74DB-314B-8C8D-7E704873BFC9}" sibTransId="{2DEEE297-C7B4-7E45-9371-1D3A0813D614}"/>
    <dgm:cxn modelId="{BF020F05-3BC4-8C4C-98C6-9F2EFFDE58F8}" type="presOf" srcId="{769CA7C1-9164-F742-8F9B-2EEF6021F5AF}" destId="{5C08F696-7A44-CD4A-AD14-C4C217ED4920}" srcOrd="0" destOrd="0" presId="urn:microsoft.com/office/officeart/2005/8/layout/hList1"/>
    <dgm:cxn modelId="{3B7F170F-B4C6-D74A-BF28-9CB9A12455C2}" type="presOf" srcId="{482403F7-93D1-554C-8315-AB540460A53E}" destId="{19EC4BA6-72D7-5544-A9CF-805BE6710CD4}" srcOrd="0" destOrd="1" presId="urn:microsoft.com/office/officeart/2005/8/layout/hList1"/>
    <dgm:cxn modelId="{7095A5D2-A108-C646-A588-8D3A7989F23E}" type="presOf" srcId="{C8DA94FB-01E1-1540-A813-DB70018051CF}" destId="{25A82F68-D3B4-7F41-8032-CD6BEB373B36}" srcOrd="0" destOrd="2" presId="urn:microsoft.com/office/officeart/2005/8/layout/hList1"/>
    <dgm:cxn modelId="{85FDD7B6-A943-B146-B62B-447F710FD9AF}" srcId="{68F1608A-023A-2144-AC81-3E3F7B465381}" destId="{46FF1B04-5375-1A4B-9643-8223AFE0F0B5}" srcOrd="1" destOrd="0" parTransId="{63DF2EE8-F902-1E48-835D-4121815F1E1A}" sibTransId="{DBF3C777-2C93-0F46-8E39-FDA300184F30}"/>
    <dgm:cxn modelId="{8236490B-16FB-C149-929B-CE68C1734BCE}" type="presOf" srcId="{46FF1B04-5375-1A4B-9643-8223AFE0F0B5}" destId="{25A82F68-D3B4-7F41-8032-CD6BEB373B36}" srcOrd="0" destOrd="1" presId="urn:microsoft.com/office/officeart/2005/8/layout/hList1"/>
    <dgm:cxn modelId="{C66ACD5D-EE96-EA48-8A14-0D1A1980BA62}" srcId="{F004B260-6732-ED4A-8D3C-11A7F8098B5C}" destId="{EDB374D3-22CB-7C48-8410-DC0C6FA9D3BC}" srcOrd="5" destOrd="0" parTransId="{3A08E7D8-5196-D249-AEF8-6E027BDCC4A1}" sibTransId="{E8589ECB-80F0-2F40-B190-1F822691385C}"/>
    <dgm:cxn modelId="{E434175E-67E1-6641-8D4C-05D8A7A34115}" srcId="{AA53B96F-59FE-384B-9497-108931393BA9}" destId="{1388B267-9EF9-F744-A6DD-80F6DE4459DB}" srcOrd="0" destOrd="0" parTransId="{559A67EB-DF70-EB43-9F89-42DED2D8D1AC}" sibTransId="{465375CA-DC73-424C-807A-E7836B0FB41C}"/>
    <dgm:cxn modelId="{E547DDB6-8E1C-CB40-BA62-F6B3460CAC7A}" srcId="{AA53B96F-59FE-384B-9497-108931393BA9}" destId="{68F1608A-023A-2144-AC81-3E3F7B465381}" srcOrd="2" destOrd="0" parTransId="{D2B270A6-F732-C44B-A0FA-54079AF0DDCB}" sibTransId="{1AE5ECF1-2A09-1741-9B13-F251CE4C382F}"/>
    <dgm:cxn modelId="{A4FFFCD9-96B3-BF4E-B801-59A6DF9CE8C7}" type="presOf" srcId="{3BEA5F10-3DD6-CE47-A3FA-D6DEDD3DE6DA}" destId="{25A82F68-D3B4-7F41-8032-CD6BEB373B36}" srcOrd="0" destOrd="3" presId="urn:microsoft.com/office/officeart/2005/8/layout/hList1"/>
    <dgm:cxn modelId="{A93F8619-B4C7-EA46-BB1F-B65B45429B11}" type="presOf" srcId="{ADFE01B9-39A0-2D4A-922C-B6AA239C9E14}" destId="{5C08F696-7A44-CD4A-AD14-C4C217ED4920}" srcOrd="0" destOrd="3" presId="urn:microsoft.com/office/officeart/2005/8/layout/hList1"/>
    <dgm:cxn modelId="{9A49D568-922A-1943-A8B3-7A81C672A8D1}" type="presOf" srcId="{DD5E3FAA-0F13-1646-83CE-5725EF505042}" destId="{19EC4BA6-72D7-5544-A9CF-805BE6710CD4}" srcOrd="0" destOrd="0" presId="urn:microsoft.com/office/officeart/2005/8/layout/hList1"/>
    <dgm:cxn modelId="{D37A7A24-4788-5B4D-BA2C-0844907DE82A}" srcId="{F004B260-6732-ED4A-8D3C-11A7F8098B5C}" destId="{5BA75E6A-2C96-C741-BCED-53B95945A734}" srcOrd="4" destOrd="0" parTransId="{C0F9C13F-C751-CC4E-95ED-EC3CD72BE3DC}" sibTransId="{3E40F79F-299E-AC4A-9D8C-5569E7CF6E3D}"/>
    <dgm:cxn modelId="{639B4901-91CA-4A45-B0E9-6F3D2EC00EE4}" srcId="{F004B260-6732-ED4A-8D3C-11A7F8098B5C}" destId="{E3262917-038F-7148-B5BF-13953EEB2F41}" srcOrd="2" destOrd="0" parTransId="{4630ACE1-7D55-6243-ACBC-66047A21CA4B}" sibTransId="{30512D84-D031-7F43-B662-B5DB8C774C56}"/>
    <dgm:cxn modelId="{41A681D7-2F02-C442-A997-5916AA1FE0C6}" srcId="{1388B267-9EF9-F744-A6DD-80F6DE4459DB}" destId="{DD5E3FAA-0F13-1646-83CE-5725EF505042}" srcOrd="0" destOrd="0" parTransId="{30151FAD-9B54-664B-9740-9AB281BAA415}" sibTransId="{A8A34DD9-2B85-B04F-BA7F-57BEBEAD6E94}"/>
    <dgm:cxn modelId="{23AE6F8B-B17B-A346-BD8B-843201C9BFB8}" type="presOf" srcId="{FB6EFDBB-0E69-A240-A5C4-4DE328FAC6D0}" destId="{19EC4BA6-72D7-5544-A9CF-805BE6710CD4}" srcOrd="0" destOrd="3" presId="urn:microsoft.com/office/officeart/2005/8/layout/hList1"/>
    <dgm:cxn modelId="{A0010C9C-A374-E541-AF20-1E66DA0BEF50}" type="presOf" srcId="{68F1608A-023A-2144-AC81-3E3F7B465381}" destId="{72A09EC9-7DEC-A04E-9D57-0C87E264CF65}" srcOrd="0" destOrd="0" presId="urn:microsoft.com/office/officeart/2005/8/layout/hList1"/>
    <dgm:cxn modelId="{13DBE408-FD1D-8343-B2C4-62E8D397EB4B}" type="presOf" srcId="{49C5C192-62FA-E84C-941E-14D83D1B9075}" destId="{5C08F696-7A44-CD4A-AD14-C4C217ED4920}" srcOrd="0" destOrd="1" presId="urn:microsoft.com/office/officeart/2005/8/layout/hList1"/>
    <dgm:cxn modelId="{26E19F99-D9AC-DF44-8831-C1DC59F4C3D8}" srcId="{F004B260-6732-ED4A-8D3C-11A7F8098B5C}" destId="{49C5C192-62FA-E84C-941E-14D83D1B9075}" srcOrd="1" destOrd="0" parTransId="{B5700660-F130-EB40-8991-C35763CD0C00}" sibTransId="{831BE88F-DBBB-1A40-88CB-C5BEE8E9057D}"/>
    <dgm:cxn modelId="{15D48913-1EEB-2E4B-86DC-902EFF629D05}" type="presOf" srcId="{E3262917-038F-7148-B5BF-13953EEB2F41}" destId="{5C08F696-7A44-CD4A-AD14-C4C217ED4920}" srcOrd="0" destOrd="2" presId="urn:microsoft.com/office/officeart/2005/8/layout/hList1"/>
    <dgm:cxn modelId="{7299B7D3-A054-844C-92F3-5346D332A1A3}" type="presOf" srcId="{3ABE6BC8-AF89-4F49-8BE6-BEAC909CF322}" destId="{19EC4BA6-72D7-5544-A9CF-805BE6710CD4}" srcOrd="0" destOrd="2" presId="urn:microsoft.com/office/officeart/2005/8/layout/hList1"/>
    <dgm:cxn modelId="{4ACDEE7E-18B8-6949-86F3-6A671C3818F4}" srcId="{68F1608A-023A-2144-AC81-3E3F7B465381}" destId="{C59D9CE8-F46D-204E-8FF9-50DA7F8BAD22}" srcOrd="0" destOrd="0" parTransId="{EF9D27DF-FE72-0540-8B21-1391E5756364}" sibTransId="{49EC02D6-3279-FE40-A1B0-6E2C0DEBE3B2}"/>
    <dgm:cxn modelId="{E8E78E67-CCB9-E742-945E-23232E7A44D3}" type="presOf" srcId="{1388B267-9EF9-F744-A6DD-80F6DE4459DB}" destId="{3280A359-6B2E-F147-B9CB-989B8F3EF8C2}" srcOrd="0" destOrd="0" presId="urn:microsoft.com/office/officeart/2005/8/layout/hList1"/>
    <dgm:cxn modelId="{2306E55B-7923-2943-AC8C-E2941EBD925D}" type="presOf" srcId="{5BA75E6A-2C96-C741-BCED-53B95945A734}" destId="{5C08F696-7A44-CD4A-AD14-C4C217ED4920}" srcOrd="0" destOrd="4" presId="urn:microsoft.com/office/officeart/2005/8/layout/hList1"/>
    <dgm:cxn modelId="{7119E895-5490-1A46-8AFD-8F6D72F2C167}" srcId="{1388B267-9EF9-F744-A6DD-80F6DE4459DB}" destId="{482403F7-93D1-554C-8315-AB540460A53E}" srcOrd="1" destOrd="0" parTransId="{C2ACA8F5-3A6A-754B-B26B-B4A66B2F786E}" sibTransId="{D4AB4B86-1888-004D-8C0A-F8751140CB2B}"/>
    <dgm:cxn modelId="{E8761A85-950A-A745-8725-9DCDBC4DB58D}" srcId="{F004B260-6732-ED4A-8D3C-11A7F8098B5C}" destId="{769CA7C1-9164-F742-8F9B-2EEF6021F5AF}" srcOrd="0" destOrd="0" parTransId="{5EE7D258-5D67-D843-AF41-881BD78B779F}" sibTransId="{17CE9E7C-A09A-F64A-82C0-4115B66CB0DE}"/>
    <dgm:cxn modelId="{F62A0B87-FBA5-8145-80E8-F8EA505B76F3}" srcId="{68F1608A-023A-2144-AC81-3E3F7B465381}" destId="{2CB9DAB9-87FD-8049-9A9E-74C6D0248E74}" srcOrd="4" destOrd="0" parTransId="{8242876B-72CA-B84E-8881-3A0071D21BBB}" sibTransId="{D0E8054D-64FE-2E4B-B3AC-34981C8E3B8A}"/>
    <dgm:cxn modelId="{01A0363E-FD7C-B34F-8D9A-D3F3FEC9A699}" srcId="{1388B267-9EF9-F744-A6DD-80F6DE4459DB}" destId="{FB6EFDBB-0E69-A240-A5C4-4DE328FAC6D0}" srcOrd="3" destOrd="0" parTransId="{DD56410B-CD3E-7046-85CD-91627F889C1E}" sibTransId="{C04D0EA1-8F45-F646-975A-12DC9B17D785}"/>
    <dgm:cxn modelId="{26E252F6-BC18-4C41-8103-EF540335EA9B}" type="presOf" srcId="{2CB9DAB9-87FD-8049-9A9E-74C6D0248E74}" destId="{25A82F68-D3B4-7F41-8032-CD6BEB373B36}" srcOrd="0" destOrd="4" presId="urn:microsoft.com/office/officeart/2005/8/layout/hList1"/>
    <dgm:cxn modelId="{3FB3458F-D2E2-684E-8CC2-850F0E0BE39E}" type="presOf" srcId="{EDB374D3-22CB-7C48-8410-DC0C6FA9D3BC}" destId="{5C08F696-7A44-CD4A-AD14-C4C217ED4920}" srcOrd="0" destOrd="5" presId="urn:microsoft.com/office/officeart/2005/8/layout/hList1"/>
    <dgm:cxn modelId="{FDC4212B-13FA-1B44-A084-84BA0FE30D4A}" srcId="{F004B260-6732-ED4A-8D3C-11A7F8098B5C}" destId="{ADFE01B9-39A0-2D4A-922C-B6AA239C9E14}" srcOrd="3" destOrd="0" parTransId="{EAD5928E-5050-6C41-801F-B137B55F501F}" sibTransId="{031C4F8D-EE37-7044-91C4-11FD240784BA}"/>
    <dgm:cxn modelId="{A06562AE-C1A6-B645-BE75-A6A75BF51173}" srcId="{68F1608A-023A-2144-AC81-3E3F7B465381}" destId="{3BEA5F10-3DD6-CE47-A3FA-D6DEDD3DE6DA}" srcOrd="3" destOrd="0" parTransId="{A83A835A-F213-1C49-A381-ADB2B5BFF76C}" sibTransId="{CA0359F9-12AA-4646-A747-5A9863CE7C7B}"/>
    <dgm:cxn modelId="{2DEF3F55-C756-0E4F-9ECB-F837436D77C4}" type="presOf" srcId="{C59D9CE8-F46D-204E-8FF9-50DA7F8BAD22}" destId="{25A82F68-D3B4-7F41-8032-CD6BEB373B36}" srcOrd="0" destOrd="0" presId="urn:microsoft.com/office/officeart/2005/8/layout/hList1"/>
    <dgm:cxn modelId="{AC724B20-6202-5F45-8E6D-696EBFDDDEF6}" srcId="{1388B267-9EF9-F744-A6DD-80F6DE4459DB}" destId="{3ABE6BC8-AF89-4F49-8BE6-BEAC909CF322}" srcOrd="2" destOrd="0" parTransId="{50038455-A774-7849-B09C-10825A1F5575}" sibTransId="{369E7D43-0617-7347-83B5-76026F6F0F84}"/>
    <dgm:cxn modelId="{2DA6F9C9-191C-DF47-8564-0D05DE3DCA7B}" type="presOf" srcId="{F004B260-6732-ED4A-8D3C-11A7F8098B5C}" destId="{3B18B576-0844-5247-A87F-19D75FA35240}" srcOrd="0" destOrd="0" presId="urn:microsoft.com/office/officeart/2005/8/layout/hList1"/>
    <dgm:cxn modelId="{CD35F538-E9D7-FC43-A2DB-0D717932B739}" srcId="{1388B267-9EF9-F744-A6DD-80F6DE4459DB}" destId="{71B45CC5-2B2B-8F4E-AEA6-F3D99636619E}" srcOrd="4" destOrd="0" parTransId="{2CE27B07-089A-C44E-960F-B121684F86F4}" sibTransId="{9B697E27-C2F0-EF47-9B72-784B3BE6FCFD}"/>
    <dgm:cxn modelId="{92DCFDB4-79D6-4644-B2FD-1AC43B1643CC}" type="presOf" srcId="{AA53B96F-59FE-384B-9497-108931393BA9}" destId="{79436FE3-4885-5B4C-B118-CF526132910E}" srcOrd="0" destOrd="0" presId="urn:microsoft.com/office/officeart/2005/8/layout/hList1"/>
    <dgm:cxn modelId="{72057BA3-9101-DF46-9ED6-3FCB3B2CCEB3}" srcId="{68F1608A-023A-2144-AC81-3E3F7B465381}" destId="{C8DA94FB-01E1-1540-A813-DB70018051CF}" srcOrd="2" destOrd="0" parTransId="{12D4272C-D8BF-9940-AB41-652943B67EF7}" sibTransId="{C35BACF4-945E-864C-86CC-AFBC00CBE55B}"/>
    <dgm:cxn modelId="{EE5E3961-ECF1-CD46-AD47-6FC1E5C022E8}" type="presParOf" srcId="{79436FE3-4885-5B4C-B118-CF526132910E}" destId="{802E0325-6C1F-BA4C-B87F-492D21F9DC41}" srcOrd="0" destOrd="0" presId="urn:microsoft.com/office/officeart/2005/8/layout/hList1"/>
    <dgm:cxn modelId="{A3CB4085-9457-EF40-A7B8-66163398947C}" type="presParOf" srcId="{802E0325-6C1F-BA4C-B87F-492D21F9DC41}" destId="{3280A359-6B2E-F147-B9CB-989B8F3EF8C2}" srcOrd="0" destOrd="0" presId="urn:microsoft.com/office/officeart/2005/8/layout/hList1"/>
    <dgm:cxn modelId="{2518D7AF-4EA2-4748-AFC9-FEC1FE376CD1}" type="presParOf" srcId="{802E0325-6C1F-BA4C-B87F-492D21F9DC41}" destId="{19EC4BA6-72D7-5544-A9CF-805BE6710CD4}" srcOrd="1" destOrd="0" presId="urn:microsoft.com/office/officeart/2005/8/layout/hList1"/>
    <dgm:cxn modelId="{F0B3CB7D-CF3D-0E4C-8DB9-844772746A4D}" type="presParOf" srcId="{79436FE3-4885-5B4C-B118-CF526132910E}" destId="{1EEF97EB-FD78-1243-9F35-2B5A66BB7743}" srcOrd="1" destOrd="0" presId="urn:microsoft.com/office/officeart/2005/8/layout/hList1"/>
    <dgm:cxn modelId="{856BD167-D31A-8049-86A0-9ACCCC0F5925}" type="presParOf" srcId="{79436FE3-4885-5B4C-B118-CF526132910E}" destId="{E4F21000-281A-B942-885B-42AFD5326581}" srcOrd="2" destOrd="0" presId="urn:microsoft.com/office/officeart/2005/8/layout/hList1"/>
    <dgm:cxn modelId="{C80B921D-BC20-594C-B9AB-82657AD8B921}" type="presParOf" srcId="{E4F21000-281A-B942-885B-42AFD5326581}" destId="{3B18B576-0844-5247-A87F-19D75FA35240}" srcOrd="0" destOrd="0" presId="urn:microsoft.com/office/officeart/2005/8/layout/hList1"/>
    <dgm:cxn modelId="{CD11CED5-0FD5-F049-8A52-B01C3940F56A}" type="presParOf" srcId="{E4F21000-281A-B942-885B-42AFD5326581}" destId="{5C08F696-7A44-CD4A-AD14-C4C217ED4920}" srcOrd="1" destOrd="0" presId="urn:microsoft.com/office/officeart/2005/8/layout/hList1"/>
    <dgm:cxn modelId="{7AE2C6F7-8803-9647-A2A6-A952C4AF7D0B}" type="presParOf" srcId="{79436FE3-4885-5B4C-B118-CF526132910E}" destId="{81AE01FD-D005-C04F-98A9-ECDD61080436}" srcOrd="3" destOrd="0" presId="urn:microsoft.com/office/officeart/2005/8/layout/hList1"/>
    <dgm:cxn modelId="{44480952-FF4C-1D42-9273-3E75ECB391D1}" type="presParOf" srcId="{79436FE3-4885-5B4C-B118-CF526132910E}" destId="{389979DE-0F7A-5E41-A192-1526E2A6FA93}" srcOrd="4" destOrd="0" presId="urn:microsoft.com/office/officeart/2005/8/layout/hList1"/>
    <dgm:cxn modelId="{ACD982BA-9480-5341-AB01-74C8C990875C}" type="presParOf" srcId="{389979DE-0F7A-5E41-A192-1526E2A6FA93}" destId="{72A09EC9-7DEC-A04E-9D57-0C87E264CF65}" srcOrd="0" destOrd="0" presId="urn:microsoft.com/office/officeart/2005/8/layout/hList1"/>
    <dgm:cxn modelId="{5259FC94-146C-5B44-8900-D6201063B777}" type="presParOf" srcId="{389979DE-0F7A-5E41-A192-1526E2A6FA93}" destId="{25A82F68-D3B4-7F41-8032-CD6BEB373B3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D13D81-8786-4316-A5BD-93950E7762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F0C5F66-BC33-40C7-B9FF-3345D6BD150B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Instalación de la Red (Diciembre 8, 2009)</a:t>
          </a:r>
          <a:r>
            <a:rPr lang="es-MX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</dgm:t>
    </dgm:pt>
    <dgm:pt modelId="{697BC54A-6AC6-4B0A-B4B6-F9A9302807AD}" type="parTrans" cxnId="{4AE91CFC-85B4-418F-A408-7E997C74BBA2}">
      <dgm:prSet/>
      <dgm:spPr/>
      <dgm:t>
        <a:bodyPr/>
        <a:lstStyle/>
        <a:p>
          <a:endParaRPr lang="es-MX"/>
        </a:p>
      </dgm:t>
    </dgm:pt>
    <dgm:pt modelId="{BA36AE14-27CC-427F-A4F7-7A1B398870AA}" type="sibTrans" cxnId="{4AE91CFC-85B4-418F-A408-7E997C74BBA2}">
      <dgm:prSet/>
      <dgm:spPr/>
      <dgm:t>
        <a:bodyPr/>
        <a:lstStyle/>
        <a:p>
          <a:endParaRPr lang="es-MX"/>
        </a:p>
      </dgm:t>
    </dgm:pt>
    <dgm:pt modelId="{32E5941A-CC67-4B78-86AB-BD6B9248909F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Operación: Tiene 14 Coordinaciones Regionales. </a:t>
          </a:r>
          <a:endParaRPr lang="es-MX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9EEE94D-B758-4FDD-A276-B9FC7DCFC985}" type="parTrans" cxnId="{8E574AC5-AB82-42B6-A045-08E626A75C8A}">
      <dgm:prSet/>
      <dgm:spPr/>
      <dgm:t>
        <a:bodyPr/>
        <a:lstStyle/>
        <a:p>
          <a:endParaRPr lang="es-MX"/>
        </a:p>
      </dgm:t>
    </dgm:pt>
    <dgm:pt modelId="{99A6E6FD-D7CF-497E-8EA1-B20F52634EB2}" type="sibTrans" cxnId="{8E574AC5-AB82-42B6-A045-08E626A75C8A}">
      <dgm:prSet/>
      <dgm:spPr/>
      <dgm:t>
        <a:bodyPr/>
        <a:lstStyle/>
        <a:p>
          <a:endParaRPr lang="es-MX"/>
        </a:p>
      </dgm:t>
    </dgm:pt>
    <dgm:pt modelId="{5AE5A7FD-C1E0-45B0-89EF-0D8E9974E878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Profesionalización de Gestores de Vinculación</a:t>
          </a:r>
          <a:r>
            <a:rPr lang="es-MX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  <a:endParaRPr lang="es-MX" sz="1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9F9BB2D-0A25-43AE-9855-38A9369B0AFD}" type="parTrans" cxnId="{E9F45175-DB39-4ABC-9D14-677AC1911F1B}">
      <dgm:prSet/>
      <dgm:spPr/>
      <dgm:t>
        <a:bodyPr/>
        <a:lstStyle/>
        <a:p>
          <a:endParaRPr lang="es-MX"/>
        </a:p>
      </dgm:t>
    </dgm:pt>
    <dgm:pt modelId="{362DD1D1-31FC-4203-9FF2-FDB806CDB316}" type="sibTrans" cxnId="{E9F45175-DB39-4ABC-9D14-677AC1911F1B}">
      <dgm:prSet/>
      <dgm:spPr/>
      <dgm:t>
        <a:bodyPr/>
        <a:lstStyle/>
        <a:p>
          <a:endParaRPr lang="es-MX"/>
        </a:p>
      </dgm:t>
    </dgm:pt>
    <dgm:pt modelId="{B66B56D3-E30B-496F-AC96-DF1E5CC984AC}">
      <dgm:prSet phldrT="[Texto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Diplomado sobre Formación de Gestores de Vinculación (SES-ANUIES-FESE): Inició 21 de mayo 2010</a:t>
          </a:r>
          <a:r>
            <a:rPr lang="es-MX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  <a:endParaRPr lang="es-MX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DAD801B-F1C4-434B-BE5D-3B33FD936DE8}" type="parTrans" cxnId="{8E93FAD7-4C15-468A-A30B-F75602EDA864}">
      <dgm:prSet/>
      <dgm:spPr/>
      <dgm:t>
        <a:bodyPr/>
        <a:lstStyle/>
        <a:p>
          <a:endParaRPr lang="es-MX"/>
        </a:p>
      </dgm:t>
    </dgm:pt>
    <dgm:pt modelId="{5DC311AA-E535-4871-9D06-8024909DDF38}" type="sibTrans" cxnId="{8E93FAD7-4C15-468A-A30B-F75602EDA864}">
      <dgm:prSet/>
      <dgm:spPr/>
      <dgm:t>
        <a:bodyPr/>
        <a:lstStyle/>
        <a:p>
          <a:endParaRPr lang="es-MX"/>
        </a:p>
      </dgm:t>
    </dgm:pt>
    <dgm:pt modelId="{313E8566-1084-4081-9406-FA9E846B14EE}" type="pres">
      <dgm:prSet presAssocID="{62D13D81-8786-4316-A5BD-93950E7762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3E3619E-80E2-4B05-892A-16AD48436793}" type="pres">
      <dgm:prSet presAssocID="{3F0C5F66-BC33-40C7-B9FF-3345D6BD150B}" presName="parentLin" presStyleCnt="0"/>
      <dgm:spPr/>
    </dgm:pt>
    <dgm:pt modelId="{B970FF92-DF7F-409C-971E-37C4C0C3F127}" type="pres">
      <dgm:prSet presAssocID="{3F0C5F66-BC33-40C7-B9FF-3345D6BD150B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02983433-CFDB-4BDB-AFE1-2D4C3505F9A6}" type="pres">
      <dgm:prSet presAssocID="{3F0C5F66-BC33-40C7-B9FF-3345D6BD150B}" presName="parentText" presStyleLbl="node1" presStyleIdx="0" presStyleCnt="4" custScaleX="140218" custScaleY="716666" custLinFactNeighborX="-6158" custLinFactNeighborY="-288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978831-6D35-4D0D-AF3B-0EBF36266E53}" type="pres">
      <dgm:prSet presAssocID="{3F0C5F66-BC33-40C7-B9FF-3345D6BD150B}" presName="negativeSpace" presStyleCnt="0"/>
      <dgm:spPr/>
    </dgm:pt>
    <dgm:pt modelId="{7F1D3E62-7339-4996-8FA6-6BFA6E545D06}" type="pres">
      <dgm:prSet presAssocID="{3F0C5F66-BC33-40C7-B9FF-3345D6BD150B}" presName="childText" presStyleLbl="conFgAcc1" presStyleIdx="0" presStyleCnt="4">
        <dgm:presLayoutVars>
          <dgm:bulletEnabled val="1"/>
        </dgm:presLayoutVars>
      </dgm:prSet>
      <dgm:spPr/>
    </dgm:pt>
    <dgm:pt modelId="{ABCF658E-6A46-41D0-B96F-52822997597A}" type="pres">
      <dgm:prSet presAssocID="{BA36AE14-27CC-427F-A4F7-7A1B398870AA}" presName="spaceBetweenRectangles" presStyleCnt="0"/>
      <dgm:spPr/>
    </dgm:pt>
    <dgm:pt modelId="{693C3531-5F8B-401E-9275-FFCC553CAD34}" type="pres">
      <dgm:prSet presAssocID="{32E5941A-CC67-4B78-86AB-BD6B9248909F}" presName="parentLin" presStyleCnt="0"/>
      <dgm:spPr/>
    </dgm:pt>
    <dgm:pt modelId="{22391DB2-E2D1-42BE-8944-9ACE56A3BA70}" type="pres">
      <dgm:prSet presAssocID="{32E5941A-CC67-4B78-86AB-BD6B9248909F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9D331290-E097-47E5-BDE1-084B9C6F3996}" type="pres">
      <dgm:prSet presAssocID="{32E5941A-CC67-4B78-86AB-BD6B9248909F}" presName="parentText" presStyleLbl="node1" presStyleIdx="1" presStyleCnt="4" custScaleX="149679" custScaleY="589037" custLinFactNeighborX="-29618" custLinFactNeighborY="1479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E95F98-47AD-4FFF-8D96-245159181963}" type="pres">
      <dgm:prSet presAssocID="{32E5941A-CC67-4B78-86AB-BD6B9248909F}" presName="negativeSpace" presStyleCnt="0"/>
      <dgm:spPr/>
    </dgm:pt>
    <dgm:pt modelId="{2DFF1D6C-2DF8-42F2-AAEB-93BEA407F76B}" type="pres">
      <dgm:prSet presAssocID="{32E5941A-CC67-4B78-86AB-BD6B9248909F}" presName="childText" presStyleLbl="conFgAcc1" presStyleIdx="1" presStyleCnt="4">
        <dgm:presLayoutVars>
          <dgm:bulletEnabled val="1"/>
        </dgm:presLayoutVars>
      </dgm:prSet>
      <dgm:spPr/>
    </dgm:pt>
    <dgm:pt modelId="{9BA82610-B831-464C-8D2F-830AC8D56901}" type="pres">
      <dgm:prSet presAssocID="{99A6E6FD-D7CF-497E-8EA1-B20F52634EB2}" presName="spaceBetweenRectangles" presStyleCnt="0"/>
      <dgm:spPr/>
    </dgm:pt>
    <dgm:pt modelId="{42BD1F11-1B92-48C9-AC67-19C06B5B29D0}" type="pres">
      <dgm:prSet presAssocID="{5AE5A7FD-C1E0-45B0-89EF-0D8E9974E878}" presName="parentLin" presStyleCnt="0"/>
      <dgm:spPr/>
    </dgm:pt>
    <dgm:pt modelId="{12BE228D-8371-4254-B4F5-BC5C0D132D82}" type="pres">
      <dgm:prSet presAssocID="{5AE5A7FD-C1E0-45B0-89EF-0D8E9974E878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65DE9172-0E3F-451C-AE56-3B1DD4E1A391}" type="pres">
      <dgm:prSet presAssocID="{5AE5A7FD-C1E0-45B0-89EF-0D8E9974E878}" presName="parentText" presStyleLbl="node1" presStyleIdx="2" presStyleCnt="4" custScaleX="140429" custScaleY="58541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40D7D1-CE80-4485-A863-BBF80EF9FBFE}" type="pres">
      <dgm:prSet presAssocID="{5AE5A7FD-C1E0-45B0-89EF-0D8E9974E878}" presName="negativeSpace" presStyleCnt="0"/>
      <dgm:spPr/>
    </dgm:pt>
    <dgm:pt modelId="{735D35D1-9B2F-41E5-92F4-AA1FA3B18DC8}" type="pres">
      <dgm:prSet presAssocID="{5AE5A7FD-C1E0-45B0-89EF-0D8E9974E878}" presName="childText" presStyleLbl="conFgAcc1" presStyleIdx="2" presStyleCnt="4">
        <dgm:presLayoutVars>
          <dgm:bulletEnabled val="1"/>
        </dgm:presLayoutVars>
      </dgm:prSet>
      <dgm:spPr/>
    </dgm:pt>
    <dgm:pt modelId="{06E589D9-49D6-4CDC-9F92-E9FE78A99AC5}" type="pres">
      <dgm:prSet presAssocID="{362DD1D1-31FC-4203-9FF2-FDB806CDB316}" presName="spaceBetweenRectangles" presStyleCnt="0"/>
      <dgm:spPr/>
    </dgm:pt>
    <dgm:pt modelId="{68E65554-0C50-4E44-A2EB-9A1A059C19C3}" type="pres">
      <dgm:prSet presAssocID="{B66B56D3-E30B-496F-AC96-DF1E5CC984AC}" presName="parentLin" presStyleCnt="0"/>
      <dgm:spPr/>
    </dgm:pt>
    <dgm:pt modelId="{42017D9C-D147-4F34-818D-4394BD6816D6}" type="pres">
      <dgm:prSet presAssocID="{B66B56D3-E30B-496F-AC96-DF1E5CC984AC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8681DC73-03F7-49D3-BDC0-57A4B78E2074}" type="pres">
      <dgm:prSet presAssocID="{B66B56D3-E30B-496F-AC96-DF1E5CC984AC}" presName="parentText" presStyleLbl="node1" presStyleIdx="3" presStyleCnt="4" custScaleX="133726" custScaleY="60704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2FB062-45B7-463B-8466-E0969CDAD768}" type="pres">
      <dgm:prSet presAssocID="{B66B56D3-E30B-496F-AC96-DF1E5CC984AC}" presName="negativeSpace" presStyleCnt="0"/>
      <dgm:spPr/>
    </dgm:pt>
    <dgm:pt modelId="{6F963F74-AB70-4879-A242-F625850785BE}" type="pres">
      <dgm:prSet presAssocID="{B66B56D3-E30B-496F-AC96-DF1E5CC984A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32AB831-9491-4741-9108-646CD5116651}" type="presOf" srcId="{B66B56D3-E30B-496F-AC96-DF1E5CC984AC}" destId="{8681DC73-03F7-49D3-BDC0-57A4B78E2074}" srcOrd="1" destOrd="0" presId="urn:microsoft.com/office/officeart/2005/8/layout/list1"/>
    <dgm:cxn modelId="{4AE91CFC-85B4-418F-A408-7E997C74BBA2}" srcId="{62D13D81-8786-4316-A5BD-93950E77627C}" destId="{3F0C5F66-BC33-40C7-B9FF-3345D6BD150B}" srcOrd="0" destOrd="0" parTransId="{697BC54A-6AC6-4B0A-B4B6-F9A9302807AD}" sibTransId="{BA36AE14-27CC-427F-A4F7-7A1B398870AA}"/>
    <dgm:cxn modelId="{8E93FAD7-4C15-468A-A30B-F75602EDA864}" srcId="{62D13D81-8786-4316-A5BD-93950E77627C}" destId="{B66B56D3-E30B-496F-AC96-DF1E5CC984AC}" srcOrd="3" destOrd="0" parTransId="{9DAD801B-F1C4-434B-BE5D-3B33FD936DE8}" sibTransId="{5DC311AA-E535-4871-9D06-8024909DDF38}"/>
    <dgm:cxn modelId="{26F2E79D-9592-6C4F-982E-1C9903A9B77F}" type="presOf" srcId="{5AE5A7FD-C1E0-45B0-89EF-0D8E9974E878}" destId="{12BE228D-8371-4254-B4F5-BC5C0D132D82}" srcOrd="0" destOrd="0" presId="urn:microsoft.com/office/officeart/2005/8/layout/list1"/>
    <dgm:cxn modelId="{CE1E7E05-74C1-4640-9C5A-0F24564EA3AF}" type="presOf" srcId="{62D13D81-8786-4316-A5BD-93950E77627C}" destId="{313E8566-1084-4081-9406-FA9E846B14EE}" srcOrd="0" destOrd="0" presId="urn:microsoft.com/office/officeart/2005/8/layout/list1"/>
    <dgm:cxn modelId="{8E574AC5-AB82-42B6-A045-08E626A75C8A}" srcId="{62D13D81-8786-4316-A5BD-93950E77627C}" destId="{32E5941A-CC67-4B78-86AB-BD6B9248909F}" srcOrd="1" destOrd="0" parTransId="{19EEE94D-B758-4FDD-A276-B9FC7DCFC985}" sibTransId="{99A6E6FD-D7CF-497E-8EA1-B20F52634EB2}"/>
    <dgm:cxn modelId="{B47DBF49-32FD-BD4A-9D02-202DB552E2BD}" type="presOf" srcId="{3F0C5F66-BC33-40C7-B9FF-3345D6BD150B}" destId="{02983433-CFDB-4BDB-AFE1-2D4C3505F9A6}" srcOrd="1" destOrd="0" presId="urn:microsoft.com/office/officeart/2005/8/layout/list1"/>
    <dgm:cxn modelId="{DB93DE62-8DD7-C44C-AC46-FE042B4D01BE}" type="presOf" srcId="{B66B56D3-E30B-496F-AC96-DF1E5CC984AC}" destId="{42017D9C-D147-4F34-818D-4394BD6816D6}" srcOrd="0" destOrd="0" presId="urn:microsoft.com/office/officeart/2005/8/layout/list1"/>
    <dgm:cxn modelId="{E9F45175-DB39-4ABC-9D14-677AC1911F1B}" srcId="{62D13D81-8786-4316-A5BD-93950E77627C}" destId="{5AE5A7FD-C1E0-45B0-89EF-0D8E9974E878}" srcOrd="2" destOrd="0" parTransId="{F9F9BB2D-0A25-43AE-9855-38A9369B0AFD}" sibTransId="{362DD1D1-31FC-4203-9FF2-FDB806CDB316}"/>
    <dgm:cxn modelId="{2CDFD68E-54C9-4E43-8B47-1B6C02FB6D16}" type="presOf" srcId="{3F0C5F66-BC33-40C7-B9FF-3345D6BD150B}" destId="{B970FF92-DF7F-409C-971E-37C4C0C3F127}" srcOrd="0" destOrd="0" presId="urn:microsoft.com/office/officeart/2005/8/layout/list1"/>
    <dgm:cxn modelId="{DD7F6460-39DF-AC4A-A316-AD489ED61F9E}" type="presOf" srcId="{32E5941A-CC67-4B78-86AB-BD6B9248909F}" destId="{22391DB2-E2D1-42BE-8944-9ACE56A3BA70}" srcOrd="0" destOrd="0" presId="urn:microsoft.com/office/officeart/2005/8/layout/list1"/>
    <dgm:cxn modelId="{6CAB0EFB-10F5-B94C-9B29-04CB9E446C85}" type="presOf" srcId="{5AE5A7FD-C1E0-45B0-89EF-0D8E9974E878}" destId="{65DE9172-0E3F-451C-AE56-3B1DD4E1A391}" srcOrd="1" destOrd="0" presId="urn:microsoft.com/office/officeart/2005/8/layout/list1"/>
    <dgm:cxn modelId="{B1AB1DE8-FED4-B848-A7E5-F0CFC23EE345}" type="presOf" srcId="{32E5941A-CC67-4B78-86AB-BD6B9248909F}" destId="{9D331290-E097-47E5-BDE1-084B9C6F3996}" srcOrd="1" destOrd="0" presId="urn:microsoft.com/office/officeart/2005/8/layout/list1"/>
    <dgm:cxn modelId="{123561D3-4DDE-0E42-B48C-9773DCB73009}" type="presParOf" srcId="{313E8566-1084-4081-9406-FA9E846B14EE}" destId="{A3E3619E-80E2-4B05-892A-16AD48436793}" srcOrd="0" destOrd="0" presId="urn:microsoft.com/office/officeart/2005/8/layout/list1"/>
    <dgm:cxn modelId="{96381A89-A7E0-464A-9BED-84FF18ACB44D}" type="presParOf" srcId="{A3E3619E-80E2-4B05-892A-16AD48436793}" destId="{B970FF92-DF7F-409C-971E-37C4C0C3F127}" srcOrd="0" destOrd="0" presId="urn:microsoft.com/office/officeart/2005/8/layout/list1"/>
    <dgm:cxn modelId="{8E6004A3-E430-4A40-9041-5B878CD3B07F}" type="presParOf" srcId="{A3E3619E-80E2-4B05-892A-16AD48436793}" destId="{02983433-CFDB-4BDB-AFE1-2D4C3505F9A6}" srcOrd="1" destOrd="0" presId="urn:microsoft.com/office/officeart/2005/8/layout/list1"/>
    <dgm:cxn modelId="{3587E8C9-45D2-6742-951D-71D7FBA4C789}" type="presParOf" srcId="{313E8566-1084-4081-9406-FA9E846B14EE}" destId="{27978831-6D35-4D0D-AF3B-0EBF36266E53}" srcOrd="1" destOrd="0" presId="urn:microsoft.com/office/officeart/2005/8/layout/list1"/>
    <dgm:cxn modelId="{6BA6E60B-2FD8-CF4F-9BFB-B2FF28273264}" type="presParOf" srcId="{313E8566-1084-4081-9406-FA9E846B14EE}" destId="{7F1D3E62-7339-4996-8FA6-6BFA6E545D06}" srcOrd="2" destOrd="0" presId="urn:microsoft.com/office/officeart/2005/8/layout/list1"/>
    <dgm:cxn modelId="{43DC1A2C-B70C-4348-A90A-4D9B6FA11D8D}" type="presParOf" srcId="{313E8566-1084-4081-9406-FA9E846B14EE}" destId="{ABCF658E-6A46-41D0-B96F-52822997597A}" srcOrd="3" destOrd="0" presId="urn:microsoft.com/office/officeart/2005/8/layout/list1"/>
    <dgm:cxn modelId="{E912A0D6-1AD1-1241-B07A-0A6A50ADB46C}" type="presParOf" srcId="{313E8566-1084-4081-9406-FA9E846B14EE}" destId="{693C3531-5F8B-401E-9275-FFCC553CAD34}" srcOrd="4" destOrd="0" presId="urn:microsoft.com/office/officeart/2005/8/layout/list1"/>
    <dgm:cxn modelId="{0ACE6768-0546-FF4B-9648-A38A6340CD77}" type="presParOf" srcId="{693C3531-5F8B-401E-9275-FFCC553CAD34}" destId="{22391DB2-E2D1-42BE-8944-9ACE56A3BA70}" srcOrd="0" destOrd="0" presId="urn:microsoft.com/office/officeart/2005/8/layout/list1"/>
    <dgm:cxn modelId="{D77A4893-91E6-6E4C-9CDB-899DC8B5177C}" type="presParOf" srcId="{693C3531-5F8B-401E-9275-FFCC553CAD34}" destId="{9D331290-E097-47E5-BDE1-084B9C6F3996}" srcOrd="1" destOrd="0" presId="urn:microsoft.com/office/officeart/2005/8/layout/list1"/>
    <dgm:cxn modelId="{C2ECE30E-D270-A248-8207-797564FE31D5}" type="presParOf" srcId="{313E8566-1084-4081-9406-FA9E846B14EE}" destId="{52E95F98-47AD-4FFF-8D96-245159181963}" srcOrd="5" destOrd="0" presId="urn:microsoft.com/office/officeart/2005/8/layout/list1"/>
    <dgm:cxn modelId="{C6E582B7-00F7-3A46-ADFA-32836D517E6E}" type="presParOf" srcId="{313E8566-1084-4081-9406-FA9E846B14EE}" destId="{2DFF1D6C-2DF8-42F2-AAEB-93BEA407F76B}" srcOrd="6" destOrd="0" presId="urn:microsoft.com/office/officeart/2005/8/layout/list1"/>
    <dgm:cxn modelId="{B49087E2-54DA-D748-9A19-4A095F93B8DE}" type="presParOf" srcId="{313E8566-1084-4081-9406-FA9E846B14EE}" destId="{9BA82610-B831-464C-8D2F-830AC8D56901}" srcOrd="7" destOrd="0" presId="urn:microsoft.com/office/officeart/2005/8/layout/list1"/>
    <dgm:cxn modelId="{7BBAF357-752C-E848-A334-F38CBD06D6D7}" type="presParOf" srcId="{313E8566-1084-4081-9406-FA9E846B14EE}" destId="{42BD1F11-1B92-48C9-AC67-19C06B5B29D0}" srcOrd="8" destOrd="0" presId="urn:microsoft.com/office/officeart/2005/8/layout/list1"/>
    <dgm:cxn modelId="{5CD50522-FB96-B449-9B40-7FE628E125A9}" type="presParOf" srcId="{42BD1F11-1B92-48C9-AC67-19C06B5B29D0}" destId="{12BE228D-8371-4254-B4F5-BC5C0D132D82}" srcOrd="0" destOrd="0" presId="urn:microsoft.com/office/officeart/2005/8/layout/list1"/>
    <dgm:cxn modelId="{1855691D-4FA5-4042-8BB5-FF739CE478CD}" type="presParOf" srcId="{42BD1F11-1B92-48C9-AC67-19C06B5B29D0}" destId="{65DE9172-0E3F-451C-AE56-3B1DD4E1A391}" srcOrd="1" destOrd="0" presId="urn:microsoft.com/office/officeart/2005/8/layout/list1"/>
    <dgm:cxn modelId="{129E8335-138B-4E42-B7C6-5EA0094EB142}" type="presParOf" srcId="{313E8566-1084-4081-9406-FA9E846B14EE}" destId="{7040D7D1-CE80-4485-A863-BBF80EF9FBFE}" srcOrd="9" destOrd="0" presId="urn:microsoft.com/office/officeart/2005/8/layout/list1"/>
    <dgm:cxn modelId="{72A2183E-1417-4348-9001-4AD1E54169F7}" type="presParOf" srcId="{313E8566-1084-4081-9406-FA9E846B14EE}" destId="{735D35D1-9B2F-41E5-92F4-AA1FA3B18DC8}" srcOrd="10" destOrd="0" presId="urn:microsoft.com/office/officeart/2005/8/layout/list1"/>
    <dgm:cxn modelId="{8DAB37C3-4439-6C43-960D-B041FB1D049D}" type="presParOf" srcId="{313E8566-1084-4081-9406-FA9E846B14EE}" destId="{06E589D9-49D6-4CDC-9F92-E9FE78A99AC5}" srcOrd="11" destOrd="0" presId="urn:microsoft.com/office/officeart/2005/8/layout/list1"/>
    <dgm:cxn modelId="{9CB5DE3C-5EA5-0E43-94F8-D1D03DA52211}" type="presParOf" srcId="{313E8566-1084-4081-9406-FA9E846B14EE}" destId="{68E65554-0C50-4E44-A2EB-9A1A059C19C3}" srcOrd="12" destOrd="0" presId="urn:microsoft.com/office/officeart/2005/8/layout/list1"/>
    <dgm:cxn modelId="{9EE530D1-B03D-F14D-8A5A-9CF5A04FC460}" type="presParOf" srcId="{68E65554-0C50-4E44-A2EB-9A1A059C19C3}" destId="{42017D9C-D147-4F34-818D-4394BD6816D6}" srcOrd="0" destOrd="0" presId="urn:microsoft.com/office/officeart/2005/8/layout/list1"/>
    <dgm:cxn modelId="{24DD4A54-36EB-C94B-B19A-5702AD257675}" type="presParOf" srcId="{68E65554-0C50-4E44-A2EB-9A1A059C19C3}" destId="{8681DC73-03F7-49D3-BDC0-57A4B78E2074}" srcOrd="1" destOrd="0" presId="urn:microsoft.com/office/officeart/2005/8/layout/list1"/>
    <dgm:cxn modelId="{6EB002E1-FE29-CD45-9024-7EBF75823FB6}" type="presParOf" srcId="{313E8566-1084-4081-9406-FA9E846B14EE}" destId="{A72FB062-45B7-463B-8466-E0969CDAD768}" srcOrd="13" destOrd="0" presId="urn:microsoft.com/office/officeart/2005/8/layout/list1"/>
    <dgm:cxn modelId="{A5149C16-121F-454F-B5E1-046C82505A35}" type="presParOf" srcId="{313E8566-1084-4081-9406-FA9E846B14EE}" destId="{6F963F74-AB70-4879-A242-F625850785B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AA6503-A514-DA44-BE60-23CF6CE62082}" type="doc">
      <dgm:prSet loTypeId="urn:microsoft.com/office/officeart/2005/8/layout/hList6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ES_tradnl"/>
        </a:p>
      </dgm:t>
    </dgm:pt>
    <dgm:pt modelId="{70D8B6EC-9E90-5A42-9EFC-913B41CF3BF2}">
      <dgm:prSet/>
      <dgm:spPr/>
      <dgm:t>
        <a:bodyPr/>
        <a:lstStyle/>
        <a:p>
          <a:pPr rtl="0"/>
          <a:r>
            <a:rPr lang="es-MX" b="1" i="0" baseline="0" dirty="0" smtClean="0">
              <a:solidFill>
                <a:schemeClr val="tx1"/>
              </a:solidFill>
              <a:latin typeface="Arial"/>
              <a:cs typeface="Arial"/>
            </a:rPr>
            <a:t>Objetivo</a:t>
          </a:r>
          <a:r>
            <a:rPr lang="es-MX" b="1" i="0" dirty="0" smtClean="0">
              <a:solidFill>
                <a:schemeClr val="tx1"/>
              </a:solidFill>
              <a:latin typeface="Arial"/>
              <a:cs typeface="Arial"/>
            </a:rPr>
            <a:t> específico 5.4</a:t>
          </a:r>
        </a:p>
        <a:p>
          <a:pPr rtl="0"/>
          <a:r>
            <a:rPr lang="es-MX" b="1" i="0" dirty="0" smtClean="0">
              <a:solidFill>
                <a:schemeClr val="tx1"/>
              </a:solidFill>
              <a:latin typeface="Arial"/>
              <a:cs typeface="Arial"/>
            </a:rPr>
            <a:t>Promover el registro de propiedad intelectual.</a:t>
          </a:r>
          <a:endParaRPr lang="es-MX" b="1" dirty="0">
            <a:solidFill>
              <a:schemeClr val="tx1"/>
            </a:solidFill>
            <a:latin typeface="Arial"/>
            <a:cs typeface="Arial"/>
          </a:endParaRPr>
        </a:p>
      </dgm:t>
    </dgm:pt>
    <dgm:pt modelId="{B9B7DE99-5F87-154B-80B6-849C6658C15C}" type="parTrans" cxnId="{AF7ECA71-255E-6840-95B8-5C5914AE401F}">
      <dgm:prSet/>
      <dgm:spPr/>
      <dgm:t>
        <a:bodyPr/>
        <a:lstStyle/>
        <a:p>
          <a:endParaRPr lang="es-ES_tradnl"/>
        </a:p>
      </dgm:t>
    </dgm:pt>
    <dgm:pt modelId="{A7C866F5-6D83-2C4E-AA43-20CDBF059B2F}" type="sibTrans" cxnId="{AF7ECA71-255E-6840-95B8-5C5914AE401F}">
      <dgm:prSet/>
      <dgm:spPr/>
      <dgm:t>
        <a:bodyPr/>
        <a:lstStyle/>
        <a:p>
          <a:endParaRPr lang="es-ES_tradnl"/>
        </a:p>
      </dgm:t>
    </dgm:pt>
    <dgm:pt modelId="{F459EE49-4D43-3D4D-B5E2-87969DB1A90A}">
      <dgm:prSet/>
      <dgm:spPr/>
      <dgm:t>
        <a:bodyPr/>
        <a:lstStyle/>
        <a:p>
          <a:pPr algn="ctr" rtl="0"/>
          <a:r>
            <a:rPr lang="es-MX" b="1" i="0" dirty="0" smtClean="0">
              <a:solidFill>
                <a:schemeClr val="tx1"/>
              </a:solidFill>
              <a:latin typeface="Arial"/>
              <a:cs typeface="Arial"/>
            </a:rPr>
            <a:t>Meta 5.4.1</a:t>
          </a:r>
        </a:p>
        <a:p>
          <a:pPr algn="ctr" rtl="0"/>
          <a:r>
            <a:rPr lang="es-MX" b="1" i="0" dirty="0" smtClean="0">
              <a:solidFill>
                <a:schemeClr val="tx1"/>
              </a:solidFill>
              <a:latin typeface="Arial"/>
              <a:cs typeface="Arial"/>
            </a:rPr>
            <a:t> </a:t>
          </a:r>
        </a:p>
        <a:p>
          <a:pPr algn="ctr" rtl="0"/>
          <a:r>
            <a:rPr lang="es-MX" b="1" dirty="0" smtClean="0">
              <a:solidFill>
                <a:schemeClr val="tx1"/>
              </a:solidFill>
              <a:latin typeface="Arial"/>
              <a:cs typeface="Arial"/>
            </a:rPr>
            <a:t>Para el 2012, obtener 200 registros de propiedad intelectual.</a:t>
          </a:r>
          <a:endParaRPr lang="es-MX" b="1" dirty="0">
            <a:solidFill>
              <a:schemeClr val="tx1"/>
            </a:solidFill>
            <a:latin typeface="Arial"/>
            <a:cs typeface="Arial"/>
          </a:endParaRPr>
        </a:p>
      </dgm:t>
    </dgm:pt>
    <dgm:pt modelId="{C35845AA-6EE4-5D4F-AA26-6A05944B8F5C}" type="parTrans" cxnId="{E326C474-6A95-8845-BF9C-EACE228E4A8B}">
      <dgm:prSet/>
      <dgm:spPr/>
      <dgm:t>
        <a:bodyPr/>
        <a:lstStyle/>
        <a:p>
          <a:endParaRPr lang="es-ES_tradnl"/>
        </a:p>
      </dgm:t>
    </dgm:pt>
    <dgm:pt modelId="{83D956AD-CB39-AF46-A001-EFBAAA6F20CE}" type="sibTrans" cxnId="{E326C474-6A95-8845-BF9C-EACE228E4A8B}">
      <dgm:prSet/>
      <dgm:spPr/>
      <dgm:t>
        <a:bodyPr/>
        <a:lstStyle/>
        <a:p>
          <a:endParaRPr lang="es-ES_tradnl"/>
        </a:p>
      </dgm:t>
    </dgm:pt>
    <dgm:pt modelId="{62D00462-20C7-D04E-9AC9-41BE0155FE81}">
      <dgm:prSet/>
      <dgm:spPr/>
      <dgm:t>
        <a:bodyPr/>
        <a:lstStyle/>
        <a:p>
          <a:pPr algn="l" rtl="0"/>
          <a:r>
            <a:rPr lang="es-ES" b="1" i="0" dirty="0" smtClean="0">
              <a:solidFill>
                <a:schemeClr val="tx1"/>
              </a:solidFill>
            </a:rPr>
            <a:t>Estrategia 5.4.1.1 </a:t>
          </a:r>
        </a:p>
        <a:p>
          <a:pPr algn="l" rtl="0"/>
          <a:endParaRPr lang="es-ES" b="1" i="0" dirty="0" smtClean="0">
            <a:solidFill>
              <a:schemeClr val="tx1"/>
            </a:solidFill>
          </a:endParaRPr>
        </a:p>
        <a:p>
          <a:pPr algn="ctr" rtl="0"/>
          <a:r>
            <a:rPr lang="es-ES" b="1" i="0" dirty="0" smtClean="0">
              <a:solidFill>
                <a:schemeClr val="tx1"/>
              </a:solidFill>
            </a:rPr>
            <a:t>Fomentar la cultura de la protección de los productos intelectuales.</a:t>
          </a:r>
          <a:endParaRPr lang="es-ES" b="1" i="0" dirty="0">
            <a:solidFill>
              <a:schemeClr val="tx1"/>
            </a:solidFill>
          </a:endParaRPr>
        </a:p>
      </dgm:t>
    </dgm:pt>
    <dgm:pt modelId="{2AC8D21C-D759-7E40-8F31-9060D418B555}" type="parTrans" cxnId="{7DF8517C-D37E-094C-B321-91B8458166CA}">
      <dgm:prSet/>
      <dgm:spPr/>
      <dgm:t>
        <a:bodyPr/>
        <a:lstStyle/>
        <a:p>
          <a:endParaRPr lang="es-ES_tradnl"/>
        </a:p>
      </dgm:t>
    </dgm:pt>
    <dgm:pt modelId="{47F5E786-D6B7-6A40-8B8B-0A454E97C4D0}" type="sibTrans" cxnId="{7DF8517C-D37E-094C-B321-91B8458166CA}">
      <dgm:prSet/>
      <dgm:spPr/>
      <dgm:t>
        <a:bodyPr/>
        <a:lstStyle/>
        <a:p>
          <a:endParaRPr lang="es-ES_tradnl"/>
        </a:p>
      </dgm:t>
    </dgm:pt>
    <dgm:pt modelId="{682EA4E7-94F2-B446-9EBB-DA3C892316EA}">
      <dgm:prSet/>
      <dgm:spPr/>
      <dgm:t>
        <a:bodyPr/>
        <a:lstStyle/>
        <a:p>
          <a:pPr algn="l" rtl="0"/>
          <a:endParaRPr lang="es-ES" b="0" i="0" baseline="0" dirty="0"/>
        </a:p>
      </dgm:t>
    </dgm:pt>
    <dgm:pt modelId="{8AD7259B-B168-E74C-831B-979626987F20}" type="parTrans" cxnId="{A98F05D4-E791-4841-A3EF-0EEE538E2A2E}">
      <dgm:prSet/>
      <dgm:spPr/>
      <dgm:t>
        <a:bodyPr/>
        <a:lstStyle/>
        <a:p>
          <a:endParaRPr lang="es-ES_tradnl"/>
        </a:p>
      </dgm:t>
    </dgm:pt>
    <dgm:pt modelId="{C0A651C8-AF16-2E43-B878-630A7628AB47}" type="sibTrans" cxnId="{A98F05D4-E791-4841-A3EF-0EEE538E2A2E}">
      <dgm:prSet/>
      <dgm:spPr/>
      <dgm:t>
        <a:bodyPr/>
        <a:lstStyle/>
        <a:p>
          <a:endParaRPr lang="es-ES_tradnl"/>
        </a:p>
      </dgm:t>
    </dgm:pt>
    <dgm:pt modelId="{6247B090-931C-844B-A6CD-8D0C7B59FDBA}" type="pres">
      <dgm:prSet presAssocID="{2DAA6503-A514-DA44-BE60-23CF6CE620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7FBE787-77B3-894D-BEDD-4A52A89BC044}" type="pres">
      <dgm:prSet presAssocID="{70D8B6EC-9E90-5A42-9EFC-913B41CF3B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57E9BE7-77AD-A74D-B0FB-04A8CDB985E0}" type="pres">
      <dgm:prSet presAssocID="{A7C866F5-6D83-2C4E-AA43-20CDBF059B2F}" presName="sibTrans" presStyleCnt="0"/>
      <dgm:spPr/>
      <dgm:t>
        <a:bodyPr/>
        <a:lstStyle/>
        <a:p>
          <a:endParaRPr lang="es-MX"/>
        </a:p>
      </dgm:t>
    </dgm:pt>
    <dgm:pt modelId="{68A4613F-E37B-9442-BC98-EAA68B6631AE}" type="pres">
      <dgm:prSet presAssocID="{F459EE49-4D43-3D4D-B5E2-87969DB1A9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520D8D4-8B1E-4446-99A5-45526692D594}" type="pres">
      <dgm:prSet presAssocID="{83D956AD-CB39-AF46-A001-EFBAAA6F20CE}" presName="sibTrans" presStyleCnt="0"/>
      <dgm:spPr/>
      <dgm:t>
        <a:bodyPr/>
        <a:lstStyle/>
        <a:p>
          <a:endParaRPr lang="es-MX"/>
        </a:p>
      </dgm:t>
    </dgm:pt>
    <dgm:pt modelId="{A5AC6FC2-D6FE-F142-A4C5-3C4C43DB1220}" type="pres">
      <dgm:prSet presAssocID="{62D00462-20C7-D04E-9AC9-41BE0155FE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2845206-4430-1B47-ADED-016EC81D1FC6}" type="presOf" srcId="{70D8B6EC-9E90-5A42-9EFC-913B41CF3BF2}" destId="{47FBE787-77B3-894D-BEDD-4A52A89BC044}" srcOrd="0" destOrd="0" presId="urn:microsoft.com/office/officeart/2005/8/layout/hList6"/>
    <dgm:cxn modelId="{AF7ECA71-255E-6840-95B8-5C5914AE401F}" srcId="{2DAA6503-A514-DA44-BE60-23CF6CE62082}" destId="{70D8B6EC-9E90-5A42-9EFC-913B41CF3BF2}" srcOrd="0" destOrd="0" parTransId="{B9B7DE99-5F87-154B-80B6-849C6658C15C}" sibTransId="{A7C866F5-6D83-2C4E-AA43-20CDBF059B2F}"/>
    <dgm:cxn modelId="{A98F05D4-E791-4841-A3EF-0EEE538E2A2E}" srcId="{62D00462-20C7-D04E-9AC9-41BE0155FE81}" destId="{682EA4E7-94F2-B446-9EBB-DA3C892316EA}" srcOrd="0" destOrd="0" parTransId="{8AD7259B-B168-E74C-831B-979626987F20}" sibTransId="{C0A651C8-AF16-2E43-B878-630A7628AB47}"/>
    <dgm:cxn modelId="{1E214D34-0762-6245-9A03-4AA39D727D05}" type="presOf" srcId="{2DAA6503-A514-DA44-BE60-23CF6CE62082}" destId="{6247B090-931C-844B-A6CD-8D0C7B59FDBA}" srcOrd="0" destOrd="0" presId="urn:microsoft.com/office/officeart/2005/8/layout/hList6"/>
    <dgm:cxn modelId="{031AEF0F-924A-CF46-B1DF-18930985F461}" type="presOf" srcId="{682EA4E7-94F2-B446-9EBB-DA3C892316EA}" destId="{A5AC6FC2-D6FE-F142-A4C5-3C4C43DB1220}" srcOrd="0" destOrd="1" presId="urn:microsoft.com/office/officeart/2005/8/layout/hList6"/>
    <dgm:cxn modelId="{A23211F3-99D1-A945-AEEA-C4B872F8AFA9}" type="presOf" srcId="{62D00462-20C7-D04E-9AC9-41BE0155FE81}" destId="{A5AC6FC2-D6FE-F142-A4C5-3C4C43DB1220}" srcOrd="0" destOrd="0" presId="urn:microsoft.com/office/officeart/2005/8/layout/hList6"/>
    <dgm:cxn modelId="{BD4596EA-F55C-FA4A-8F8A-7A732883A99C}" type="presOf" srcId="{F459EE49-4D43-3D4D-B5E2-87969DB1A90A}" destId="{68A4613F-E37B-9442-BC98-EAA68B6631AE}" srcOrd="0" destOrd="0" presId="urn:microsoft.com/office/officeart/2005/8/layout/hList6"/>
    <dgm:cxn modelId="{7DF8517C-D37E-094C-B321-91B8458166CA}" srcId="{2DAA6503-A514-DA44-BE60-23CF6CE62082}" destId="{62D00462-20C7-D04E-9AC9-41BE0155FE81}" srcOrd="2" destOrd="0" parTransId="{2AC8D21C-D759-7E40-8F31-9060D418B555}" sibTransId="{47F5E786-D6B7-6A40-8B8B-0A454E97C4D0}"/>
    <dgm:cxn modelId="{E326C474-6A95-8845-BF9C-EACE228E4A8B}" srcId="{2DAA6503-A514-DA44-BE60-23CF6CE62082}" destId="{F459EE49-4D43-3D4D-B5E2-87969DB1A90A}" srcOrd="1" destOrd="0" parTransId="{C35845AA-6EE4-5D4F-AA26-6A05944B8F5C}" sibTransId="{83D956AD-CB39-AF46-A001-EFBAAA6F20CE}"/>
    <dgm:cxn modelId="{A92D5F54-4957-4E45-B169-991382F97182}" type="presParOf" srcId="{6247B090-931C-844B-A6CD-8D0C7B59FDBA}" destId="{47FBE787-77B3-894D-BEDD-4A52A89BC044}" srcOrd="0" destOrd="0" presId="urn:microsoft.com/office/officeart/2005/8/layout/hList6"/>
    <dgm:cxn modelId="{E021DFC7-149C-8B42-AB85-E05D0F9C1FE1}" type="presParOf" srcId="{6247B090-931C-844B-A6CD-8D0C7B59FDBA}" destId="{857E9BE7-77AD-A74D-B0FB-04A8CDB985E0}" srcOrd="1" destOrd="0" presId="urn:microsoft.com/office/officeart/2005/8/layout/hList6"/>
    <dgm:cxn modelId="{D38AA557-9248-BA43-907B-27120110B9B3}" type="presParOf" srcId="{6247B090-931C-844B-A6CD-8D0C7B59FDBA}" destId="{68A4613F-E37B-9442-BC98-EAA68B6631AE}" srcOrd="2" destOrd="0" presId="urn:microsoft.com/office/officeart/2005/8/layout/hList6"/>
    <dgm:cxn modelId="{453A5B70-18E8-9744-8A8A-B46571C7DBF8}" type="presParOf" srcId="{6247B090-931C-844B-A6CD-8D0C7B59FDBA}" destId="{7520D8D4-8B1E-4446-99A5-45526692D594}" srcOrd="3" destOrd="0" presId="urn:microsoft.com/office/officeart/2005/8/layout/hList6"/>
    <dgm:cxn modelId="{8ED5A9EE-27F9-FF4C-AC61-B474C5AAF624}" type="presParOf" srcId="{6247B090-931C-844B-A6CD-8D0C7B59FDBA}" destId="{A5AC6FC2-D6FE-F142-A4C5-3C4C43DB122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149FA2-B583-174B-9095-70849685976C}" type="doc">
      <dgm:prSet loTypeId="urn:microsoft.com/office/officeart/2005/8/layout/target3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ES_tradnl"/>
        </a:p>
      </dgm:t>
    </dgm:pt>
    <dgm:pt modelId="{D08F56CE-317B-C54F-87DE-569AE57CD216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Obra Plástica: </a:t>
          </a:r>
          <a:r>
            <a:rPr lang="es-ES_tradnl" u="sng" dirty="0" smtClean="0"/>
            <a:t>Fotografía en una hoja </a:t>
          </a:r>
          <a:r>
            <a:rPr lang="es-ES_tradnl" dirty="0" smtClean="0"/>
            <a:t>con las medidas reales de la pintura o escultura. </a:t>
          </a:r>
          <a:endParaRPr lang="es-ES_tradnl" dirty="0"/>
        </a:p>
      </dgm:t>
    </dgm:pt>
    <dgm:pt modelId="{73582134-4399-EA4A-AC5D-A9F653005248}" type="parTrans" cxnId="{3AEDAD41-0BC6-3048-B78D-FC490289CFD5}">
      <dgm:prSet/>
      <dgm:spPr/>
      <dgm:t>
        <a:bodyPr/>
        <a:lstStyle/>
        <a:p>
          <a:endParaRPr lang="es-ES_tradnl"/>
        </a:p>
      </dgm:t>
    </dgm:pt>
    <dgm:pt modelId="{2EAF7509-9E6E-534D-9837-1D4305EA48A5}" type="sibTrans" cxnId="{3AEDAD41-0BC6-3048-B78D-FC490289CFD5}">
      <dgm:prSet/>
      <dgm:spPr/>
      <dgm:t>
        <a:bodyPr/>
        <a:lstStyle/>
        <a:p>
          <a:endParaRPr lang="es-ES_tradnl"/>
        </a:p>
      </dgm:t>
    </dgm:pt>
    <dgm:pt modelId="{C88C991B-6E60-6B46-AA7D-1D70FDA8348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b="1" dirty="0" smtClean="0"/>
            <a:t>19/120 </a:t>
          </a:r>
          <a:r>
            <a:rPr lang="es-ES_tradnl" dirty="0" smtClean="0"/>
            <a:t>Avisos Comerciales (Lemas) registrados.</a:t>
          </a:r>
          <a:endParaRPr dirty="0"/>
        </a:p>
      </dgm:t>
    </dgm:pt>
    <dgm:pt modelId="{E50E1982-F694-7349-8107-9B70BADAD844}" type="sibTrans" cxnId="{955281D5-63FC-AA45-81A7-092F027DC32F}">
      <dgm:prSet/>
      <dgm:spPr/>
      <dgm:t>
        <a:bodyPr/>
        <a:lstStyle/>
        <a:p>
          <a:endParaRPr lang="es-ES_tradnl"/>
        </a:p>
      </dgm:t>
    </dgm:pt>
    <dgm:pt modelId="{C39B5ED4-FDC4-C44E-AA66-13E0D10ECB4B}" type="parTrans" cxnId="{955281D5-63FC-AA45-81A7-092F027DC32F}">
      <dgm:prSet/>
      <dgm:spPr/>
      <dgm:t>
        <a:bodyPr/>
        <a:lstStyle/>
        <a:p>
          <a:endParaRPr lang="es-ES_tradnl"/>
        </a:p>
      </dgm:t>
    </dgm:pt>
    <dgm:pt modelId="{2D51077B-0A35-1348-A2A7-07983E075B57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dirty="0" smtClean="0"/>
            <a:t>Enviar solicitud a la Dirección de Vinculación con </a:t>
          </a:r>
          <a:r>
            <a:rPr lang="es-ES_tradnl" u="sng" dirty="0" smtClean="0"/>
            <a:t>10 impresos 9x9 cm y la semblanza del escudo. </a:t>
          </a:r>
          <a:endParaRPr u="sng" dirty="0"/>
        </a:p>
      </dgm:t>
    </dgm:pt>
    <dgm:pt modelId="{56263F29-E0A2-D04E-8C1A-F85C59CACC2E}" type="sibTrans" cxnId="{9583652C-05BA-9140-A3E1-70D77986B357}">
      <dgm:prSet/>
      <dgm:spPr/>
      <dgm:t>
        <a:bodyPr/>
        <a:lstStyle/>
        <a:p>
          <a:endParaRPr lang="es-ES_tradnl"/>
        </a:p>
      </dgm:t>
    </dgm:pt>
    <dgm:pt modelId="{72AD0B6E-93F9-6145-84CD-64F9A9EAFF45}" type="parTrans" cxnId="{9583652C-05BA-9140-A3E1-70D77986B357}">
      <dgm:prSet/>
      <dgm:spPr/>
      <dgm:t>
        <a:bodyPr/>
        <a:lstStyle/>
        <a:p>
          <a:endParaRPr lang="es-ES_tradnl"/>
        </a:p>
      </dgm:t>
    </dgm:pt>
    <dgm:pt modelId="{114866B0-927B-AE47-A92A-EE12EA7E3C74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_tradnl" b="1" dirty="0" smtClean="0">
              <a:solidFill>
                <a:srgbClr val="CCFFCC"/>
              </a:solidFill>
            </a:rPr>
            <a:t>49/120 </a:t>
          </a:r>
          <a:r>
            <a:rPr lang="es-ES_tradnl" dirty="0" smtClean="0">
              <a:solidFill>
                <a:srgbClr val="CCFFCC"/>
              </a:solidFill>
            </a:rPr>
            <a:t>Marcas (Escudos), que deben usar el signo   MR  o R en la parte superior derecha. </a:t>
          </a:r>
          <a:endParaRPr dirty="0">
            <a:solidFill>
              <a:srgbClr val="CCFFCC"/>
            </a:solidFill>
          </a:endParaRPr>
        </a:p>
      </dgm:t>
    </dgm:pt>
    <dgm:pt modelId="{A118AD3C-241C-AE49-A580-541484D7A445}" type="sibTrans" cxnId="{E4D71138-E7C2-D142-B2F9-6199A62F59AF}">
      <dgm:prSet/>
      <dgm:spPr/>
      <dgm:t>
        <a:bodyPr/>
        <a:lstStyle/>
        <a:p>
          <a:endParaRPr lang="es-ES_tradnl"/>
        </a:p>
      </dgm:t>
    </dgm:pt>
    <dgm:pt modelId="{305FA4C9-CDD3-CA42-9182-2D5736366A16}" type="parTrans" cxnId="{E4D71138-E7C2-D142-B2F9-6199A62F59AF}">
      <dgm:prSet/>
      <dgm:spPr/>
      <dgm:t>
        <a:bodyPr/>
        <a:lstStyle/>
        <a:p>
          <a:endParaRPr lang="es-ES_tradnl"/>
        </a:p>
      </dgm:t>
    </dgm:pt>
    <dgm:pt modelId="{E31FECED-8E7F-6A48-953B-DA172462BE17}" type="pres">
      <dgm:prSet presAssocID="{75149FA2-B583-174B-9095-7084968597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F4C378-6876-0B40-A5D4-CFFC0746F911}" type="pres">
      <dgm:prSet presAssocID="{114866B0-927B-AE47-A92A-EE12EA7E3C74}" presName="circle1" presStyleLbl="node1" presStyleIdx="0" presStyleCnt="4"/>
      <dgm:spPr/>
    </dgm:pt>
    <dgm:pt modelId="{65E69BAC-E5D6-9A47-84EA-B5E83449F8CC}" type="pres">
      <dgm:prSet presAssocID="{114866B0-927B-AE47-A92A-EE12EA7E3C74}" presName="space" presStyleCnt="0"/>
      <dgm:spPr/>
    </dgm:pt>
    <dgm:pt modelId="{43821707-7EB2-694A-B81D-608BD8107A21}" type="pres">
      <dgm:prSet presAssocID="{114866B0-927B-AE47-A92A-EE12EA7E3C74}" presName="rect1" presStyleLbl="alignAcc1" presStyleIdx="0" presStyleCnt="4"/>
      <dgm:spPr/>
      <dgm:t>
        <a:bodyPr/>
        <a:lstStyle/>
        <a:p>
          <a:endParaRPr lang="es-ES_tradnl"/>
        </a:p>
      </dgm:t>
    </dgm:pt>
    <dgm:pt modelId="{B0781EF0-75A9-A84A-839F-73FCFE027B91}" type="pres">
      <dgm:prSet presAssocID="{2D51077B-0A35-1348-A2A7-07983E075B57}" presName="vertSpace2" presStyleLbl="node1" presStyleIdx="0" presStyleCnt="4"/>
      <dgm:spPr/>
    </dgm:pt>
    <dgm:pt modelId="{F623400B-5689-E340-8A37-71EA8F3340CE}" type="pres">
      <dgm:prSet presAssocID="{2D51077B-0A35-1348-A2A7-07983E075B57}" presName="circle2" presStyleLbl="node1" presStyleIdx="1" presStyleCnt="4"/>
      <dgm:spPr/>
    </dgm:pt>
    <dgm:pt modelId="{09249ED1-0B7A-DE44-8646-510528BC26CB}" type="pres">
      <dgm:prSet presAssocID="{2D51077B-0A35-1348-A2A7-07983E075B57}" presName="rect2" presStyleLbl="alignAcc1" presStyleIdx="1" presStyleCnt="4"/>
      <dgm:spPr/>
      <dgm:t>
        <a:bodyPr/>
        <a:lstStyle/>
        <a:p>
          <a:endParaRPr lang="es-ES_tradnl"/>
        </a:p>
      </dgm:t>
    </dgm:pt>
    <dgm:pt modelId="{FEE1DD6C-A7B0-8C40-A15B-9968938548B1}" type="pres">
      <dgm:prSet presAssocID="{C88C991B-6E60-6B46-AA7D-1D70FDA83489}" presName="vertSpace3" presStyleLbl="node1" presStyleIdx="1" presStyleCnt="4"/>
      <dgm:spPr/>
    </dgm:pt>
    <dgm:pt modelId="{580D9A55-5F5E-6041-BF79-56BAE38F8E95}" type="pres">
      <dgm:prSet presAssocID="{C88C991B-6E60-6B46-AA7D-1D70FDA83489}" presName="circle3" presStyleLbl="node1" presStyleIdx="2" presStyleCnt="4"/>
      <dgm:spPr/>
    </dgm:pt>
    <dgm:pt modelId="{E689EFB6-6A75-F045-A840-B1A2F9D4078C}" type="pres">
      <dgm:prSet presAssocID="{C88C991B-6E60-6B46-AA7D-1D70FDA83489}" presName="rect3" presStyleLbl="alignAcc1" presStyleIdx="2" presStyleCnt="4"/>
      <dgm:spPr/>
      <dgm:t>
        <a:bodyPr/>
        <a:lstStyle/>
        <a:p>
          <a:endParaRPr lang="es-ES_tradnl"/>
        </a:p>
      </dgm:t>
    </dgm:pt>
    <dgm:pt modelId="{9D2F2F32-1CF2-8E4E-9F37-79FD622461ED}" type="pres">
      <dgm:prSet presAssocID="{D08F56CE-317B-C54F-87DE-569AE57CD216}" presName="vertSpace4" presStyleLbl="node1" presStyleIdx="2" presStyleCnt="4"/>
      <dgm:spPr/>
    </dgm:pt>
    <dgm:pt modelId="{0CA2741D-E45C-3E44-96DE-ED493685DBE3}" type="pres">
      <dgm:prSet presAssocID="{D08F56CE-317B-C54F-87DE-569AE57CD216}" presName="circle4" presStyleLbl="node1" presStyleIdx="3" presStyleCnt="4"/>
      <dgm:spPr/>
    </dgm:pt>
    <dgm:pt modelId="{EACD71F9-0776-F744-9866-DF76FECDCA76}" type="pres">
      <dgm:prSet presAssocID="{D08F56CE-317B-C54F-87DE-569AE57CD216}" presName="rect4" presStyleLbl="alignAcc1" presStyleIdx="3" presStyleCnt="4"/>
      <dgm:spPr/>
      <dgm:t>
        <a:bodyPr/>
        <a:lstStyle/>
        <a:p>
          <a:endParaRPr lang="es-MX"/>
        </a:p>
      </dgm:t>
    </dgm:pt>
    <dgm:pt modelId="{E4759553-C5D8-814F-B8DD-552F1C6091B1}" type="pres">
      <dgm:prSet presAssocID="{114866B0-927B-AE47-A92A-EE12EA7E3C7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33FED0-6281-8D4F-8421-F247988B887F}" type="pres">
      <dgm:prSet presAssocID="{2D51077B-0A35-1348-A2A7-07983E075B57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0F5D0A-0853-9A4F-A5E4-5CCC7F221FED}" type="pres">
      <dgm:prSet presAssocID="{C88C991B-6E60-6B46-AA7D-1D70FDA83489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7985EA-B454-214A-986A-470ABD6A2119}" type="pres">
      <dgm:prSet presAssocID="{D08F56CE-317B-C54F-87DE-569AE57CD21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6FDA8FA-25E3-D944-BBA6-A758ABB6962A}" type="presOf" srcId="{D08F56CE-317B-C54F-87DE-569AE57CD216}" destId="{0F7985EA-B454-214A-986A-470ABD6A2119}" srcOrd="1" destOrd="0" presId="urn:microsoft.com/office/officeart/2005/8/layout/target3"/>
    <dgm:cxn modelId="{540DC7AC-611B-8344-86A2-B4DE8D75C0AE}" type="presOf" srcId="{75149FA2-B583-174B-9095-70849685976C}" destId="{E31FECED-8E7F-6A48-953B-DA172462BE17}" srcOrd="0" destOrd="0" presId="urn:microsoft.com/office/officeart/2005/8/layout/target3"/>
    <dgm:cxn modelId="{CB825AA6-73D5-8B43-84B4-487053996F6B}" type="presOf" srcId="{114866B0-927B-AE47-A92A-EE12EA7E3C74}" destId="{43821707-7EB2-694A-B81D-608BD8107A21}" srcOrd="0" destOrd="0" presId="urn:microsoft.com/office/officeart/2005/8/layout/target3"/>
    <dgm:cxn modelId="{9583652C-05BA-9140-A3E1-70D77986B357}" srcId="{75149FA2-B583-174B-9095-70849685976C}" destId="{2D51077B-0A35-1348-A2A7-07983E075B57}" srcOrd="1" destOrd="0" parTransId="{72AD0B6E-93F9-6145-84CD-64F9A9EAFF45}" sibTransId="{56263F29-E0A2-D04E-8C1A-F85C59CACC2E}"/>
    <dgm:cxn modelId="{D6D14C42-6201-6446-B533-32276A0BDE4E}" type="presOf" srcId="{C88C991B-6E60-6B46-AA7D-1D70FDA83489}" destId="{E689EFB6-6A75-F045-A840-B1A2F9D4078C}" srcOrd="0" destOrd="0" presId="urn:microsoft.com/office/officeart/2005/8/layout/target3"/>
    <dgm:cxn modelId="{51203A95-C9A8-544A-B6D5-33CE46EF0E15}" type="presOf" srcId="{2D51077B-0A35-1348-A2A7-07983E075B57}" destId="{4B33FED0-6281-8D4F-8421-F247988B887F}" srcOrd="1" destOrd="0" presId="urn:microsoft.com/office/officeart/2005/8/layout/target3"/>
    <dgm:cxn modelId="{3AEDAD41-0BC6-3048-B78D-FC490289CFD5}" srcId="{75149FA2-B583-174B-9095-70849685976C}" destId="{D08F56CE-317B-C54F-87DE-569AE57CD216}" srcOrd="3" destOrd="0" parTransId="{73582134-4399-EA4A-AC5D-A9F653005248}" sibTransId="{2EAF7509-9E6E-534D-9837-1D4305EA48A5}"/>
    <dgm:cxn modelId="{69BC690F-D20B-3349-BB0F-9183F325EF92}" type="presOf" srcId="{114866B0-927B-AE47-A92A-EE12EA7E3C74}" destId="{E4759553-C5D8-814F-B8DD-552F1C6091B1}" srcOrd="1" destOrd="0" presId="urn:microsoft.com/office/officeart/2005/8/layout/target3"/>
    <dgm:cxn modelId="{8CA38AE7-CF36-A24B-8FEF-3916E157C885}" type="presOf" srcId="{C88C991B-6E60-6B46-AA7D-1D70FDA83489}" destId="{3D0F5D0A-0853-9A4F-A5E4-5CCC7F221FED}" srcOrd="1" destOrd="0" presId="urn:microsoft.com/office/officeart/2005/8/layout/target3"/>
    <dgm:cxn modelId="{B365437E-BC35-5042-ADEF-66C6AF89DC02}" type="presOf" srcId="{D08F56CE-317B-C54F-87DE-569AE57CD216}" destId="{EACD71F9-0776-F744-9866-DF76FECDCA76}" srcOrd="0" destOrd="0" presId="urn:microsoft.com/office/officeart/2005/8/layout/target3"/>
    <dgm:cxn modelId="{955281D5-63FC-AA45-81A7-092F027DC32F}" srcId="{75149FA2-B583-174B-9095-70849685976C}" destId="{C88C991B-6E60-6B46-AA7D-1D70FDA83489}" srcOrd="2" destOrd="0" parTransId="{C39B5ED4-FDC4-C44E-AA66-13E0D10ECB4B}" sibTransId="{E50E1982-F694-7349-8107-9B70BADAD844}"/>
    <dgm:cxn modelId="{1BB0F6CF-501B-2841-9B5A-556F7F5EC678}" type="presOf" srcId="{2D51077B-0A35-1348-A2A7-07983E075B57}" destId="{09249ED1-0B7A-DE44-8646-510528BC26CB}" srcOrd="0" destOrd="0" presId="urn:microsoft.com/office/officeart/2005/8/layout/target3"/>
    <dgm:cxn modelId="{E4D71138-E7C2-D142-B2F9-6199A62F59AF}" srcId="{75149FA2-B583-174B-9095-70849685976C}" destId="{114866B0-927B-AE47-A92A-EE12EA7E3C74}" srcOrd="0" destOrd="0" parTransId="{305FA4C9-CDD3-CA42-9182-2D5736366A16}" sibTransId="{A118AD3C-241C-AE49-A580-541484D7A445}"/>
    <dgm:cxn modelId="{807BFC58-A8D7-1248-A3F1-13FB92CBAC69}" type="presParOf" srcId="{E31FECED-8E7F-6A48-953B-DA172462BE17}" destId="{E9F4C378-6876-0B40-A5D4-CFFC0746F911}" srcOrd="0" destOrd="0" presId="urn:microsoft.com/office/officeart/2005/8/layout/target3"/>
    <dgm:cxn modelId="{CCEDCACD-2224-9541-A1FC-747BF7F75682}" type="presParOf" srcId="{E31FECED-8E7F-6A48-953B-DA172462BE17}" destId="{65E69BAC-E5D6-9A47-84EA-B5E83449F8CC}" srcOrd="1" destOrd="0" presId="urn:microsoft.com/office/officeart/2005/8/layout/target3"/>
    <dgm:cxn modelId="{3C7359D8-FD62-5D41-B44B-D1EA9B9A1DB2}" type="presParOf" srcId="{E31FECED-8E7F-6A48-953B-DA172462BE17}" destId="{43821707-7EB2-694A-B81D-608BD8107A21}" srcOrd="2" destOrd="0" presId="urn:microsoft.com/office/officeart/2005/8/layout/target3"/>
    <dgm:cxn modelId="{37E7E814-8DD3-9143-938D-3762030B8F9D}" type="presParOf" srcId="{E31FECED-8E7F-6A48-953B-DA172462BE17}" destId="{B0781EF0-75A9-A84A-839F-73FCFE027B91}" srcOrd="3" destOrd="0" presId="urn:microsoft.com/office/officeart/2005/8/layout/target3"/>
    <dgm:cxn modelId="{5ED2E232-B718-3240-AD8A-BC2DAC0D9A99}" type="presParOf" srcId="{E31FECED-8E7F-6A48-953B-DA172462BE17}" destId="{F623400B-5689-E340-8A37-71EA8F3340CE}" srcOrd="4" destOrd="0" presId="urn:microsoft.com/office/officeart/2005/8/layout/target3"/>
    <dgm:cxn modelId="{DD78CA4F-3048-6D4D-99C2-22055CF83DE5}" type="presParOf" srcId="{E31FECED-8E7F-6A48-953B-DA172462BE17}" destId="{09249ED1-0B7A-DE44-8646-510528BC26CB}" srcOrd="5" destOrd="0" presId="urn:microsoft.com/office/officeart/2005/8/layout/target3"/>
    <dgm:cxn modelId="{B3D8364B-31B1-9A4C-98EC-A84B37E57EEB}" type="presParOf" srcId="{E31FECED-8E7F-6A48-953B-DA172462BE17}" destId="{FEE1DD6C-A7B0-8C40-A15B-9968938548B1}" srcOrd="6" destOrd="0" presId="urn:microsoft.com/office/officeart/2005/8/layout/target3"/>
    <dgm:cxn modelId="{10884501-7758-E649-9559-1759C7C759FE}" type="presParOf" srcId="{E31FECED-8E7F-6A48-953B-DA172462BE17}" destId="{580D9A55-5F5E-6041-BF79-56BAE38F8E95}" srcOrd="7" destOrd="0" presId="urn:microsoft.com/office/officeart/2005/8/layout/target3"/>
    <dgm:cxn modelId="{5CEAA9E0-B0C9-D840-8EAF-C826B9219D3F}" type="presParOf" srcId="{E31FECED-8E7F-6A48-953B-DA172462BE17}" destId="{E689EFB6-6A75-F045-A840-B1A2F9D4078C}" srcOrd="8" destOrd="0" presId="urn:microsoft.com/office/officeart/2005/8/layout/target3"/>
    <dgm:cxn modelId="{ABE7A2B3-45BE-CA40-A6F2-8A05BCD55653}" type="presParOf" srcId="{E31FECED-8E7F-6A48-953B-DA172462BE17}" destId="{9D2F2F32-1CF2-8E4E-9F37-79FD622461ED}" srcOrd="9" destOrd="0" presId="urn:microsoft.com/office/officeart/2005/8/layout/target3"/>
    <dgm:cxn modelId="{87F3227D-B1EB-374D-B130-8E51F43F5E5B}" type="presParOf" srcId="{E31FECED-8E7F-6A48-953B-DA172462BE17}" destId="{0CA2741D-E45C-3E44-96DE-ED493685DBE3}" srcOrd="10" destOrd="0" presId="urn:microsoft.com/office/officeart/2005/8/layout/target3"/>
    <dgm:cxn modelId="{FD79A02D-8EAD-6B45-A456-E49E442D7659}" type="presParOf" srcId="{E31FECED-8E7F-6A48-953B-DA172462BE17}" destId="{EACD71F9-0776-F744-9866-DF76FECDCA76}" srcOrd="11" destOrd="0" presId="urn:microsoft.com/office/officeart/2005/8/layout/target3"/>
    <dgm:cxn modelId="{AE0EFA1A-C022-D140-B93B-60EF6F4C0C42}" type="presParOf" srcId="{E31FECED-8E7F-6A48-953B-DA172462BE17}" destId="{E4759553-C5D8-814F-B8DD-552F1C6091B1}" srcOrd="12" destOrd="0" presId="urn:microsoft.com/office/officeart/2005/8/layout/target3"/>
    <dgm:cxn modelId="{32988217-1473-9149-8FC3-182F9CE8615B}" type="presParOf" srcId="{E31FECED-8E7F-6A48-953B-DA172462BE17}" destId="{4B33FED0-6281-8D4F-8421-F247988B887F}" srcOrd="13" destOrd="0" presId="urn:microsoft.com/office/officeart/2005/8/layout/target3"/>
    <dgm:cxn modelId="{A472E4CC-15A5-2749-8051-EBC1026D81F3}" type="presParOf" srcId="{E31FECED-8E7F-6A48-953B-DA172462BE17}" destId="{3D0F5D0A-0853-9A4F-A5E4-5CCC7F221FED}" srcOrd="14" destOrd="0" presId="urn:microsoft.com/office/officeart/2005/8/layout/target3"/>
    <dgm:cxn modelId="{66644A81-83B0-BB4B-A493-C2FA7BCB5F89}" type="presParOf" srcId="{E31FECED-8E7F-6A48-953B-DA172462BE17}" destId="{0F7985EA-B454-214A-986A-470ABD6A211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149FA2-B583-174B-9095-70849685976C}" type="doc">
      <dgm:prSet loTypeId="urn:microsoft.com/office/officeart/2005/8/layout/target3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ES_tradnl"/>
        </a:p>
      </dgm:t>
    </dgm:pt>
    <dgm:pt modelId="{114866B0-927B-AE47-A92A-EE12EA7E3C74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MX" dirty="0" smtClean="0"/>
            <a:t>5 Títulos de patentes</a:t>
          </a:r>
          <a:endParaRPr dirty="0">
            <a:solidFill>
              <a:srgbClr val="CCFFCC"/>
            </a:solidFill>
          </a:endParaRPr>
        </a:p>
      </dgm:t>
    </dgm:pt>
    <dgm:pt modelId="{A118AD3C-241C-AE49-A580-541484D7A445}" type="sibTrans" cxnId="{E4D71138-E7C2-D142-B2F9-6199A62F59AF}">
      <dgm:prSet/>
      <dgm:spPr/>
      <dgm:t>
        <a:bodyPr/>
        <a:lstStyle/>
        <a:p>
          <a:endParaRPr lang="es-ES_tradnl"/>
        </a:p>
      </dgm:t>
    </dgm:pt>
    <dgm:pt modelId="{305FA4C9-CDD3-CA42-9182-2D5736366A16}" type="parTrans" cxnId="{E4D71138-E7C2-D142-B2F9-6199A62F59AF}">
      <dgm:prSet/>
      <dgm:spPr/>
      <dgm:t>
        <a:bodyPr/>
        <a:lstStyle/>
        <a:p>
          <a:endParaRPr lang="es-ES_tradnl"/>
        </a:p>
      </dgm:t>
    </dgm:pt>
    <dgm:pt modelId="{BDA9C923-FD00-2940-B8C5-2D2C3FDD4955}">
      <dgm:prSet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2 Títulos de modelos de utilidad</a:t>
          </a:r>
        </a:p>
      </dgm:t>
    </dgm:pt>
    <dgm:pt modelId="{8DC444E7-C385-5C48-BB45-A023B462BD47}" type="parTrans" cxnId="{D5FD85CC-8EF6-A64A-BB90-843F263B53E2}">
      <dgm:prSet/>
      <dgm:spPr/>
      <dgm:t>
        <a:bodyPr/>
        <a:lstStyle/>
        <a:p>
          <a:endParaRPr lang="es-ES_tradnl"/>
        </a:p>
      </dgm:t>
    </dgm:pt>
    <dgm:pt modelId="{571EBE14-77FA-564A-9DFF-B6858CED41C4}" type="sibTrans" cxnId="{D5FD85CC-8EF6-A64A-BB90-843F263B53E2}">
      <dgm:prSet/>
      <dgm:spPr/>
      <dgm:t>
        <a:bodyPr/>
        <a:lstStyle/>
        <a:p>
          <a:endParaRPr lang="es-ES_tradnl"/>
        </a:p>
      </dgm:t>
    </dgm:pt>
    <dgm:pt modelId="{1DD024AC-979E-E24F-879D-409E18FBF70E}">
      <dgm:prSet/>
      <dgm:spPr>
        <a:solidFill>
          <a:srgbClr val="660066"/>
        </a:solidFill>
      </dgm:spPr>
      <dgm:t>
        <a:bodyPr/>
        <a:lstStyle/>
        <a:p>
          <a:r>
            <a:rPr lang="es-MX" dirty="0" smtClean="0">
              <a:solidFill>
                <a:srgbClr val="FF6600"/>
              </a:solidFill>
            </a:rPr>
            <a:t>10 solicitudes en proceso de patente</a:t>
          </a:r>
        </a:p>
      </dgm:t>
    </dgm:pt>
    <dgm:pt modelId="{99B27132-710F-344F-8998-9672497B4775}" type="parTrans" cxnId="{67F49D7B-1E1F-6E4C-89C2-8CC9023A0A1A}">
      <dgm:prSet/>
      <dgm:spPr/>
      <dgm:t>
        <a:bodyPr/>
        <a:lstStyle/>
        <a:p>
          <a:endParaRPr lang="es-ES_tradnl"/>
        </a:p>
      </dgm:t>
    </dgm:pt>
    <dgm:pt modelId="{3C2B8F7E-2E12-AE45-AB22-14F639963F02}" type="sibTrans" cxnId="{67F49D7B-1E1F-6E4C-89C2-8CC9023A0A1A}">
      <dgm:prSet/>
      <dgm:spPr/>
      <dgm:t>
        <a:bodyPr/>
        <a:lstStyle/>
        <a:p>
          <a:endParaRPr lang="es-ES_tradnl"/>
        </a:p>
      </dgm:t>
    </dgm:pt>
    <dgm:pt modelId="{3E28A18F-CDCB-024D-8E09-54B8D2E6F653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/>
            <a:t>1 solicitud en proceso de modelo de utilidad.</a:t>
          </a:r>
          <a:endParaRPr lang="es-ES_tradnl" dirty="0"/>
        </a:p>
      </dgm:t>
    </dgm:pt>
    <dgm:pt modelId="{C3501BD2-D57C-9344-A17F-8CA4D77B62AB}" type="parTrans" cxnId="{9E473F97-2141-A049-A3DF-AB84FB23D32D}">
      <dgm:prSet/>
      <dgm:spPr/>
      <dgm:t>
        <a:bodyPr/>
        <a:lstStyle/>
        <a:p>
          <a:endParaRPr lang="es-ES_tradnl"/>
        </a:p>
      </dgm:t>
    </dgm:pt>
    <dgm:pt modelId="{0E44464B-F07B-B448-9141-E8B14EEEBBC0}" type="sibTrans" cxnId="{9E473F97-2141-A049-A3DF-AB84FB23D32D}">
      <dgm:prSet/>
      <dgm:spPr/>
      <dgm:t>
        <a:bodyPr/>
        <a:lstStyle/>
        <a:p>
          <a:endParaRPr lang="es-ES_tradnl"/>
        </a:p>
      </dgm:t>
    </dgm:pt>
    <dgm:pt modelId="{F9895E03-ECF7-FA4D-9EA5-7B46EBA38789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/>
            <a:t>12 Certificados de programas de cómputo</a:t>
          </a:r>
        </a:p>
      </dgm:t>
    </dgm:pt>
    <dgm:pt modelId="{0F19443D-83C1-FB42-BD1D-B4E529C72A0B}" type="parTrans" cxnId="{E8178A26-8F9D-7E47-9D69-5A5B11D2654A}">
      <dgm:prSet/>
      <dgm:spPr/>
      <dgm:t>
        <a:bodyPr/>
        <a:lstStyle/>
        <a:p>
          <a:endParaRPr lang="es-ES_tradnl"/>
        </a:p>
      </dgm:t>
    </dgm:pt>
    <dgm:pt modelId="{2CE9A42A-4DB3-D043-B69B-A225F06AF828}" type="sibTrans" cxnId="{E8178A26-8F9D-7E47-9D69-5A5B11D2654A}">
      <dgm:prSet/>
      <dgm:spPr/>
      <dgm:t>
        <a:bodyPr/>
        <a:lstStyle/>
        <a:p>
          <a:endParaRPr lang="es-ES_tradnl"/>
        </a:p>
      </dgm:t>
    </dgm:pt>
    <dgm:pt modelId="{17B31ACB-C9C5-084C-9AD2-67673FD46819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/>
            <a:t>13 Certificados de obra</a:t>
          </a:r>
          <a:endParaRPr lang="es-ES_tradnl" dirty="0"/>
        </a:p>
      </dgm:t>
    </dgm:pt>
    <dgm:pt modelId="{895C95AE-7619-6946-82D4-0FA3AD442222}" type="parTrans" cxnId="{6F7231A2-82A3-C54C-9569-971E8CF789E4}">
      <dgm:prSet/>
      <dgm:spPr/>
      <dgm:t>
        <a:bodyPr/>
        <a:lstStyle/>
        <a:p>
          <a:endParaRPr lang="es-ES_tradnl"/>
        </a:p>
      </dgm:t>
    </dgm:pt>
    <dgm:pt modelId="{D9953F26-A450-AA4B-9150-6189344D0654}" type="sibTrans" cxnId="{6F7231A2-82A3-C54C-9569-971E8CF789E4}">
      <dgm:prSet/>
      <dgm:spPr/>
      <dgm:t>
        <a:bodyPr/>
        <a:lstStyle/>
        <a:p>
          <a:endParaRPr lang="es-ES_tradnl"/>
        </a:p>
      </dgm:t>
    </dgm:pt>
    <dgm:pt modelId="{E31FECED-8E7F-6A48-953B-DA172462BE17}" type="pres">
      <dgm:prSet presAssocID="{75149FA2-B583-174B-9095-7084968597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F4C378-6876-0B40-A5D4-CFFC0746F911}" type="pres">
      <dgm:prSet presAssocID="{114866B0-927B-AE47-A92A-EE12EA7E3C74}" presName="circle1" presStyleLbl="node1" presStyleIdx="0" presStyleCnt="6"/>
      <dgm:spPr/>
    </dgm:pt>
    <dgm:pt modelId="{65E69BAC-E5D6-9A47-84EA-B5E83449F8CC}" type="pres">
      <dgm:prSet presAssocID="{114866B0-927B-AE47-A92A-EE12EA7E3C74}" presName="space" presStyleCnt="0"/>
      <dgm:spPr/>
    </dgm:pt>
    <dgm:pt modelId="{43821707-7EB2-694A-B81D-608BD8107A21}" type="pres">
      <dgm:prSet presAssocID="{114866B0-927B-AE47-A92A-EE12EA7E3C74}" presName="rect1" presStyleLbl="alignAcc1" presStyleIdx="0" presStyleCnt="6"/>
      <dgm:spPr/>
      <dgm:t>
        <a:bodyPr/>
        <a:lstStyle/>
        <a:p>
          <a:endParaRPr lang="es-ES_tradnl"/>
        </a:p>
      </dgm:t>
    </dgm:pt>
    <dgm:pt modelId="{B6680C0D-B678-C54F-B8EC-748BF12F60B1}" type="pres">
      <dgm:prSet presAssocID="{BDA9C923-FD00-2940-B8C5-2D2C3FDD4955}" presName="vertSpace2" presStyleLbl="node1" presStyleIdx="0" presStyleCnt="6"/>
      <dgm:spPr/>
    </dgm:pt>
    <dgm:pt modelId="{B561D0E1-1D09-C949-AAB6-81349578895D}" type="pres">
      <dgm:prSet presAssocID="{BDA9C923-FD00-2940-B8C5-2D2C3FDD4955}" presName="circle2" presStyleLbl="node1" presStyleIdx="1" presStyleCnt="6"/>
      <dgm:spPr/>
    </dgm:pt>
    <dgm:pt modelId="{5DC8DC0D-A791-FD40-AD04-251095B749B5}" type="pres">
      <dgm:prSet presAssocID="{BDA9C923-FD00-2940-B8C5-2D2C3FDD4955}" presName="rect2" presStyleLbl="alignAcc1" presStyleIdx="1" presStyleCnt="6"/>
      <dgm:spPr/>
      <dgm:t>
        <a:bodyPr/>
        <a:lstStyle/>
        <a:p>
          <a:endParaRPr lang="es-ES_tradnl"/>
        </a:p>
      </dgm:t>
    </dgm:pt>
    <dgm:pt modelId="{9F34B490-3465-FF4F-B25E-978BADB80419}" type="pres">
      <dgm:prSet presAssocID="{1DD024AC-979E-E24F-879D-409E18FBF70E}" presName="vertSpace3" presStyleLbl="node1" presStyleIdx="1" presStyleCnt="6"/>
      <dgm:spPr/>
    </dgm:pt>
    <dgm:pt modelId="{177F3A61-F5C0-254D-8F1D-1B33BA2D232A}" type="pres">
      <dgm:prSet presAssocID="{1DD024AC-979E-E24F-879D-409E18FBF70E}" presName="circle3" presStyleLbl="node1" presStyleIdx="2" presStyleCnt="6"/>
      <dgm:spPr/>
    </dgm:pt>
    <dgm:pt modelId="{C39BBBBC-7FD6-0644-BCF8-05849C150B31}" type="pres">
      <dgm:prSet presAssocID="{1DD024AC-979E-E24F-879D-409E18FBF70E}" presName="rect3" presStyleLbl="alignAcc1" presStyleIdx="2" presStyleCnt="6"/>
      <dgm:spPr/>
      <dgm:t>
        <a:bodyPr/>
        <a:lstStyle/>
        <a:p>
          <a:endParaRPr lang="es-ES_tradnl"/>
        </a:p>
      </dgm:t>
    </dgm:pt>
    <dgm:pt modelId="{28516E29-B23F-D94E-B98D-09B5866805FE}" type="pres">
      <dgm:prSet presAssocID="{3E28A18F-CDCB-024D-8E09-54B8D2E6F653}" presName="vertSpace4" presStyleLbl="node1" presStyleIdx="2" presStyleCnt="6"/>
      <dgm:spPr/>
    </dgm:pt>
    <dgm:pt modelId="{7EB5AD18-60EB-4841-B529-00D295BF71C0}" type="pres">
      <dgm:prSet presAssocID="{3E28A18F-CDCB-024D-8E09-54B8D2E6F653}" presName="circle4" presStyleLbl="node1" presStyleIdx="3" presStyleCnt="6"/>
      <dgm:spPr/>
    </dgm:pt>
    <dgm:pt modelId="{CA08964E-FE3C-7745-AB46-4327BDF96F57}" type="pres">
      <dgm:prSet presAssocID="{3E28A18F-CDCB-024D-8E09-54B8D2E6F653}" presName="rect4" presStyleLbl="alignAcc1" presStyleIdx="3" presStyleCnt="6"/>
      <dgm:spPr/>
      <dgm:t>
        <a:bodyPr/>
        <a:lstStyle/>
        <a:p>
          <a:endParaRPr lang="es-ES_tradnl"/>
        </a:p>
      </dgm:t>
    </dgm:pt>
    <dgm:pt modelId="{B5C9A279-6C8A-8849-B6BE-5EF74AFB46F7}" type="pres">
      <dgm:prSet presAssocID="{17B31ACB-C9C5-084C-9AD2-67673FD46819}" presName="vertSpace5" presStyleLbl="node1" presStyleIdx="3" presStyleCnt="6"/>
      <dgm:spPr/>
    </dgm:pt>
    <dgm:pt modelId="{CADFE328-4698-BA43-9556-EA68A7EB8919}" type="pres">
      <dgm:prSet presAssocID="{17B31ACB-C9C5-084C-9AD2-67673FD46819}" presName="circle5" presStyleLbl="node1" presStyleIdx="4" presStyleCnt="6"/>
      <dgm:spPr/>
    </dgm:pt>
    <dgm:pt modelId="{959A30B1-F595-8441-A8D9-977C36B03B5F}" type="pres">
      <dgm:prSet presAssocID="{17B31ACB-C9C5-084C-9AD2-67673FD46819}" presName="rect5" presStyleLbl="alignAcc1" presStyleIdx="4" presStyleCnt="6"/>
      <dgm:spPr/>
      <dgm:t>
        <a:bodyPr/>
        <a:lstStyle/>
        <a:p>
          <a:endParaRPr lang="es-ES_tradnl"/>
        </a:p>
      </dgm:t>
    </dgm:pt>
    <dgm:pt modelId="{97C5163C-9916-E14D-96A1-2E60515A2026}" type="pres">
      <dgm:prSet presAssocID="{F9895E03-ECF7-FA4D-9EA5-7B46EBA38789}" presName="vertSpace6" presStyleLbl="node1" presStyleIdx="4" presStyleCnt="6"/>
      <dgm:spPr/>
    </dgm:pt>
    <dgm:pt modelId="{C705CAC5-31E0-3541-93F1-3E7FCB154A3C}" type="pres">
      <dgm:prSet presAssocID="{F9895E03-ECF7-FA4D-9EA5-7B46EBA38789}" presName="circle6" presStyleLbl="node1" presStyleIdx="5" presStyleCnt="6"/>
      <dgm:spPr/>
    </dgm:pt>
    <dgm:pt modelId="{2C682827-9CA0-DB49-8FF9-83784CDBDE30}" type="pres">
      <dgm:prSet presAssocID="{F9895E03-ECF7-FA4D-9EA5-7B46EBA38789}" presName="rect6" presStyleLbl="alignAcc1" presStyleIdx="5" presStyleCnt="6"/>
      <dgm:spPr/>
      <dgm:t>
        <a:bodyPr/>
        <a:lstStyle/>
        <a:p>
          <a:endParaRPr lang="es-ES_tradnl"/>
        </a:p>
      </dgm:t>
    </dgm:pt>
    <dgm:pt modelId="{E4759553-C5D8-814F-B8DD-552F1C6091B1}" type="pres">
      <dgm:prSet presAssocID="{114866B0-927B-AE47-A92A-EE12EA7E3C74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E24488-E0E1-AE4B-B5A0-4D52E9549EFC}" type="pres">
      <dgm:prSet presAssocID="{BDA9C923-FD00-2940-B8C5-2D2C3FDD4955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5E3E636-447A-6348-A489-2C96A86B792A}" type="pres">
      <dgm:prSet presAssocID="{1DD024AC-979E-E24F-879D-409E18FBF70E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462FBFC-4F0E-BD4B-9EA5-AD3C4CB71A39}" type="pres">
      <dgm:prSet presAssocID="{3E28A18F-CDCB-024D-8E09-54B8D2E6F653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1709565-608B-4640-8C5C-4FB96FFFAFCE}" type="pres">
      <dgm:prSet presAssocID="{17B31ACB-C9C5-084C-9AD2-67673FD46819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61CF1E-98F3-3F48-9513-0CD5C2A228C4}" type="pres">
      <dgm:prSet presAssocID="{F9895E03-ECF7-FA4D-9EA5-7B46EBA38789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D8ADFA25-FC57-2B45-A034-2C7EFB1CEBF3}" type="presOf" srcId="{3E28A18F-CDCB-024D-8E09-54B8D2E6F653}" destId="{CA08964E-FE3C-7745-AB46-4327BDF96F57}" srcOrd="0" destOrd="0" presId="urn:microsoft.com/office/officeart/2005/8/layout/target3"/>
    <dgm:cxn modelId="{C6F5EF2B-6484-6448-A04F-8794ABD58B64}" type="presOf" srcId="{114866B0-927B-AE47-A92A-EE12EA7E3C74}" destId="{E4759553-C5D8-814F-B8DD-552F1C6091B1}" srcOrd="1" destOrd="0" presId="urn:microsoft.com/office/officeart/2005/8/layout/target3"/>
    <dgm:cxn modelId="{7C3CE32C-6DB6-0F41-BE02-928824D2CBAC}" type="presOf" srcId="{BDA9C923-FD00-2940-B8C5-2D2C3FDD4955}" destId="{5DC8DC0D-A791-FD40-AD04-251095B749B5}" srcOrd="0" destOrd="0" presId="urn:microsoft.com/office/officeart/2005/8/layout/target3"/>
    <dgm:cxn modelId="{E8178A26-8F9D-7E47-9D69-5A5B11D2654A}" srcId="{75149FA2-B583-174B-9095-70849685976C}" destId="{F9895E03-ECF7-FA4D-9EA5-7B46EBA38789}" srcOrd="5" destOrd="0" parTransId="{0F19443D-83C1-FB42-BD1D-B4E529C72A0B}" sibTransId="{2CE9A42A-4DB3-D043-B69B-A225F06AF828}"/>
    <dgm:cxn modelId="{6F7231A2-82A3-C54C-9569-971E8CF789E4}" srcId="{75149FA2-B583-174B-9095-70849685976C}" destId="{17B31ACB-C9C5-084C-9AD2-67673FD46819}" srcOrd="4" destOrd="0" parTransId="{895C95AE-7619-6946-82D4-0FA3AD442222}" sibTransId="{D9953F26-A450-AA4B-9150-6189344D0654}"/>
    <dgm:cxn modelId="{777DBC56-1CBA-D547-8A01-42A515006D01}" type="presOf" srcId="{F9895E03-ECF7-FA4D-9EA5-7B46EBA38789}" destId="{2C682827-9CA0-DB49-8FF9-83784CDBDE30}" srcOrd="0" destOrd="0" presId="urn:microsoft.com/office/officeart/2005/8/layout/target3"/>
    <dgm:cxn modelId="{B7012B7D-1399-AB46-8BF4-AC001BC7EDCB}" type="presOf" srcId="{1DD024AC-979E-E24F-879D-409E18FBF70E}" destId="{F5E3E636-447A-6348-A489-2C96A86B792A}" srcOrd="1" destOrd="0" presId="urn:microsoft.com/office/officeart/2005/8/layout/target3"/>
    <dgm:cxn modelId="{0496D554-039E-8843-8B16-4126457F5CF2}" type="presOf" srcId="{75149FA2-B583-174B-9095-70849685976C}" destId="{E31FECED-8E7F-6A48-953B-DA172462BE17}" srcOrd="0" destOrd="0" presId="urn:microsoft.com/office/officeart/2005/8/layout/target3"/>
    <dgm:cxn modelId="{D0573F46-1D5B-E44B-BAB1-9D51265EE860}" type="presOf" srcId="{17B31ACB-C9C5-084C-9AD2-67673FD46819}" destId="{A1709565-608B-4640-8C5C-4FB96FFFAFCE}" srcOrd="1" destOrd="0" presId="urn:microsoft.com/office/officeart/2005/8/layout/target3"/>
    <dgm:cxn modelId="{AE76C852-D9E5-B64E-9502-DCCA52DBC11B}" type="presOf" srcId="{3E28A18F-CDCB-024D-8E09-54B8D2E6F653}" destId="{8462FBFC-4F0E-BD4B-9EA5-AD3C4CB71A39}" srcOrd="1" destOrd="0" presId="urn:microsoft.com/office/officeart/2005/8/layout/target3"/>
    <dgm:cxn modelId="{578261C5-AEFE-A447-889F-C57178138444}" type="presOf" srcId="{BDA9C923-FD00-2940-B8C5-2D2C3FDD4955}" destId="{58E24488-E0E1-AE4B-B5A0-4D52E9549EFC}" srcOrd="1" destOrd="0" presId="urn:microsoft.com/office/officeart/2005/8/layout/target3"/>
    <dgm:cxn modelId="{48B5FB1E-EDE1-CD45-89AC-C9FBA9A4AA33}" type="presOf" srcId="{114866B0-927B-AE47-A92A-EE12EA7E3C74}" destId="{43821707-7EB2-694A-B81D-608BD8107A21}" srcOrd="0" destOrd="0" presId="urn:microsoft.com/office/officeart/2005/8/layout/target3"/>
    <dgm:cxn modelId="{B7A675C1-BB5D-3248-A0D3-9CD4E96C6AFC}" type="presOf" srcId="{1DD024AC-979E-E24F-879D-409E18FBF70E}" destId="{C39BBBBC-7FD6-0644-BCF8-05849C150B31}" srcOrd="0" destOrd="0" presId="urn:microsoft.com/office/officeart/2005/8/layout/target3"/>
    <dgm:cxn modelId="{67F49D7B-1E1F-6E4C-89C2-8CC9023A0A1A}" srcId="{75149FA2-B583-174B-9095-70849685976C}" destId="{1DD024AC-979E-E24F-879D-409E18FBF70E}" srcOrd="2" destOrd="0" parTransId="{99B27132-710F-344F-8998-9672497B4775}" sibTransId="{3C2B8F7E-2E12-AE45-AB22-14F639963F02}"/>
    <dgm:cxn modelId="{D5FD85CC-8EF6-A64A-BB90-843F263B53E2}" srcId="{75149FA2-B583-174B-9095-70849685976C}" destId="{BDA9C923-FD00-2940-B8C5-2D2C3FDD4955}" srcOrd="1" destOrd="0" parTransId="{8DC444E7-C385-5C48-BB45-A023B462BD47}" sibTransId="{571EBE14-77FA-564A-9DFF-B6858CED41C4}"/>
    <dgm:cxn modelId="{98CA3976-204E-F844-901C-CD318A5DC37F}" type="presOf" srcId="{17B31ACB-C9C5-084C-9AD2-67673FD46819}" destId="{959A30B1-F595-8441-A8D9-977C36B03B5F}" srcOrd="0" destOrd="0" presId="urn:microsoft.com/office/officeart/2005/8/layout/target3"/>
    <dgm:cxn modelId="{9E473F97-2141-A049-A3DF-AB84FB23D32D}" srcId="{75149FA2-B583-174B-9095-70849685976C}" destId="{3E28A18F-CDCB-024D-8E09-54B8D2E6F653}" srcOrd="3" destOrd="0" parTransId="{C3501BD2-D57C-9344-A17F-8CA4D77B62AB}" sibTransId="{0E44464B-F07B-B448-9141-E8B14EEEBBC0}"/>
    <dgm:cxn modelId="{E4D71138-E7C2-D142-B2F9-6199A62F59AF}" srcId="{75149FA2-B583-174B-9095-70849685976C}" destId="{114866B0-927B-AE47-A92A-EE12EA7E3C74}" srcOrd="0" destOrd="0" parTransId="{305FA4C9-CDD3-CA42-9182-2D5736366A16}" sibTransId="{A118AD3C-241C-AE49-A580-541484D7A445}"/>
    <dgm:cxn modelId="{7DDDC3E4-FADF-4E42-8CE0-34FEC017A0B8}" type="presOf" srcId="{F9895E03-ECF7-FA4D-9EA5-7B46EBA38789}" destId="{0761CF1E-98F3-3F48-9513-0CD5C2A228C4}" srcOrd="1" destOrd="0" presId="urn:microsoft.com/office/officeart/2005/8/layout/target3"/>
    <dgm:cxn modelId="{A0A09E9B-3159-E44E-B349-20ADC5A8A7C8}" type="presParOf" srcId="{E31FECED-8E7F-6A48-953B-DA172462BE17}" destId="{E9F4C378-6876-0B40-A5D4-CFFC0746F911}" srcOrd="0" destOrd="0" presId="urn:microsoft.com/office/officeart/2005/8/layout/target3"/>
    <dgm:cxn modelId="{5FB2A004-0B1F-4742-85FD-10C8C1092506}" type="presParOf" srcId="{E31FECED-8E7F-6A48-953B-DA172462BE17}" destId="{65E69BAC-E5D6-9A47-84EA-B5E83449F8CC}" srcOrd="1" destOrd="0" presId="urn:microsoft.com/office/officeart/2005/8/layout/target3"/>
    <dgm:cxn modelId="{1BF74410-29F7-B147-8107-2CBB797C9897}" type="presParOf" srcId="{E31FECED-8E7F-6A48-953B-DA172462BE17}" destId="{43821707-7EB2-694A-B81D-608BD8107A21}" srcOrd="2" destOrd="0" presId="urn:microsoft.com/office/officeart/2005/8/layout/target3"/>
    <dgm:cxn modelId="{67D36422-EF18-6944-9B15-731F5B75221B}" type="presParOf" srcId="{E31FECED-8E7F-6A48-953B-DA172462BE17}" destId="{B6680C0D-B678-C54F-B8EC-748BF12F60B1}" srcOrd="3" destOrd="0" presId="urn:microsoft.com/office/officeart/2005/8/layout/target3"/>
    <dgm:cxn modelId="{8D03F636-5278-9646-97CE-8E7A1A6FB665}" type="presParOf" srcId="{E31FECED-8E7F-6A48-953B-DA172462BE17}" destId="{B561D0E1-1D09-C949-AAB6-81349578895D}" srcOrd="4" destOrd="0" presId="urn:microsoft.com/office/officeart/2005/8/layout/target3"/>
    <dgm:cxn modelId="{956DE490-A5F7-1E4F-A719-656DFC6952AF}" type="presParOf" srcId="{E31FECED-8E7F-6A48-953B-DA172462BE17}" destId="{5DC8DC0D-A791-FD40-AD04-251095B749B5}" srcOrd="5" destOrd="0" presId="urn:microsoft.com/office/officeart/2005/8/layout/target3"/>
    <dgm:cxn modelId="{CCB7E2BD-85FE-2647-BCE1-AC5993A55A3E}" type="presParOf" srcId="{E31FECED-8E7F-6A48-953B-DA172462BE17}" destId="{9F34B490-3465-FF4F-B25E-978BADB80419}" srcOrd="6" destOrd="0" presId="urn:microsoft.com/office/officeart/2005/8/layout/target3"/>
    <dgm:cxn modelId="{D611B5AA-DD4E-8844-AD30-22AA751CB24A}" type="presParOf" srcId="{E31FECED-8E7F-6A48-953B-DA172462BE17}" destId="{177F3A61-F5C0-254D-8F1D-1B33BA2D232A}" srcOrd="7" destOrd="0" presId="urn:microsoft.com/office/officeart/2005/8/layout/target3"/>
    <dgm:cxn modelId="{E229B0CB-29C4-3147-9B39-8C3DC396A5C2}" type="presParOf" srcId="{E31FECED-8E7F-6A48-953B-DA172462BE17}" destId="{C39BBBBC-7FD6-0644-BCF8-05849C150B31}" srcOrd="8" destOrd="0" presId="urn:microsoft.com/office/officeart/2005/8/layout/target3"/>
    <dgm:cxn modelId="{D9003064-6597-8A45-BFAE-B930F405E494}" type="presParOf" srcId="{E31FECED-8E7F-6A48-953B-DA172462BE17}" destId="{28516E29-B23F-D94E-B98D-09B5866805FE}" srcOrd="9" destOrd="0" presId="urn:microsoft.com/office/officeart/2005/8/layout/target3"/>
    <dgm:cxn modelId="{4750ACAC-5937-AE47-BB14-BAE665F2B1F2}" type="presParOf" srcId="{E31FECED-8E7F-6A48-953B-DA172462BE17}" destId="{7EB5AD18-60EB-4841-B529-00D295BF71C0}" srcOrd="10" destOrd="0" presId="urn:microsoft.com/office/officeart/2005/8/layout/target3"/>
    <dgm:cxn modelId="{5D4CA117-E1EF-0741-8307-1504A43C279B}" type="presParOf" srcId="{E31FECED-8E7F-6A48-953B-DA172462BE17}" destId="{CA08964E-FE3C-7745-AB46-4327BDF96F57}" srcOrd="11" destOrd="0" presId="urn:microsoft.com/office/officeart/2005/8/layout/target3"/>
    <dgm:cxn modelId="{D6400A52-0AE5-8C45-A900-6A6934AC4945}" type="presParOf" srcId="{E31FECED-8E7F-6A48-953B-DA172462BE17}" destId="{B5C9A279-6C8A-8849-B6BE-5EF74AFB46F7}" srcOrd="12" destOrd="0" presId="urn:microsoft.com/office/officeart/2005/8/layout/target3"/>
    <dgm:cxn modelId="{22C53A85-7DCA-6A41-BBD8-FC0529F34AF4}" type="presParOf" srcId="{E31FECED-8E7F-6A48-953B-DA172462BE17}" destId="{CADFE328-4698-BA43-9556-EA68A7EB8919}" srcOrd="13" destOrd="0" presId="urn:microsoft.com/office/officeart/2005/8/layout/target3"/>
    <dgm:cxn modelId="{FDD08787-BF56-DA4D-8705-E49ADF0D4136}" type="presParOf" srcId="{E31FECED-8E7F-6A48-953B-DA172462BE17}" destId="{959A30B1-F595-8441-A8D9-977C36B03B5F}" srcOrd="14" destOrd="0" presId="urn:microsoft.com/office/officeart/2005/8/layout/target3"/>
    <dgm:cxn modelId="{E6F0F058-E45C-F043-A20D-2752A2C56808}" type="presParOf" srcId="{E31FECED-8E7F-6A48-953B-DA172462BE17}" destId="{97C5163C-9916-E14D-96A1-2E60515A2026}" srcOrd="15" destOrd="0" presId="urn:microsoft.com/office/officeart/2005/8/layout/target3"/>
    <dgm:cxn modelId="{2FD4A52F-12B9-554E-8F98-D725252E7299}" type="presParOf" srcId="{E31FECED-8E7F-6A48-953B-DA172462BE17}" destId="{C705CAC5-31E0-3541-93F1-3E7FCB154A3C}" srcOrd="16" destOrd="0" presId="urn:microsoft.com/office/officeart/2005/8/layout/target3"/>
    <dgm:cxn modelId="{6EDC3E9D-3401-0D4E-9AA0-BBA47F8E86DB}" type="presParOf" srcId="{E31FECED-8E7F-6A48-953B-DA172462BE17}" destId="{2C682827-9CA0-DB49-8FF9-83784CDBDE30}" srcOrd="17" destOrd="0" presId="urn:microsoft.com/office/officeart/2005/8/layout/target3"/>
    <dgm:cxn modelId="{6D5E9A41-443D-1140-AD08-72140CD9E87F}" type="presParOf" srcId="{E31FECED-8E7F-6A48-953B-DA172462BE17}" destId="{E4759553-C5D8-814F-B8DD-552F1C6091B1}" srcOrd="18" destOrd="0" presId="urn:microsoft.com/office/officeart/2005/8/layout/target3"/>
    <dgm:cxn modelId="{1642DF38-2198-8948-B710-8F407D2230DC}" type="presParOf" srcId="{E31FECED-8E7F-6A48-953B-DA172462BE17}" destId="{58E24488-E0E1-AE4B-B5A0-4D52E9549EFC}" srcOrd="19" destOrd="0" presId="urn:microsoft.com/office/officeart/2005/8/layout/target3"/>
    <dgm:cxn modelId="{7421563B-02A9-674F-884D-4F85E2F2555B}" type="presParOf" srcId="{E31FECED-8E7F-6A48-953B-DA172462BE17}" destId="{F5E3E636-447A-6348-A489-2C96A86B792A}" srcOrd="20" destOrd="0" presId="urn:microsoft.com/office/officeart/2005/8/layout/target3"/>
    <dgm:cxn modelId="{BD3215C4-4C7E-6F4E-B798-27330C5E8C47}" type="presParOf" srcId="{E31FECED-8E7F-6A48-953B-DA172462BE17}" destId="{8462FBFC-4F0E-BD4B-9EA5-AD3C4CB71A39}" srcOrd="21" destOrd="0" presId="urn:microsoft.com/office/officeart/2005/8/layout/target3"/>
    <dgm:cxn modelId="{CC9E7935-9B86-4640-8EFE-5D79694E7E2F}" type="presParOf" srcId="{E31FECED-8E7F-6A48-953B-DA172462BE17}" destId="{A1709565-608B-4640-8C5C-4FB96FFFAFCE}" srcOrd="22" destOrd="0" presId="urn:microsoft.com/office/officeart/2005/8/layout/target3"/>
    <dgm:cxn modelId="{782C12F1-C6AA-274E-81AE-879C4CBB26CB}" type="presParOf" srcId="{E31FECED-8E7F-6A48-953B-DA172462BE17}" destId="{0761CF1E-98F3-3F48-9513-0CD5C2A228C4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AA6503-A514-DA44-BE60-23CF6CE62082}" type="doc">
      <dgm:prSet loTypeId="urn:microsoft.com/office/officeart/2005/8/layout/hList6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70D8B6EC-9E90-5A42-9EFC-913B41CF3BF2}">
      <dgm:prSet/>
      <dgm:spPr/>
      <dgm:t>
        <a:bodyPr/>
        <a:lstStyle/>
        <a:p>
          <a:pPr rtl="0"/>
          <a:r>
            <a:rPr lang="es-ES" b="1" i="0" baseline="0" dirty="0" smtClean="0">
              <a:solidFill>
                <a:srgbClr val="000000"/>
              </a:solidFill>
              <a:latin typeface="Arial"/>
              <a:cs typeface="Arial"/>
            </a:rPr>
            <a:t>Objetivo</a:t>
          </a:r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 específico 5.1</a:t>
          </a:r>
        </a:p>
        <a:p>
          <a:pPr rtl="0"/>
          <a:endParaRPr lang="es-ES" b="1" i="0" dirty="0" smtClean="0">
            <a:solidFill>
              <a:srgbClr val="000000"/>
            </a:solidFill>
            <a:latin typeface="Arial"/>
            <a:cs typeface="Arial"/>
          </a:endParaRPr>
        </a:p>
        <a:p>
          <a:pPr rtl="0"/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 Conformar el Consejo de Vinculación en las Instituciones del Sistema.</a:t>
          </a:r>
          <a:endParaRPr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B9B7DE99-5F87-154B-80B6-849C6658C15C}" type="parTrans" cxnId="{AF7ECA71-255E-6840-95B8-5C5914AE401F}">
      <dgm:prSet/>
      <dgm:spPr/>
      <dgm:t>
        <a:bodyPr/>
        <a:lstStyle/>
        <a:p>
          <a:endParaRPr lang="es-ES_tradnl"/>
        </a:p>
      </dgm:t>
    </dgm:pt>
    <dgm:pt modelId="{A7C866F5-6D83-2C4E-AA43-20CDBF059B2F}" type="sibTrans" cxnId="{AF7ECA71-255E-6840-95B8-5C5914AE401F}">
      <dgm:prSet/>
      <dgm:spPr/>
      <dgm:t>
        <a:bodyPr/>
        <a:lstStyle/>
        <a:p>
          <a:endParaRPr lang="es-ES_tradnl"/>
        </a:p>
      </dgm:t>
    </dgm:pt>
    <dgm:pt modelId="{F459EE49-4D43-3D4D-B5E2-87969DB1A90A}">
      <dgm:prSet/>
      <dgm:spPr/>
      <dgm:t>
        <a:bodyPr/>
        <a:lstStyle/>
        <a:p>
          <a:pPr rtl="0"/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Meta 5.1.1</a:t>
          </a:r>
        </a:p>
        <a:p>
          <a:pPr rtl="0"/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</a:p>
        <a:p>
          <a:pPr rtl="0"/>
          <a:r>
            <a:rPr lang="es-ES" b="1" i="0" dirty="0" smtClean="0">
              <a:solidFill>
                <a:srgbClr val="000000"/>
              </a:solidFill>
              <a:latin typeface="Arial"/>
              <a:cs typeface="Arial"/>
            </a:rPr>
            <a:t>Para el 2008, el 100% de las Instituciones del SNEST habrá conformado su Consejo de Vinculación.</a:t>
          </a:r>
          <a:endParaRPr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C35845AA-6EE4-5D4F-AA26-6A05944B8F5C}" type="parTrans" cxnId="{E326C474-6A95-8845-BF9C-EACE228E4A8B}">
      <dgm:prSet/>
      <dgm:spPr/>
      <dgm:t>
        <a:bodyPr/>
        <a:lstStyle/>
        <a:p>
          <a:endParaRPr lang="es-ES_tradnl"/>
        </a:p>
      </dgm:t>
    </dgm:pt>
    <dgm:pt modelId="{83D956AD-CB39-AF46-A001-EFBAAA6F20CE}" type="sibTrans" cxnId="{E326C474-6A95-8845-BF9C-EACE228E4A8B}">
      <dgm:prSet/>
      <dgm:spPr/>
      <dgm:t>
        <a:bodyPr/>
        <a:lstStyle/>
        <a:p>
          <a:endParaRPr lang="es-ES_tradnl"/>
        </a:p>
      </dgm:t>
    </dgm:pt>
    <dgm:pt modelId="{62D00462-20C7-D04E-9AC9-41BE0155FE81}">
      <dgm:prSet/>
      <dgm:spPr/>
      <dgm:t>
        <a:bodyPr/>
        <a:lstStyle/>
        <a:p>
          <a:pPr rtl="0"/>
          <a:r>
            <a:rPr lang="es-ES" b="1" i="0" cap="none" dirty="0" smtClean="0">
              <a:solidFill>
                <a:srgbClr val="000000"/>
              </a:solidFill>
              <a:latin typeface="Arial"/>
              <a:cs typeface="Arial"/>
            </a:rPr>
            <a:t>Estrategia 5.1.1.1 </a:t>
          </a:r>
        </a:p>
        <a:p>
          <a:pPr rtl="0"/>
          <a:endParaRPr lang="es-ES" b="1" i="0" cap="none" dirty="0" smtClean="0">
            <a:solidFill>
              <a:srgbClr val="000000"/>
            </a:solidFill>
            <a:latin typeface="Arial"/>
            <a:cs typeface="Arial"/>
          </a:endParaRPr>
        </a:p>
        <a:p>
          <a:pPr rtl="0"/>
          <a:r>
            <a:rPr lang="es-ES" b="1" i="0" cap="none" dirty="0" smtClean="0">
              <a:solidFill>
                <a:srgbClr val="000000"/>
              </a:solidFill>
              <a:latin typeface="Arial"/>
              <a:cs typeface="Arial"/>
            </a:rPr>
            <a:t>DAR SEGUIMIENTO A LA OPERACIÓN DE LOS CONSEJOS DE VINCULACIÓN EN CADA UNO DE LOS INSTITUTOS O CENTROS. </a:t>
          </a:r>
          <a:endParaRPr lang="es-ES" b="1" i="0" cap="none" dirty="0">
            <a:solidFill>
              <a:srgbClr val="000000"/>
            </a:solidFill>
            <a:latin typeface="Arial"/>
            <a:cs typeface="Arial"/>
          </a:endParaRPr>
        </a:p>
      </dgm:t>
    </dgm:pt>
    <dgm:pt modelId="{2AC8D21C-D759-7E40-8F31-9060D418B555}" type="parTrans" cxnId="{7DF8517C-D37E-094C-B321-91B8458166CA}">
      <dgm:prSet/>
      <dgm:spPr/>
      <dgm:t>
        <a:bodyPr/>
        <a:lstStyle/>
        <a:p>
          <a:endParaRPr lang="es-ES_tradnl"/>
        </a:p>
      </dgm:t>
    </dgm:pt>
    <dgm:pt modelId="{47F5E786-D6B7-6A40-8B8B-0A454E97C4D0}" type="sibTrans" cxnId="{7DF8517C-D37E-094C-B321-91B8458166CA}">
      <dgm:prSet/>
      <dgm:spPr/>
      <dgm:t>
        <a:bodyPr/>
        <a:lstStyle/>
        <a:p>
          <a:endParaRPr lang="es-ES_tradnl"/>
        </a:p>
      </dgm:t>
    </dgm:pt>
    <dgm:pt modelId="{682EA4E7-94F2-B446-9EBB-DA3C892316EA}">
      <dgm:prSet/>
      <dgm:spPr/>
      <dgm:t>
        <a:bodyPr/>
        <a:lstStyle/>
        <a:p>
          <a:pPr rtl="0"/>
          <a:endParaRPr lang="es-ES" b="0" i="0" baseline="0" dirty="0"/>
        </a:p>
      </dgm:t>
    </dgm:pt>
    <dgm:pt modelId="{8AD7259B-B168-E74C-831B-979626987F20}" type="parTrans" cxnId="{A98F05D4-E791-4841-A3EF-0EEE538E2A2E}">
      <dgm:prSet/>
      <dgm:spPr/>
      <dgm:t>
        <a:bodyPr/>
        <a:lstStyle/>
        <a:p>
          <a:endParaRPr lang="es-ES_tradnl"/>
        </a:p>
      </dgm:t>
    </dgm:pt>
    <dgm:pt modelId="{C0A651C8-AF16-2E43-B878-630A7628AB47}" type="sibTrans" cxnId="{A98F05D4-E791-4841-A3EF-0EEE538E2A2E}">
      <dgm:prSet/>
      <dgm:spPr/>
      <dgm:t>
        <a:bodyPr/>
        <a:lstStyle/>
        <a:p>
          <a:endParaRPr lang="es-ES_tradnl"/>
        </a:p>
      </dgm:t>
    </dgm:pt>
    <dgm:pt modelId="{6247B090-931C-844B-A6CD-8D0C7B59FDBA}" type="pres">
      <dgm:prSet presAssocID="{2DAA6503-A514-DA44-BE60-23CF6CE620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7FBE787-77B3-894D-BEDD-4A52A89BC044}" type="pres">
      <dgm:prSet presAssocID="{70D8B6EC-9E90-5A42-9EFC-913B41CF3B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7E9BE7-77AD-A74D-B0FB-04A8CDB985E0}" type="pres">
      <dgm:prSet presAssocID="{A7C866F5-6D83-2C4E-AA43-20CDBF059B2F}" presName="sibTrans" presStyleCnt="0"/>
      <dgm:spPr/>
    </dgm:pt>
    <dgm:pt modelId="{68A4613F-E37B-9442-BC98-EAA68B6631AE}" type="pres">
      <dgm:prSet presAssocID="{F459EE49-4D43-3D4D-B5E2-87969DB1A9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20D8D4-8B1E-4446-99A5-45526692D594}" type="pres">
      <dgm:prSet presAssocID="{83D956AD-CB39-AF46-A001-EFBAAA6F20CE}" presName="sibTrans" presStyleCnt="0"/>
      <dgm:spPr/>
    </dgm:pt>
    <dgm:pt modelId="{A5AC6FC2-D6FE-F142-A4C5-3C4C43DB1220}" type="pres">
      <dgm:prSet presAssocID="{62D00462-20C7-D04E-9AC9-41BE0155FE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F7ECA71-255E-6840-95B8-5C5914AE401F}" srcId="{2DAA6503-A514-DA44-BE60-23CF6CE62082}" destId="{70D8B6EC-9E90-5A42-9EFC-913B41CF3BF2}" srcOrd="0" destOrd="0" parTransId="{B9B7DE99-5F87-154B-80B6-849C6658C15C}" sibTransId="{A7C866F5-6D83-2C4E-AA43-20CDBF059B2F}"/>
    <dgm:cxn modelId="{BB457B25-A48F-904A-A226-B651705746D3}" type="presOf" srcId="{2DAA6503-A514-DA44-BE60-23CF6CE62082}" destId="{6247B090-931C-844B-A6CD-8D0C7B59FDBA}" srcOrd="0" destOrd="0" presId="urn:microsoft.com/office/officeart/2005/8/layout/hList6"/>
    <dgm:cxn modelId="{A98F05D4-E791-4841-A3EF-0EEE538E2A2E}" srcId="{62D00462-20C7-D04E-9AC9-41BE0155FE81}" destId="{682EA4E7-94F2-B446-9EBB-DA3C892316EA}" srcOrd="0" destOrd="0" parTransId="{8AD7259B-B168-E74C-831B-979626987F20}" sibTransId="{C0A651C8-AF16-2E43-B878-630A7628AB47}"/>
    <dgm:cxn modelId="{15A0DEBA-B3F4-F148-BFB4-8A02478FD81E}" type="presOf" srcId="{70D8B6EC-9E90-5A42-9EFC-913B41CF3BF2}" destId="{47FBE787-77B3-894D-BEDD-4A52A89BC044}" srcOrd="0" destOrd="0" presId="urn:microsoft.com/office/officeart/2005/8/layout/hList6"/>
    <dgm:cxn modelId="{7DF8517C-D37E-094C-B321-91B8458166CA}" srcId="{2DAA6503-A514-DA44-BE60-23CF6CE62082}" destId="{62D00462-20C7-D04E-9AC9-41BE0155FE81}" srcOrd="2" destOrd="0" parTransId="{2AC8D21C-D759-7E40-8F31-9060D418B555}" sibTransId="{47F5E786-D6B7-6A40-8B8B-0A454E97C4D0}"/>
    <dgm:cxn modelId="{F3BE5A38-73AB-9245-B058-390B2A966C45}" type="presOf" srcId="{62D00462-20C7-D04E-9AC9-41BE0155FE81}" destId="{A5AC6FC2-D6FE-F142-A4C5-3C4C43DB1220}" srcOrd="0" destOrd="0" presId="urn:microsoft.com/office/officeart/2005/8/layout/hList6"/>
    <dgm:cxn modelId="{CB863E5F-3EC8-9449-8F17-A091EE5310E1}" type="presOf" srcId="{682EA4E7-94F2-B446-9EBB-DA3C892316EA}" destId="{A5AC6FC2-D6FE-F142-A4C5-3C4C43DB1220}" srcOrd="0" destOrd="1" presId="urn:microsoft.com/office/officeart/2005/8/layout/hList6"/>
    <dgm:cxn modelId="{880D5126-FC99-4242-A01D-AE88AC11B7EB}" type="presOf" srcId="{F459EE49-4D43-3D4D-B5E2-87969DB1A90A}" destId="{68A4613F-E37B-9442-BC98-EAA68B6631AE}" srcOrd="0" destOrd="0" presId="urn:microsoft.com/office/officeart/2005/8/layout/hList6"/>
    <dgm:cxn modelId="{E326C474-6A95-8845-BF9C-EACE228E4A8B}" srcId="{2DAA6503-A514-DA44-BE60-23CF6CE62082}" destId="{F459EE49-4D43-3D4D-B5E2-87969DB1A90A}" srcOrd="1" destOrd="0" parTransId="{C35845AA-6EE4-5D4F-AA26-6A05944B8F5C}" sibTransId="{83D956AD-CB39-AF46-A001-EFBAAA6F20CE}"/>
    <dgm:cxn modelId="{162DC09B-3C1C-E145-A6A6-AE0267B7DC54}" type="presParOf" srcId="{6247B090-931C-844B-A6CD-8D0C7B59FDBA}" destId="{47FBE787-77B3-894D-BEDD-4A52A89BC044}" srcOrd="0" destOrd="0" presId="urn:microsoft.com/office/officeart/2005/8/layout/hList6"/>
    <dgm:cxn modelId="{88B221A0-5807-7B4E-B96A-59A2DC0254E7}" type="presParOf" srcId="{6247B090-931C-844B-A6CD-8D0C7B59FDBA}" destId="{857E9BE7-77AD-A74D-B0FB-04A8CDB985E0}" srcOrd="1" destOrd="0" presId="urn:microsoft.com/office/officeart/2005/8/layout/hList6"/>
    <dgm:cxn modelId="{AFD8860C-7323-A347-BFFD-6C6D21E5FE7B}" type="presParOf" srcId="{6247B090-931C-844B-A6CD-8D0C7B59FDBA}" destId="{68A4613F-E37B-9442-BC98-EAA68B6631AE}" srcOrd="2" destOrd="0" presId="urn:microsoft.com/office/officeart/2005/8/layout/hList6"/>
    <dgm:cxn modelId="{434DA379-D1C6-7F4B-877B-103C8B452B47}" type="presParOf" srcId="{6247B090-931C-844B-A6CD-8D0C7B59FDBA}" destId="{7520D8D4-8B1E-4446-99A5-45526692D594}" srcOrd="3" destOrd="0" presId="urn:microsoft.com/office/officeart/2005/8/layout/hList6"/>
    <dgm:cxn modelId="{79C1C746-A043-A948-A23D-D1C609500556}" type="presParOf" srcId="{6247B090-931C-844B-A6CD-8D0C7B59FDBA}" destId="{A5AC6FC2-D6FE-F142-A4C5-3C4C43DB122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96DEA4-1CDC-AE49-9801-6000600C25A7}">
      <dsp:nvSpPr>
        <dsp:cNvPr id="0" name=""/>
        <dsp:cNvSpPr/>
      </dsp:nvSpPr>
      <dsp:spPr>
        <a:xfrm>
          <a:off x="0" y="76204"/>
          <a:ext cx="8077200" cy="127296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/>
            <a:t>Revisar y actualizar las políticas institucionales para la gestión de la tecnología.</a:t>
          </a:r>
          <a:endParaRPr sz="3200" kern="1200" dirty="0"/>
        </a:p>
      </dsp:txBody>
      <dsp:txXfrm>
        <a:off x="0" y="76204"/>
        <a:ext cx="8077200" cy="1272960"/>
      </dsp:txXfrm>
    </dsp:sp>
    <dsp:sp modelId="{EDED8C7D-B39B-CC40-9941-CB3D5ECC2505}">
      <dsp:nvSpPr>
        <dsp:cNvPr id="0" name=""/>
        <dsp:cNvSpPr/>
      </dsp:nvSpPr>
      <dsp:spPr>
        <a:xfrm>
          <a:off x="0" y="1828799"/>
          <a:ext cx="8077200" cy="127296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1484"/>
                <a:satOff val="-8409"/>
                <a:lumOff val="46251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41484"/>
                <a:satOff val="-8409"/>
                <a:lumOff val="46251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41484"/>
                <a:satOff val="-8409"/>
                <a:lumOff val="462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solidFill>
                <a:srgbClr val="000000"/>
              </a:solidFill>
            </a:rPr>
            <a:t>Establecer la estructura organizacional acorde a las políticas de vinculación institucionales.</a:t>
          </a:r>
          <a:endParaRPr sz="3200" kern="1200" dirty="0">
            <a:solidFill>
              <a:srgbClr val="000000"/>
            </a:solidFill>
          </a:endParaRPr>
        </a:p>
      </dsp:txBody>
      <dsp:txXfrm>
        <a:off x="0" y="1828799"/>
        <a:ext cx="8077200" cy="127296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FBE787-77B3-894D-BEDD-4A52A89BC044}">
      <dsp:nvSpPr>
        <dsp:cNvPr id="0" name=""/>
        <dsp:cNvSpPr/>
      </dsp:nvSpPr>
      <dsp:spPr>
        <a:xfrm rot="16200000">
          <a:off x="-594050" y="595054"/>
          <a:ext cx="3802043" cy="261193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803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0" kern="1200" baseline="0" dirty="0" smtClean="0">
              <a:solidFill>
                <a:srgbClr val="000000"/>
              </a:solidFill>
              <a:latin typeface="Arial"/>
              <a:cs typeface="Arial"/>
            </a:rPr>
            <a:t>Objetivo</a:t>
          </a:r>
          <a:r>
            <a:rPr lang="es-ES" sz="1800" b="1" i="0" kern="1200" dirty="0" smtClean="0">
              <a:solidFill>
                <a:srgbClr val="000000"/>
              </a:solidFill>
              <a:latin typeface="Arial"/>
              <a:cs typeface="Arial"/>
            </a:rPr>
            <a:t> específico 5.3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i="0" kern="1200" dirty="0" smtClean="0">
            <a:solidFill>
              <a:srgbClr val="000000"/>
            </a:solidFill>
            <a:latin typeface="Arial"/>
            <a:cs typeface="Arial"/>
          </a:endParaRP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i="0" kern="1200" dirty="0" smtClean="0">
              <a:solidFill>
                <a:srgbClr val="000000"/>
              </a:solidFill>
              <a:latin typeface="Arial"/>
              <a:cs typeface="Arial"/>
            </a:rPr>
            <a:t>Implementar el programa de seguimiento de egresados.</a:t>
          </a:r>
          <a:endParaRPr sz="1800" b="0" kern="1200" dirty="0">
            <a:solidFill>
              <a:srgbClr val="000000"/>
            </a:solidFill>
            <a:latin typeface="Arial"/>
            <a:cs typeface="Arial"/>
          </a:endParaRPr>
        </a:p>
      </dsp:txBody>
      <dsp:txXfrm rot="16200000">
        <a:off x="-594050" y="595054"/>
        <a:ext cx="3802043" cy="2611933"/>
      </dsp:txXfrm>
    </dsp:sp>
    <dsp:sp modelId="{68A4613F-E37B-9442-BC98-EAA68B6631AE}">
      <dsp:nvSpPr>
        <dsp:cNvPr id="0" name=""/>
        <dsp:cNvSpPr/>
      </dsp:nvSpPr>
      <dsp:spPr>
        <a:xfrm rot="16200000">
          <a:off x="2213778" y="595054"/>
          <a:ext cx="3802043" cy="2611933"/>
        </a:xfrm>
        <a:prstGeom prst="flowChartManualOperati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803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0" kern="1200" dirty="0" smtClean="0">
              <a:solidFill>
                <a:srgbClr val="000000"/>
              </a:solidFill>
              <a:latin typeface="Arial"/>
              <a:cs typeface="Arial"/>
            </a:rPr>
            <a:t>Meta 5.3.1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0" kern="1200" dirty="0" smtClean="0">
              <a:solidFill>
                <a:srgbClr val="000000"/>
              </a:solidFill>
              <a:latin typeface="Arial"/>
              <a:cs typeface="Arial"/>
            </a:rPr>
            <a:t>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kern="1200" dirty="0" smtClean="0">
              <a:solidFill>
                <a:srgbClr val="000000"/>
              </a:solidFill>
              <a:latin typeface="Arial"/>
              <a:cs typeface="Arial"/>
            </a:rPr>
            <a:t>A partir del 2008, se operará el Procedimiento técnico administrativo para dar seguimiento al 20% de los egresados.</a:t>
          </a:r>
          <a:endParaRPr sz="1800" b="0" kern="1200" dirty="0">
            <a:solidFill>
              <a:srgbClr val="000000"/>
            </a:solidFill>
            <a:latin typeface="Arial"/>
            <a:cs typeface="Arial"/>
          </a:endParaRPr>
        </a:p>
      </dsp:txBody>
      <dsp:txXfrm rot="16200000">
        <a:off x="2213778" y="595054"/>
        <a:ext cx="3802043" cy="2611933"/>
      </dsp:txXfrm>
    </dsp:sp>
    <dsp:sp modelId="{A5AC6FC2-D6FE-F142-A4C5-3C4C43DB1220}">
      <dsp:nvSpPr>
        <dsp:cNvPr id="0" name=""/>
        <dsp:cNvSpPr/>
      </dsp:nvSpPr>
      <dsp:spPr>
        <a:xfrm rot="16200000">
          <a:off x="5021607" y="595054"/>
          <a:ext cx="3802043" cy="2611933"/>
        </a:xfrm>
        <a:prstGeom prst="flowChartManualOperati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803" bIns="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0" kern="1200" dirty="0" smtClean="0">
              <a:solidFill>
                <a:schemeClr val="tx1"/>
              </a:solidFill>
              <a:latin typeface="Arial"/>
              <a:cs typeface="Arial"/>
            </a:rPr>
            <a:t>Estrategia 5.3.1.1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b="1" i="0" kern="1200" dirty="0" smtClean="0">
            <a:solidFill>
              <a:srgbClr val="000000"/>
            </a:solidFill>
            <a:latin typeface="Arial"/>
            <a:cs typeface="Arial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i="0" kern="1200" dirty="0" smtClean="0">
              <a:solidFill>
                <a:srgbClr val="000000"/>
              </a:solidFill>
              <a:latin typeface="Arial"/>
              <a:cs typeface="Arial"/>
            </a:rPr>
            <a:t>SISTEMATIZAR EL PROCESO DE SEGUIMIENTO DE EGRESADOS.</a:t>
          </a:r>
          <a:endParaRPr lang="es-ES" sz="1800" b="0" i="0" kern="1200" dirty="0">
            <a:solidFill>
              <a:srgbClr val="000000"/>
            </a:solidFill>
            <a:latin typeface="Arial"/>
            <a:cs typeface="Arial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b="1" i="0" kern="1200" baseline="0" dirty="0">
            <a:solidFill>
              <a:srgbClr val="000000"/>
            </a:solidFill>
            <a:latin typeface="Arial"/>
            <a:cs typeface="Arial"/>
          </a:endParaRPr>
        </a:p>
      </dsp:txBody>
      <dsp:txXfrm rot="16200000">
        <a:off x="5021607" y="595054"/>
        <a:ext cx="3802043" cy="261193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FBE787-77B3-894D-BEDD-4A52A89BC044}">
      <dsp:nvSpPr>
        <dsp:cNvPr id="0" name=""/>
        <dsp:cNvSpPr/>
      </dsp:nvSpPr>
      <dsp:spPr>
        <a:xfrm rot="16200000">
          <a:off x="-594050" y="595054"/>
          <a:ext cx="3802043" cy="261193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baseline="0" dirty="0" smtClean="0">
              <a:solidFill>
                <a:srgbClr val="000000"/>
              </a:solidFill>
              <a:latin typeface="Arial"/>
              <a:cs typeface="Arial"/>
            </a:rPr>
            <a:t>Objetivo</a:t>
          </a:r>
          <a:r>
            <a:rPr lang="es-ES" sz="1600" b="1" i="0" kern="1200" dirty="0" smtClean="0">
              <a:solidFill>
                <a:srgbClr val="000000"/>
              </a:solidFill>
              <a:latin typeface="Arial"/>
              <a:cs typeface="Arial"/>
            </a:rPr>
            <a:t> específico 5.6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1" i="0" kern="1200" dirty="0" smtClean="0">
            <a:solidFill>
              <a:srgbClr val="000000"/>
            </a:solidFill>
            <a:latin typeface="Arial"/>
            <a:cs typeface="Arial"/>
          </a:endParaRP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0" i="0" kern="1200" dirty="0" smtClean="0">
              <a:solidFill>
                <a:schemeClr val="tx1"/>
              </a:solidFill>
              <a:latin typeface="Arial"/>
              <a:cs typeface="Arial"/>
            </a:rPr>
            <a:t>Fortalecer la vinculacion a través del servicio social</a:t>
          </a:r>
          <a:r>
            <a:rPr lang="es-ES" sz="2000" b="0" i="0" kern="1200" dirty="0" smtClean="0">
              <a:latin typeface="Arial"/>
              <a:cs typeface="Arial"/>
            </a:rPr>
            <a:t>.</a:t>
          </a:r>
          <a:endParaRPr sz="2000" kern="1200" dirty="0">
            <a:latin typeface="Arial"/>
            <a:cs typeface="Arial"/>
          </a:endParaRPr>
        </a:p>
      </dsp:txBody>
      <dsp:txXfrm rot="16200000">
        <a:off x="-594050" y="595054"/>
        <a:ext cx="3802043" cy="2611933"/>
      </dsp:txXfrm>
    </dsp:sp>
    <dsp:sp modelId="{68A4613F-E37B-9442-BC98-EAA68B6631AE}">
      <dsp:nvSpPr>
        <dsp:cNvPr id="0" name=""/>
        <dsp:cNvSpPr/>
      </dsp:nvSpPr>
      <dsp:spPr>
        <a:xfrm rot="16200000">
          <a:off x="2213778" y="595054"/>
          <a:ext cx="3802043" cy="2611933"/>
        </a:xfrm>
        <a:prstGeom prst="flowChartManualOperati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86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>
              <a:solidFill>
                <a:srgbClr val="000000"/>
              </a:solidFill>
            </a:rPr>
            <a:t>Meta 5.6.1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i="0" kern="1200" dirty="0" smtClean="0"/>
            <a:t>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1"/>
              </a:solidFill>
            </a:rPr>
            <a:t>Para el 2012, lograr que el 100% de los estudiantes realice el servicio social en programas de interés público y desarrollo comunitario.</a:t>
          </a:r>
          <a:endParaRPr sz="1600" kern="1200" dirty="0">
            <a:solidFill>
              <a:schemeClr val="tx1"/>
            </a:solidFill>
          </a:endParaRPr>
        </a:p>
      </dsp:txBody>
      <dsp:txXfrm rot="16200000">
        <a:off x="2213778" y="595054"/>
        <a:ext cx="3802043" cy="2611933"/>
      </dsp:txXfrm>
    </dsp:sp>
    <dsp:sp modelId="{A5AC6FC2-D6FE-F142-A4C5-3C4C43DB1220}">
      <dsp:nvSpPr>
        <dsp:cNvPr id="0" name=""/>
        <dsp:cNvSpPr/>
      </dsp:nvSpPr>
      <dsp:spPr>
        <a:xfrm rot="16200000">
          <a:off x="5021607" y="595054"/>
          <a:ext cx="3802043" cy="2611933"/>
        </a:xfrm>
        <a:prstGeom prst="flowChartManualOperati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86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>
              <a:solidFill>
                <a:srgbClr val="000000"/>
              </a:solidFill>
            </a:rPr>
            <a:t>Estrategia 5.6.1.1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0" i="0" kern="120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i="0" kern="1200" dirty="0" smtClean="0">
              <a:solidFill>
                <a:srgbClr val="000000"/>
              </a:solidFill>
            </a:rPr>
            <a:t>Impulsar la recuperación del sentido solidario, comunitario, y de retribución a la sociedad que dieron origen al servicio social.</a:t>
          </a:r>
          <a:endParaRPr lang="es-ES" sz="1600" b="0" i="0" kern="1200" dirty="0">
            <a:solidFill>
              <a:srgbClr val="000000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200" b="0" i="0" kern="1200" baseline="0" dirty="0"/>
        </a:p>
      </dsp:txBody>
      <dsp:txXfrm rot="16200000">
        <a:off x="5021607" y="595054"/>
        <a:ext cx="3802043" cy="261193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F4C378-6876-0B40-A5D4-CFFC0746F911}">
      <dsp:nvSpPr>
        <dsp:cNvPr id="0" name=""/>
        <dsp:cNvSpPr/>
      </dsp:nvSpPr>
      <dsp:spPr>
        <a:xfrm>
          <a:off x="0" y="0"/>
          <a:ext cx="3200399" cy="320039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821707-7EB2-694A-B81D-608BD8107A21}">
      <dsp:nvSpPr>
        <dsp:cNvPr id="0" name=""/>
        <dsp:cNvSpPr/>
      </dsp:nvSpPr>
      <dsp:spPr>
        <a:xfrm>
          <a:off x="1600199" y="0"/>
          <a:ext cx="4800600" cy="3200399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CONVOCATORIA PARA PRESENTAR PROYECTOS  RURALES</a:t>
          </a:r>
          <a:endParaRPr sz="1500" kern="1200" dirty="0"/>
        </a:p>
      </dsp:txBody>
      <dsp:txXfrm>
        <a:off x="1600199" y="0"/>
        <a:ext cx="4800600" cy="512063"/>
      </dsp:txXfrm>
    </dsp:sp>
    <dsp:sp modelId="{F623400B-5689-E340-8A37-71EA8F3340CE}">
      <dsp:nvSpPr>
        <dsp:cNvPr id="0" name=""/>
        <dsp:cNvSpPr/>
      </dsp:nvSpPr>
      <dsp:spPr>
        <a:xfrm>
          <a:off x="336041" y="512063"/>
          <a:ext cx="2528316" cy="252831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249ED1-0B7A-DE44-8646-510528BC26CB}">
      <dsp:nvSpPr>
        <dsp:cNvPr id="0" name=""/>
        <dsp:cNvSpPr/>
      </dsp:nvSpPr>
      <dsp:spPr>
        <a:xfrm>
          <a:off x="1600199" y="512063"/>
          <a:ext cx="4800600" cy="2528316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EL monto del fondo fue </a:t>
          </a:r>
          <a:r>
            <a:rPr lang="es-ES_tradnl" sz="1500" b="1" kern="1200" dirty="0" smtClean="0">
              <a:solidFill>
                <a:srgbClr val="FFFFFF"/>
              </a:solidFill>
            </a:rPr>
            <a:t>$61,345,715.00</a:t>
          </a:r>
          <a:endParaRPr sz="1500" b="1" kern="1200" dirty="0">
            <a:solidFill>
              <a:srgbClr val="FFFFFF"/>
            </a:solidFill>
          </a:endParaRPr>
        </a:p>
      </dsp:txBody>
      <dsp:txXfrm>
        <a:off x="1600199" y="512063"/>
        <a:ext cx="4800600" cy="512064"/>
      </dsp:txXfrm>
    </dsp:sp>
    <dsp:sp modelId="{580D9A55-5F5E-6041-BF79-56BAE38F8E95}">
      <dsp:nvSpPr>
        <dsp:cNvPr id="0" name=""/>
        <dsp:cNvSpPr/>
      </dsp:nvSpPr>
      <dsp:spPr>
        <a:xfrm>
          <a:off x="672083" y="1024127"/>
          <a:ext cx="1856232" cy="18562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89EFB6-6A75-F045-A840-B1A2F9D4078C}">
      <dsp:nvSpPr>
        <dsp:cNvPr id="0" name=""/>
        <dsp:cNvSpPr/>
      </dsp:nvSpPr>
      <dsp:spPr>
        <a:xfrm>
          <a:off x="1600199" y="1024127"/>
          <a:ext cx="4800600" cy="1856232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Catálogo de servicios tecnológicos de capacitación.</a:t>
          </a:r>
          <a:endParaRPr sz="1500" kern="1200" dirty="0"/>
        </a:p>
      </dsp:txBody>
      <dsp:txXfrm>
        <a:off x="1600199" y="1024127"/>
        <a:ext cx="4800600" cy="512064"/>
      </dsp:txXfrm>
    </dsp:sp>
    <dsp:sp modelId="{0864C1E3-2B5C-9845-A1B8-43E331C780A3}">
      <dsp:nvSpPr>
        <dsp:cNvPr id="0" name=""/>
        <dsp:cNvSpPr/>
      </dsp:nvSpPr>
      <dsp:spPr>
        <a:xfrm>
          <a:off x="1008125" y="1536191"/>
          <a:ext cx="1184148" cy="11841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AEFA4F-282D-2645-B12F-71FFB5B3B0A9}">
      <dsp:nvSpPr>
        <dsp:cNvPr id="0" name=""/>
        <dsp:cNvSpPr/>
      </dsp:nvSpPr>
      <dsp:spPr>
        <a:xfrm>
          <a:off x="1600199" y="1536191"/>
          <a:ext cx="4800600" cy="1184148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Actualización de la Matriz de Indicadores por Resultados.</a:t>
          </a:r>
          <a:endParaRPr lang="es-ES_tradnl" sz="1500" kern="1200" dirty="0"/>
        </a:p>
      </dsp:txBody>
      <dsp:txXfrm>
        <a:off x="1600199" y="1536191"/>
        <a:ext cx="4800600" cy="512064"/>
      </dsp:txXfrm>
    </dsp:sp>
    <dsp:sp modelId="{FCFA6EE9-E466-7F44-9E9A-63835C7C95FB}">
      <dsp:nvSpPr>
        <dsp:cNvPr id="0" name=""/>
        <dsp:cNvSpPr/>
      </dsp:nvSpPr>
      <dsp:spPr>
        <a:xfrm>
          <a:off x="1344167" y="2048256"/>
          <a:ext cx="512064" cy="51206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C7CC49-9F16-B044-983A-76C000158C0C}">
      <dsp:nvSpPr>
        <dsp:cNvPr id="0" name=""/>
        <dsp:cNvSpPr/>
      </dsp:nvSpPr>
      <dsp:spPr>
        <a:xfrm>
          <a:off x="1600199" y="2048256"/>
          <a:ext cx="4800600" cy="512064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Implementar la contraloría social.</a:t>
          </a:r>
          <a:endParaRPr lang="es-ES_tradnl" sz="1500" kern="1200" dirty="0"/>
        </a:p>
      </dsp:txBody>
      <dsp:txXfrm>
        <a:off x="1600199" y="2048256"/>
        <a:ext cx="4800600" cy="512063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134FBA-C21C-5240-A688-1EA0EA70C578}">
      <dsp:nvSpPr>
        <dsp:cNvPr id="0" name=""/>
        <dsp:cNvSpPr/>
      </dsp:nvSpPr>
      <dsp:spPr>
        <a:xfrm>
          <a:off x="0" y="1306635"/>
          <a:ext cx="80772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EDB5B7-618A-554F-8292-B568F7B9472C}">
      <dsp:nvSpPr>
        <dsp:cNvPr id="0" name=""/>
        <dsp:cNvSpPr/>
      </dsp:nvSpPr>
      <dsp:spPr>
        <a:xfrm>
          <a:off x="386506" y="179836"/>
          <a:ext cx="7685321" cy="12743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solidFill>
                <a:srgbClr val="000000"/>
              </a:solidFill>
            </a:rPr>
            <a:t>Contar con una oficina de vinculación y transferencia del conocimiento en el SNEST.</a:t>
          </a:r>
          <a:endParaRPr sz="2400" kern="1200" dirty="0">
            <a:solidFill>
              <a:srgbClr val="000000"/>
            </a:solidFill>
          </a:endParaRPr>
        </a:p>
      </dsp:txBody>
      <dsp:txXfrm>
        <a:off x="386506" y="179836"/>
        <a:ext cx="7685321" cy="1274399"/>
      </dsp:txXfrm>
    </dsp:sp>
    <dsp:sp modelId="{55DAE99D-B7A8-924B-A824-A0DEC59A7306}">
      <dsp:nvSpPr>
        <dsp:cNvPr id="0" name=""/>
        <dsp:cNvSpPr/>
      </dsp:nvSpPr>
      <dsp:spPr>
        <a:xfrm>
          <a:off x="0" y="2424500"/>
          <a:ext cx="80772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2C6BA-E01E-D24D-B312-EEB40E6BC011}">
      <dsp:nvSpPr>
        <dsp:cNvPr id="0" name=""/>
        <dsp:cNvSpPr/>
      </dsp:nvSpPr>
      <dsp:spPr>
        <a:xfrm>
          <a:off x="401099" y="1612635"/>
          <a:ext cx="7672474" cy="959464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solidFill>
                <a:srgbClr val="000000"/>
              </a:solidFill>
            </a:rPr>
            <a:t>Incluir las nuevas funciones de vinculación en la estructura organizacional de la DGEST y de los </a:t>
          </a:r>
          <a:r>
            <a:rPr lang="es-ES_tradnl" sz="2400" kern="1200" dirty="0" err="1" smtClean="0">
              <a:solidFill>
                <a:srgbClr val="000000"/>
              </a:solidFill>
            </a:rPr>
            <a:t>ITs</a:t>
          </a:r>
          <a:r>
            <a:rPr lang="es-ES_tradnl" sz="2400" kern="1200" dirty="0" smtClean="0">
              <a:solidFill>
                <a:srgbClr val="000000"/>
              </a:solidFill>
            </a:rPr>
            <a:t>.</a:t>
          </a:r>
          <a:endParaRPr sz="2400" kern="1200" dirty="0">
            <a:solidFill>
              <a:srgbClr val="000000"/>
            </a:solidFill>
          </a:endParaRPr>
        </a:p>
      </dsp:txBody>
      <dsp:txXfrm>
        <a:off x="401099" y="1612635"/>
        <a:ext cx="7672474" cy="959464"/>
      </dsp:txXfrm>
    </dsp:sp>
    <dsp:sp modelId="{359FFB2E-8F54-1A4A-B78B-C47A44EAA8EF}">
      <dsp:nvSpPr>
        <dsp:cNvPr id="0" name=""/>
        <dsp:cNvSpPr/>
      </dsp:nvSpPr>
      <dsp:spPr>
        <a:xfrm>
          <a:off x="0" y="3759163"/>
          <a:ext cx="80772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1C596-6ACB-F847-B903-5A0ECF726CDE}">
      <dsp:nvSpPr>
        <dsp:cNvPr id="0" name=""/>
        <dsp:cNvSpPr/>
      </dsp:nvSpPr>
      <dsp:spPr>
        <a:xfrm>
          <a:off x="384140" y="2730500"/>
          <a:ext cx="7690326" cy="1176262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solidFill>
                <a:srgbClr val="000000"/>
              </a:solidFill>
            </a:rPr>
            <a:t>Definir la estructura jurídica y patrimonial del SNEST (Facultar al DG y a los Directores para suscribir convenios).</a:t>
          </a:r>
          <a:endParaRPr sz="2400" kern="1200" dirty="0">
            <a:solidFill>
              <a:srgbClr val="000000"/>
            </a:solidFill>
          </a:endParaRPr>
        </a:p>
      </dsp:txBody>
      <dsp:txXfrm>
        <a:off x="384140" y="2730500"/>
        <a:ext cx="7690326" cy="11762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DADA15-9AF9-1142-B706-E7E14FA8B412}">
      <dsp:nvSpPr>
        <dsp:cNvPr id="0" name=""/>
        <dsp:cNvSpPr/>
      </dsp:nvSpPr>
      <dsp:spPr>
        <a:xfrm>
          <a:off x="0" y="126661"/>
          <a:ext cx="8077200" cy="162227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b="1" kern="1200" dirty="0" smtClean="0">
              <a:solidFill>
                <a:srgbClr val="000090"/>
              </a:solidFill>
            </a:rPr>
            <a:t>Funciones oficiales: </a:t>
          </a:r>
          <a:r>
            <a:rPr lang="es-ES_tradnl" sz="2900" kern="1200" dirty="0" smtClean="0"/>
            <a:t>Promoción profesional, propiedad intelectual, servicios tecnológicos.</a:t>
          </a:r>
          <a:endParaRPr sz="2900" kern="1200" dirty="0"/>
        </a:p>
      </dsp:txBody>
      <dsp:txXfrm>
        <a:off x="0" y="126661"/>
        <a:ext cx="8077200" cy="1622278"/>
      </dsp:txXfrm>
    </dsp:sp>
    <dsp:sp modelId="{6C09F905-629C-E842-A08F-5F7800EE8F9F}">
      <dsp:nvSpPr>
        <dsp:cNvPr id="0" name=""/>
        <dsp:cNvSpPr/>
      </dsp:nvSpPr>
      <dsp:spPr>
        <a:xfrm>
          <a:off x="0" y="1959121"/>
          <a:ext cx="8077200" cy="1622278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1484"/>
                <a:satOff val="-8409"/>
                <a:lumOff val="46251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41484"/>
                <a:satOff val="-8409"/>
                <a:lumOff val="46251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41484"/>
                <a:satOff val="-8409"/>
                <a:lumOff val="462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900" b="1" kern="1200" dirty="0" smtClean="0">
              <a:solidFill>
                <a:srgbClr val="000090"/>
              </a:solidFill>
            </a:rPr>
            <a:t>Funciones faltantes: </a:t>
          </a:r>
          <a:r>
            <a:rPr lang="es-ES_tradnl" sz="2900" kern="1200" dirty="0" smtClean="0">
              <a:solidFill>
                <a:schemeClr val="tx1"/>
              </a:solidFill>
            </a:rPr>
            <a:t>Concertación, Transferencia de tecnología, Servicios de consultoría, incubación de empresas, programa educativo rural.</a:t>
          </a:r>
          <a:endParaRPr lang="es-ES_tradnl" sz="2900" kern="1200" dirty="0">
            <a:solidFill>
              <a:schemeClr val="tx1"/>
            </a:solidFill>
          </a:endParaRPr>
        </a:p>
      </dsp:txBody>
      <dsp:txXfrm>
        <a:off x="0" y="1959121"/>
        <a:ext cx="8077200" cy="162227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80A359-6B2E-F147-B9CB-989B8F3EF8C2}">
      <dsp:nvSpPr>
        <dsp:cNvPr id="0" name=""/>
        <dsp:cNvSpPr/>
      </dsp:nvSpPr>
      <dsp:spPr>
        <a:xfrm>
          <a:off x="40" y="29812"/>
          <a:ext cx="3845569" cy="13048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600" kern="1200" dirty="0" smtClean="0"/>
            <a:t>Interna: Comité de Vinculación</a:t>
          </a:r>
          <a:endParaRPr lang="es-ES_tradnl" sz="3600" kern="1200" dirty="0"/>
        </a:p>
      </dsp:txBody>
      <dsp:txXfrm>
        <a:off x="40" y="29812"/>
        <a:ext cx="3845569" cy="1304870"/>
      </dsp:txXfrm>
    </dsp:sp>
    <dsp:sp modelId="{19EC4BA6-72D7-5544-A9CF-805BE6710CD4}">
      <dsp:nvSpPr>
        <dsp:cNvPr id="0" name=""/>
        <dsp:cNvSpPr/>
      </dsp:nvSpPr>
      <dsp:spPr>
        <a:xfrm>
          <a:off x="40" y="1334683"/>
          <a:ext cx="3845569" cy="31614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Departamentos Académicos.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Academias.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Jefes de proyectos de vinculación.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Posgrado e Investigación.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Comunicación y Difusión.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Extraescolares, etc.</a:t>
          </a:r>
          <a:endParaRPr lang="es-ES_tradnl" sz="2100" kern="1200" dirty="0"/>
        </a:p>
      </dsp:txBody>
      <dsp:txXfrm>
        <a:off x="40" y="1334683"/>
        <a:ext cx="3845569" cy="3161467"/>
      </dsp:txXfrm>
    </dsp:sp>
    <dsp:sp modelId="{3B18B576-0844-5247-A87F-19D75FA35240}">
      <dsp:nvSpPr>
        <dsp:cNvPr id="0" name=""/>
        <dsp:cNvSpPr/>
      </dsp:nvSpPr>
      <dsp:spPr>
        <a:xfrm>
          <a:off x="4383989" y="29812"/>
          <a:ext cx="3845569" cy="13048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600" kern="1200" dirty="0" smtClean="0"/>
            <a:t>Externa: Consejos de Vinculación</a:t>
          </a:r>
          <a:endParaRPr lang="es-ES_tradnl" sz="3600" kern="1200" dirty="0"/>
        </a:p>
      </dsp:txBody>
      <dsp:txXfrm>
        <a:off x="4383989" y="29812"/>
        <a:ext cx="3845569" cy="1304870"/>
      </dsp:txXfrm>
    </dsp:sp>
    <dsp:sp modelId="{5C08F696-7A44-CD4A-AD14-C4C217ED4920}">
      <dsp:nvSpPr>
        <dsp:cNvPr id="0" name=""/>
        <dsp:cNvSpPr/>
      </dsp:nvSpPr>
      <dsp:spPr>
        <a:xfrm>
          <a:off x="4383989" y="1334683"/>
          <a:ext cx="3845569" cy="31614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Capacidades Académicas.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Capacidades Tecnológicas.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Acervos intelectuales.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Capacidades culturales y deportivas.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Necesidades de plazas para residencias, servicio social, visitas industriales, laboratorios, etc. </a:t>
          </a:r>
          <a:endParaRPr lang="es-ES_tradnl" sz="2100" kern="1200" dirty="0"/>
        </a:p>
      </dsp:txBody>
      <dsp:txXfrm>
        <a:off x="4383989" y="1334683"/>
        <a:ext cx="3845569" cy="316146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80A359-6B2E-F147-B9CB-989B8F3EF8C2}">
      <dsp:nvSpPr>
        <dsp:cNvPr id="0" name=""/>
        <dsp:cNvSpPr/>
      </dsp:nvSpPr>
      <dsp:spPr>
        <a:xfrm>
          <a:off x="2571" y="104469"/>
          <a:ext cx="2507456" cy="874793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/>
            <a:t>PROPIEDAD INTELECTUAL</a:t>
          </a:r>
          <a:endParaRPr lang="es-ES_tradnl" sz="2400" kern="1200" dirty="0"/>
        </a:p>
      </dsp:txBody>
      <dsp:txXfrm>
        <a:off x="2571" y="104469"/>
        <a:ext cx="2507456" cy="874793"/>
      </dsp:txXfrm>
    </dsp:sp>
    <dsp:sp modelId="{19EC4BA6-72D7-5544-A9CF-805BE6710CD4}">
      <dsp:nvSpPr>
        <dsp:cNvPr id="0" name=""/>
        <dsp:cNvSpPr/>
      </dsp:nvSpPr>
      <dsp:spPr>
        <a:xfrm>
          <a:off x="2571" y="979263"/>
          <a:ext cx="2507456" cy="34422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Investigación con potencial de comercialización.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Proyectos de Innovación tecnológica.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Proyectos de creatividad y emprendedores.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Año sabático.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900" kern="1200" dirty="0"/>
        </a:p>
      </dsp:txBody>
      <dsp:txXfrm>
        <a:off x="2571" y="979263"/>
        <a:ext cx="2507456" cy="3442229"/>
      </dsp:txXfrm>
    </dsp:sp>
    <dsp:sp modelId="{3B18B576-0844-5247-A87F-19D75FA35240}">
      <dsp:nvSpPr>
        <dsp:cNvPr id="0" name=""/>
        <dsp:cNvSpPr/>
      </dsp:nvSpPr>
      <dsp:spPr>
        <a:xfrm>
          <a:off x="2861071" y="104469"/>
          <a:ext cx="2507456" cy="87479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/>
            <a:t>INCUBADORA DE EMPRESAS</a:t>
          </a:r>
          <a:endParaRPr lang="es-ES_tradnl" sz="2400" kern="1200" dirty="0"/>
        </a:p>
      </dsp:txBody>
      <dsp:txXfrm>
        <a:off x="2861071" y="104469"/>
        <a:ext cx="2507456" cy="874793"/>
      </dsp:txXfrm>
    </dsp:sp>
    <dsp:sp modelId="{5C08F696-7A44-CD4A-AD14-C4C217ED4920}">
      <dsp:nvSpPr>
        <dsp:cNvPr id="0" name=""/>
        <dsp:cNvSpPr/>
      </dsp:nvSpPr>
      <dsp:spPr>
        <a:xfrm>
          <a:off x="2861071" y="979263"/>
          <a:ext cx="2507456" cy="34422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Generación de empresas y empleos.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Oportunidades de desarrollo para   egresados, jubilados y la sociedad en general.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Red de </a:t>
          </a:r>
          <a:r>
            <a:rPr lang="es-ES_tradnl" sz="1900" kern="1200" dirty="0" err="1" smtClean="0"/>
            <a:t>CIIE´s</a:t>
          </a:r>
          <a:r>
            <a:rPr lang="es-ES_tradnl" sz="1900" kern="1200" dirty="0" smtClean="0"/>
            <a:t>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Red de consultores.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900" kern="1200" dirty="0"/>
        </a:p>
      </dsp:txBody>
      <dsp:txXfrm>
        <a:off x="2861071" y="979263"/>
        <a:ext cx="2507456" cy="3442229"/>
      </dsp:txXfrm>
    </dsp:sp>
    <dsp:sp modelId="{72A09EC9-7DEC-A04E-9D57-0C87E264CF65}">
      <dsp:nvSpPr>
        <dsp:cNvPr id="0" name=""/>
        <dsp:cNvSpPr/>
      </dsp:nvSpPr>
      <dsp:spPr>
        <a:xfrm>
          <a:off x="5719572" y="104469"/>
          <a:ext cx="2507456" cy="874793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>
              <a:solidFill>
                <a:srgbClr val="000000"/>
              </a:solidFill>
            </a:rPr>
            <a:t>TR</a:t>
          </a:r>
          <a:r>
            <a:rPr lang="es-ES_tradnl" sz="1900" kern="1200" dirty="0" smtClean="0">
              <a:solidFill>
                <a:schemeClr val="tx1"/>
              </a:solidFill>
            </a:rPr>
            <a:t>ANSFERENCIA DE TECNOLOGÍA</a:t>
          </a:r>
          <a:endParaRPr lang="es-ES_tradnl" sz="1900" kern="1200" dirty="0">
            <a:solidFill>
              <a:schemeClr val="tx1"/>
            </a:solidFill>
          </a:endParaRPr>
        </a:p>
      </dsp:txBody>
      <dsp:txXfrm>
        <a:off x="5719572" y="104469"/>
        <a:ext cx="2507456" cy="874793"/>
      </dsp:txXfrm>
    </dsp:sp>
    <dsp:sp modelId="{25A82F68-D3B4-7F41-8032-CD6BEB373B36}">
      <dsp:nvSpPr>
        <dsp:cNvPr id="0" name=""/>
        <dsp:cNvSpPr/>
      </dsp:nvSpPr>
      <dsp:spPr>
        <a:xfrm>
          <a:off x="5719572" y="979263"/>
          <a:ext cx="2507456" cy="34422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Servicios Tecnológicos.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Laboratorios certificados.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Licenciamiento de activos intelectuales.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900" kern="1200" dirty="0" smtClean="0"/>
            <a:t>Comercialización de la tecnología.</a:t>
          </a:r>
          <a:endParaRPr lang="es-ES_trad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900" kern="1200" dirty="0"/>
        </a:p>
      </dsp:txBody>
      <dsp:txXfrm>
        <a:off x="5719572" y="979263"/>
        <a:ext cx="2507456" cy="344222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1D3E62-7339-4996-8FA6-6BFA6E545D06}">
      <dsp:nvSpPr>
        <dsp:cNvPr id="0" name=""/>
        <dsp:cNvSpPr/>
      </dsp:nvSpPr>
      <dsp:spPr>
        <a:xfrm>
          <a:off x="0" y="1027451"/>
          <a:ext cx="60960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83433-CFDB-4BDB-AFE1-2D4C3505F9A6}">
      <dsp:nvSpPr>
        <dsp:cNvPr id="0" name=""/>
        <dsp:cNvSpPr/>
      </dsp:nvSpPr>
      <dsp:spPr>
        <a:xfrm>
          <a:off x="277091" y="39187"/>
          <a:ext cx="5796401" cy="105779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Instalación de la Red (Diciembre 8, 2009)</a:t>
          </a:r>
          <a:r>
            <a:rPr lang="es-MX" sz="1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</dsp:txBody>
      <dsp:txXfrm>
        <a:off x="277091" y="39187"/>
        <a:ext cx="5796401" cy="1057799"/>
      </dsp:txXfrm>
    </dsp:sp>
    <dsp:sp modelId="{2DFF1D6C-2DF8-42F2-AAEB-93BEA407F76B}">
      <dsp:nvSpPr>
        <dsp:cNvPr id="0" name=""/>
        <dsp:cNvSpPr/>
      </dsp:nvSpPr>
      <dsp:spPr>
        <a:xfrm>
          <a:off x="0" y="1976069"/>
          <a:ext cx="60960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331290-E097-47E5-BDE1-084B9C6F3996}">
      <dsp:nvSpPr>
        <dsp:cNvPr id="0" name=""/>
        <dsp:cNvSpPr/>
      </dsp:nvSpPr>
      <dsp:spPr>
        <a:xfrm>
          <a:off x="195250" y="1202285"/>
          <a:ext cx="5813261" cy="869418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Operación: Tiene 14 Coordinaciones Regionales. </a:t>
          </a:r>
          <a:endParaRPr lang="es-MX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95250" y="1202285"/>
        <a:ext cx="5813261" cy="869418"/>
      </dsp:txXfrm>
    </dsp:sp>
    <dsp:sp modelId="{735D35D1-9B2F-41E5-92F4-AA1FA3B18DC8}">
      <dsp:nvSpPr>
        <dsp:cNvPr id="0" name=""/>
        <dsp:cNvSpPr/>
      </dsp:nvSpPr>
      <dsp:spPr>
        <a:xfrm>
          <a:off x="0" y="2919348"/>
          <a:ext cx="60960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E9172-0E3F-451C-AE56-3B1DD4E1A391}">
      <dsp:nvSpPr>
        <dsp:cNvPr id="0" name=""/>
        <dsp:cNvSpPr/>
      </dsp:nvSpPr>
      <dsp:spPr>
        <a:xfrm>
          <a:off x="294977" y="2129069"/>
          <a:ext cx="5799272" cy="864078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Profesionalización de Gestores de Vinculación</a:t>
          </a:r>
          <a:r>
            <a:rPr lang="es-MX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  <a:endParaRPr lang="es-MX" sz="1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4977" y="2129069"/>
        <a:ext cx="5799272" cy="864078"/>
      </dsp:txXfrm>
    </dsp:sp>
    <dsp:sp modelId="{6F963F74-AB70-4879-A242-F625850785BE}">
      <dsp:nvSpPr>
        <dsp:cNvPr id="0" name=""/>
        <dsp:cNvSpPr/>
      </dsp:nvSpPr>
      <dsp:spPr>
        <a:xfrm>
          <a:off x="0" y="3894547"/>
          <a:ext cx="60960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1DC73-03F7-49D3-BDC0-57A4B78E2074}">
      <dsp:nvSpPr>
        <dsp:cNvPr id="0" name=""/>
        <dsp:cNvSpPr/>
      </dsp:nvSpPr>
      <dsp:spPr>
        <a:xfrm>
          <a:off x="304502" y="3072348"/>
          <a:ext cx="5700783" cy="895999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Diplomado sobre Formación de Gestores de Vinculación (SES-ANUIES-FESE): Inició 21 de mayo 2010</a:t>
          </a:r>
          <a:r>
            <a:rPr lang="es-MX" sz="1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  <a:endParaRPr lang="es-MX" sz="1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4502" y="3072348"/>
        <a:ext cx="5700783" cy="89599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FBE787-77B3-894D-BEDD-4A52A89BC044}">
      <dsp:nvSpPr>
        <dsp:cNvPr id="0" name=""/>
        <dsp:cNvSpPr/>
      </dsp:nvSpPr>
      <dsp:spPr>
        <a:xfrm rot="16200000">
          <a:off x="-594050" y="595054"/>
          <a:ext cx="3802043" cy="2611933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045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i="0" kern="1200" baseline="0" dirty="0" smtClean="0">
              <a:solidFill>
                <a:schemeClr val="tx1"/>
              </a:solidFill>
              <a:latin typeface="Arial"/>
              <a:cs typeface="Arial"/>
            </a:rPr>
            <a:t>Objetivo</a:t>
          </a:r>
          <a:r>
            <a:rPr lang="es-MX" sz="2000" b="1" i="0" kern="1200" dirty="0" smtClean="0">
              <a:solidFill>
                <a:schemeClr val="tx1"/>
              </a:solidFill>
              <a:latin typeface="Arial"/>
              <a:cs typeface="Arial"/>
            </a:rPr>
            <a:t> específico 5.4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i="0" kern="1200" dirty="0" smtClean="0">
              <a:solidFill>
                <a:schemeClr val="tx1"/>
              </a:solidFill>
              <a:latin typeface="Arial"/>
              <a:cs typeface="Arial"/>
            </a:rPr>
            <a:t>Promover el registro de propiedad intelectual.</a:t>
          </a:r>
          <a:endParaRPr lang="es-MX" sz="2000" b="1" kern="1200" dirty="0">
            <a:solidFill>
              <a:schemeClr val="tx1"/>
            </a:solidFill>
            <a:latin typeface="Arial"/>
            <a:cs typeface="Arial"/>
          </a:endParaRPr>
        </a:p>
      </dsp:txBody>
      <dsp:txXfrm rot="16200000">
        <a:off x="-594050" y="595054"/>
        <a:ext cx="3802043" cy="2611933"/>
      </dsp:txXfrm>
    </dsp:sp>
    <dsp:sp modelId="{68A4613F-E37B-9442-BC98-EAA68B6631AE}">
      <dsp:nvSpPr>
        <dsp:cNvPr id="0" name=""/>
        <dsp:cNvSpPr/>
      </dsp:nvSpPr>
      <dsp:spPr>
        <a:xfrm rot="16200000">
          <a:off x="2213778" y="595054"/>
          <a:ext cx="3802043" cy="2611933"/>
        </a:xfrm>
        <a:prstGeom prst="flowChartManualOperati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045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i="0" kern="1200" dirty="0" smtClean="0">
              <a:solidFill>
                <a:schemeClr val="tx1"/>
              </a:solidFill>
              <a:latin typeface="Arial"/>
              <a:cs typeface="Arial"/>
            </a:rPr>
            <a:t>Meta 5.4.1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i="0" kern="1200" dirty="0" smtClean="0">
              <a:solidFill>
                <a:schemeClr val="tx1"/>
              </a:solidFill>
              <a:latin typeface="Arial"/>
              <a:cs typeface="Arial"/>
            </a:rPr>
            <a:t>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Arial"/>
              <a:cs typeface="Arial"/>
            </a:rPr>
            <a:t>Para el 2012, obtener 200 registros de propiedad intelectual.</a:t>
          </a:r>
          <a:endParaRPr lang="es-MX" sz="2000" b="1" kern="1200" dirty="0">
            <a:solidFill>
              <a:schemeClr val="tx1"/>
            </a:solidFill>
            <a:latin typeface="Arial"/>
            <a:cs typeface="Arial"/>
          </a:endParaRPr>
        </a:p>
      </dsp:txBody>
      <dsp:txXfrm rot="16200000">
        <a:off x="2213778" y="595054"/>
        <a:ext cx="3802043" cy="2611933"/>
      </dsp:txXfrm>
    </dsp:sp>
    <dsp:sp modelId="{A5AC6FC2-D6FE-F142-A4C5-3C4C43DB1220}">
      <dsp:nvSpPr>
        <dsp:cNvPr id="0" name=""/>
        <dsp:cNvSpPr/>
      </dsp:nvSpPr>
      <dsp:spPr>
        <a:xfrm rot="16200000">
          <a:off x="5021607" y="595054"/>
          <a:ext cx="3802043" cy="2611933"/>
        </a:xfrm>
        <a:prstGeom prst="flowChartManualOperati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045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i="0" kern="1200" dirty="0" smtClean="0">
              <a:solidFill>
                <a:schemeClr val="tx1"/>
              </a:solidFill>
            </a:rPr>
            <a:t>Estrategia 5.4.1.1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b="1" i="0" kern="1200" dirty="0" smtClean="0">
            <a:solidFill>
              <a:schemeClr val="tx1"/>
            </a:solidFill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i="0" kern="1200" dirty="0" smtClean="0">
              <a:solidFill>
                <a:schemeClr val="tx1"/>
              </a:solidFill>
            </a:rPr>
            <a:t>Fomentar la cultura de la protección de los productos intelectuales.</a:t>
          </a:r>
          <a:endParaRPr lang="es-ES" sz="2000" b="1" i="0" kern="1200" dirty="0">
            <a:solidFill>
              <a:schemeClr val="tx1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b="0" i="0" kern="1200" baseline="0" dirty="0"/>
        </a:p>
      </dsp:txBody>
      <dsp:txXfrm rot="16200000">
        <a:off x="5021607" y="595054"/>
        <a:ext cx="3802043" cy="261193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F4C378-6876-0B40-A5D4-CFFC0746F911}">
      <dsp:nvSpPr>
        <dsp:cNvPr id="0" name=""/>
        <dsp:cNvSpPr/>
      </dsp:nvSpPr>
      <dsp:spPr>
        <a:xfrm>
          <a:off x="0" y="0"/>
          <a:ext cx="3886200" cy="3886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821707-7EB2-694A-B81D-608BD8107A21}">
      <dsp:nvSpPr>
        <dsp:cNvPr id="0" name=""/>
        <dsp:cNvSpPr/>
      </dsp:nvSpPr>
      <dsp:spPr>
        <a:xfrm>
          <a:off x="1943100" y="0"/>
          <a:ext cx="6210300" cy="3886200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b="1" kern="1200" dirty="0" smtClean="0">
              <a:solidFill>
                <a:srgbClr val="CCFFCC"/>
              </a:solidFill>
            </a:rPr>
            <a:t>49/120 </a:t>
          </a:r>
          <a:r>
            <a:rPr lang="es-ES_tradnl" sz="2200" kern="1200" dirty="0" smtClean="0">
              <a:solidFill>
                <a:srgbClr val="CCFFCC"/>
              </a:solidFill>
            </a:rPr>
            <a:t>Marcas (Escudos), que deben usar el signo   MR  o R en la parte superior derecha. </a:t>
          </a:r>
          <a:endParaRPr sz="2200" kern="1200" dirty="0">
            <a:solidFill>
              <a:srgbClr val="CCFFCC"/>
            </a:solidFill>
          </a:endParaRPr>
        </a:p>
      </dsp:txBody>
      <dsp:txXfrm>
        <a:off x="1943100" y="0"/>
        <a:ext cx="6210300" cy="825817"/>
      </dsp:txXfrm>
    </dsp:sp>
    <dsp:sp modelId="{F623400B-5689-E340-8A37-71EA8F3340CE}">
      <dsp:nvSpPr>
        <dsp:cNvPr id="0" name=""/>
        <dsp:cNvSpPr/>
      </dsp:nvSpPr>
      <dsp:spPr>
        <a:xfrm>
          <a:off x="510063" y="825817"/>
          <a:ext cx="2866072" cy="28660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249ED1-0B7A-DE44-8646-510528BC26CB}">
      <dsp:nvSpPr>
        <dsp:cNvPr id="0" name=""/>
        <dsp:cNvSpPr/>
      </dsp:nvSpPr>
      <dsp:spPr>
        <a:xfrm>
          <a:off x="1943100" y="825817"/>
          <a:ext cx="6210300" cy="286607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Enviar solicitud a la Dirección de Vinculación con </a:t>
          </a:r>
          <a:r>
            <a:rPr lang="es-ES_tradnl" sz="2200" u="sng" kern="1200" dirty="0" smtClean="0"/>
            <a:t>10 impresos 9x9 cm y la semblanza del escudo. </a:t>
          </a:r>
          <a:endParaRPr sz="2200" u="sng" kern="1200" dirty="0"/>
        </a:p>
      </dsp:txBody>
      <dsp:txXfrm>
        <a:off x="1943100" y="825817"/>
        <a:ext cx="6210300" cy="825817"/>
      </dsp:txXfrm>
    </dsp:sp>
    <dsp:sp modelId="{580D9A55-5F5E-6041-BF79-56BAE38F8E95}">
      <dsp:nvSpPr>
        <dsp:cNvPr id="0" name=""/>
        <dsp:cNvSpPr/>
      </dsp:nvSpPr>
      <dsp:spPr>
        <a:xfrm>
          <a:off x="1020127" y="1651634"/>
          <a:ext cx="1845945" cy="184594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89EFB6-6A75-F045-A840-B1A2F9D4078C}">
      <dsp:nvSpPr>
        <dsp:cNvPr id="0" name=""/>
        <dsp:cNvSpPr/>
      </dsp:nvSpPr>
      <dsp:spPr>
        <a:xfrm>
          <a:off x="1943100" y="1651634"/>
          <a:ext cx="6210300" cy="184594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b="1" kern="1200" dirty="0" smtClean="0"/>
            <a:t>19/120 </a:t>
          </a:r>
          <a:r>
            <a:rPr lang="es-ES_tradnl" sz="2200" kern="1200" dirty="0" smtClean="0"/>
            <a:t>Avisos Comerciales (Lemas) registrados.</a:t>
          </a:r>
          <a:endParaRPr sz="2200" kern="1200" dirty="0"/>
        </a:p>
      </dsp:txBody>
      <dsp:txXfrm>
        <a:off x="1943100" y="1651634"/>
        <a:ext cx="6210300" cy="825817"/>
      </dsp:txXfrm>
    </dsp:sp>
    <dsp:sp modelId="{0CA2741D-E45C-3E44-96DE-ED493685DBE3}">
      <dsp:nvSpPr>
        <dsp:cNvPr id="0" name=""/>
        <dsp:cNvSpPr/>
      </dsp:nvSpPr>
      <dsp:spPr>
        <a:xfrm>
          <a:off x="1530191" y="2477452"/>
          <a:ext cx="825817" cy="82581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CD71F9-0776-F744-9866-DF76FECDCA76}">
      <dsp:nvSpPr>
        <dsp:cNvPr id="0" name=""/>
        <dsp:cNvSpPr/>
      </dsp:nvSpPr>
      <dsp:spPr>
        <a:xfrm>
          <a:off x="1943100" y="2477452"/>
          <a:ext cx="6210300" cy="825817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Obra Plástica: </a:t>
          </a:r>
          <a:r>
            <a:rPr lang="es-ES_tradnl" sz="2200" u="sng" kern="1200" dirty="0" smtClean="0"/>
            <a:t>Fotografía en una hoja </a:t>
          </a:r>
          <a:r>
            <a:rPr lang="es-ES_tradnl" sz="2200" kern="1200" dirty="0" smtClean="0"/>
            <a:t>con las medidas reales de la pintura o escultura. </a:t>
          </a:r>
          <a:endParaRPr lang="es-ES_tradnl" sz="2200" kern="1200" dirty="0"/>
        </a:p>
      </dsp:txBody>
      <dsp:txXfrm>
        <a:off x="1943100" y="2477452"/>
        <a:ext cx="6210300" cy="82581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F4C378-6876-0B40-A5D4-CFFC0746F911}">
      <dsp:nvSpPr>
        <dsp:cNvPr id="0" name=""/>
        <dsp:cNvSpPr/>
      </dsp:nvSpPr>
      <dsp:spPr>
        <a:xfrm>
          <a:off x="0" y="0"/>
          <a:ext cx="3886200" cy="3886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821707-7EB2-694A-B81D-608BD8107A21}">
      <dsp:nvSpPr>
        <dsp:cNvPr id="0" name=""/>
        <dsp:cNvSpPr/>
      </dsp:nvSpPr>
      <dsp:spPr>
        <a:xfrm>
          <a:off x="1943100" y="0"/>
          <a:ext cx="6210300" cy="3886200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5 Títulos de patentes</a:t>
          </a:r>
          <a:endParaRPr sz="2200" kern="1200" dirty="0">
            <a:solidFill>
              <a:srgbClr val="CCFFCC"/>
            </a:solidFill>
          </a:endParaRPr>
        </a:p>
      </dsp:txBody>
      <dsp:txXfrm>
        <a:off x="1943100" y="0"/>
        <a:ext cx="6210300" cy="485776"/>
      </dsp:txXfrm>
    </dsp:sp>
    <dsp:sp modelId="{B561D0E1-1D09-C949-AAB6-81349578895D}">
      <dsp:nvSpPr>
        <dsp:cNvPr id="0" name=""/>
        <dsp:cNvSpPr/>
      </dsp:nvSpPr>
      <dsp:spPr>
        <a:xfrm>
          <a:off x="340043" y="485776"/>
          <a:ext cx="3206113" cy="320611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C8DC0D-A791-FD40-AD04-251095B749B5}">
      <dsp:nvSpPr>
        <dsp:cNvPr id="0" name=""/>
        <dsp:cNvSpPr/>
      </dsp:nvSpPr>
      <dsp:spPr>
        <a:xfrm>
          <a:off x="1943100" y="485776"/>
          <a:ext cx="6210300" cy="3206113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2 Títulos de modelos de utilidad</a:t>
          </a:r>
        </a:p>
      </dsp:txBody>
      <dsp:txXfrm>
        <a:off x="1943100" y="485776"/>
        <a:ext cx="6210300" cy="485776"/>
      </dsp:txXfrm>
    </dsp:sp>
    <dsp:sp modelId="{177F3A61-F5C0-254D-8F1D-1B33BA2D232A}">
      <dsp:nvSpPr>
        <dsp:cNvPr id="0" name=""/>
        <dsp:cNvSpPr/>
      </dsp:nvSpPr>
      <dsp:spPr>
        <a:xfrm>
          <a:off x="680086" y="971552"/>
          <a:ext cx="2526027" cy="25260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9BBBBC-7FD6-0644-BCF8-05849C150B31}">
      <dsp:nvSpPr>
        <dsp:cNvPr id="0" name=""/>
        <dsp:cNvSpPr/>
      </dsp:nvSpPr>
      <dsp:spPr>
        <a:xfrm>
          <a:off x="1943100" y="971552"/>
          <a:ext cx="6210300" cy="2526027"/>
        </a:xfrm>
        <a:prstGeom prst="rect">
          <a:avLst/>
        </a:prstGeom>
        <a:solidFill>
          <a:srgbClr val="660066"/>
        </a:solidFill>
        <a:ln w="9525" cap="flat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rgbClr val="FF6600"/>
              </a:solidFill>
            </a:rPr>
            <a:t>10 solicitudes en proceso de patente</a:t>
          </a:r>
        </a:p>
      </dsp:txBody>
      <dsp:txXfrm>
        <a:off x="1943100" y="971552"/>
        <a:ext cx="6210300" cy="485772"/>
      </dsp:txXfrm>
    </dsp:sp>
    <dsp:sp modelId="{7EB5AD18-60EB-4841-B529-00D295BF71C0}">
      <dsp:nvSpPr>
        <dsp:cNvPr id="0" name=""/>
        <dsp:cNvSpPr/>
      </dsp:nvSpPr>
      <dsp:spPr>
        <a:xfrm>
          <a:off x="1020127" y="1457324"/>
          <a:ext cx="1845945" cy="184594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08964E-FE3C-7745-AB46-4327BDF96F57}">
      <dsp:nvSpPr>
        <dsp:cNvPr id="0" name=""/>
        <dsp:cNvSpPr/>
      </dsp:nvSpPr>
      <dsp:spPr>
        <a:xfrm>
          <a:off x="1943100" y="1457324"/>
          <a:ext cx="6210300" cy="184594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1 solicitud en proceso de modelo de utilidad.</a:t>
          </a:r>
          <a:endParaRPr lang="es-ES_tradnl" sz="2200" kern="1200" dirty="0"/>
        </a:p>
      </dsp:txBody>
      <dsp:txXfrm>
        <a:off x="1943100" y="1457324"/>
        <a:ext cx="6210300" cy="485776"/>
      </dsp:txXfrm>
    </dsp:sp>
    <dsp:sp modelId="{CADFE328-4698-BA43-9556-EA68A7EB8919}">
      <dsp:nvSpPr>
        <dsp:cNvPr id="0" name=""/>
        <dsp:cNvSpPr/>
      </dsp:nvSpPr>
      <dsp:spPr>
        <a:xfrm>
          <a:off x="1360170" y="1943101"/>
          <a:ext cx="1165858" cy="116585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9A30B1-F595-8441-A8D9-977C36B03B5F}">
      <dsp:nvSpPr>
        <dsp:cNvPr id="0" name=""/>
        <dsp:cNvSpPr/>
      </dsp:nvSpPr>
      <dsp:spPr>
        <a:xfrm>
          <a:off x="1943100" y="1943101"/>
          <a:ext cx="6210300" cy="1165858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13 Certificados de obra</a:t>
          </a:r>
          <a:endParaRPr lang="es-ES_tradnl" sz="2200" kern="1200" dirty="0"/>
        </a:p>
      </dsp:txBody>
      <dsp:txXfrm>
        <a:off x="1943100" y="1943101"/>
        <a:ext cx="6210300" cy="485776"/>
      </dsp:txXfrm>
    </dsp:sp>
    <dsp:sp modelId="{C705CAC5-31E0-3541-93F1-3E7FCB154A3C}">
      <dsp:nvSpPr>
        <dsp:cNvPr id="0" name=""/>
        <dsp:cNvSpPr/>
      </dsp:nvSpPr>
      <dsp:spPr>
        <a:xfrm>
          <a:off x="1700213" y="2428877"/>
          <a:ext cx="485772" cy="4857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682827-9CA0-DB49-8FF9-83784CDBDE30}">
      <dsp:nvSpPr>
        <dsp:cNvPr id="0" name=""/>
        <dsp:cNvSpPr/>
      </dsp:nvSpPr>
      <dsp:spPr>
        <a:xfrm>
          <a:off x="1943100" y="2428877"/>
          <a:ext cx="6210300" cy="48577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12 Certificados de programas de cómputo</a:t>
          </a:r>
        </a:p>
      </dsp:txBody>
      <dsp:txXfrm>
        <a:off x="1943100" y="2428877"/>
        <a:ext cx="6210300" cy="48577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FBE787-77B3-894D-BEDD-4A52A89BC044}">
      <dsp:nvSpPr>
        <dsp:cNvPr id="0" name=""/>
        <dsp:cNvSpPr/>
      </dsp:nvSpPr>
      <dsp:spPr>
        <a:xfrm rot="16200000">
          <a:off x="-594050" y="595054"/>
          <a:ext cx="3802043" cy="2611933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616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baseline="0" dirty="0" smtClean="0">
              <a:solidFill>
                <a:srgbClr val="000000"/>
              </a:solidFill>
              <a:latin typeface="Arial"/>
              <a:cs typeface="Arial"/>
            </a:rPr>
            <a:t>Objetivo</a:t>
          </a:r>
          <a:r>
            <a:rPr lang="es-ES" sz="1500" b="1" i="0" kern="1200" dirty="0" smtClean="0">
              <a:solidFill>
                <a:srgbClr val="000000"/>
              </a:solidFill>
              <a:latin typeface="Arial"/>
              <a:cs typeface="Arial"/>
            </a:rPr>
            <a:t> específico 5.1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b="1" i="0" kern="1200" dirty="0" smtClean="0">
            <a:solidFill>
              <a:srgbClr val="000000"/>
            </a:solidFill>
            <a:latin typeface="Arial"/>
            <a:cs typeface="Arial"/>
          </a:endParaRP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dirty="0" smtClean="0">
              <a:solidFill>
                <a:srgbClr val="000000"/>
              </a:solidFill>
              <a:latin typeface="Arial"/>
              <a:cs typeface="Arial"/>
            </a:rPr>
            <a:t> Conformar el Consejo de Vinculación en las Instituciones del Sistema.</a:t>
          </a:r>
          <a:endParaRPr sz="15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 rot="16200000">
        <a:off x="-594050" y="595054"/>
        <a:ext cx="3802043" cy="2611933"/>
      </dsp:txXfrm>
    </dsp:sp>
    <dsp:sp modelId="{68A4613F-E37B-9442-BC98-EAA68B6631AE}">
      <dsp:nvSpPr>
        <dsp:cNvPr id="0" name=""/>
        <dsp:cNvSpPr/>
      </dsp:nvSpPr>
      <dsp:spPr>
        <a:xfrm rot="16200000">
          <a:off x="2213778" y="595054"/>
          <a:ext cx="3802043" cy="261193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616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dirty="0" smtClean="0">
              <a:solidFill>
                <a:srgbClr val="000000"/>
              </a:solidFill>
              <a:latin typeface="Arial"/>
              <a:cs typeface="Arial"/>
            </a:rPr>
            <a:t>Meta 5.1.1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dirty="0" smtClean="0">
              <a:solidFill>
                <a:srgbClr val="000000"/>
              </a:solidFill>
              <a:latin typeface="Arial"/>
              <a:cs typeface="Arial"/>
            </a:rPr>
            <a:t>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dirty="0" smtClean="0">
              <a:solidFill>
                <a:srgbClr val="000000"/>
              </a:solidFill>
              <a:latin typeface="Arial"/>
              <a:cs typeface="Arial"/>
            </a:rPr>
            <a:t>Para el 2008, el 100% de las Instituciones del SNEST habrá conformado su Consejo de Vinculación.</a:t>
          </a:r>
          <a:endParaRPr sz="15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 rot="16200000">
        <a:off x="2213778" y="595054"/>
        <a:ext cx="3802043" cy="2611933"/>
      </dsp:txXfrm>
    </dsp:sp>
    <dsp:sp modelId="{A5AC6FC2-D6FE-F142-A4C5-3C4C43DB1220}">
      <dsp:nvSpPr>
        <dsp:cNvPr id="0" name=""/>
        <dsp:cNvSpPr/>
      </dsp:nvSpPr>
      <dsp:spPr>
        <a:xfrm rot="16200000">
          <a:off x="5021607" y="595054"/>
          <a:ext cx="3802043" cy="261193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616" bIns="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cap="none" dirty="0" smtClean="0">
              <a:solidFill>
                <a:srgbClr val="000000"/>
              </a:solidFill>
              <a:latin typeface="Arial"/>
              <a:cs typeface="Arial"/>
            </a:rPr>
            <a:t>Estrategia 5.1.1.1 </a:t>
          </a:r>
        </a:p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b="1" i="0" kern="1200" cap="none" dirty="0" smtClean="0">
            <a:solidFill>
              <a:srgbClr val="000000"/>
            </a:solidFill>
            <a:latin typeface="Arial"/>
            <a:cs typeface="Arial"/>
          </a:endParaRPr>
        </a:p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i="0" kern="1200" cap="none" dirty="0" smtClean="0">
              <a:solidFill>
                <a:srgbClr val="000000"/>
              </a:solidFill>
              <a:latin typeface="Arial"/>
              <a:cs typeface="Arial"/>
            </a:rPr>
            <a:t>DAR SEGUIMIENTO A LA OPERACIÓN DE LOS CONSEJOS DE VINCULACIÓN EN CADA UNO DE LOS INSTITUTOS O CENTROS. </a:t>
          </a:r>
          <a:endParaRPr lang="es-ES" sz="1500" b="1" i="0" kern="1200" cap="none" dirty="0">
            <a:solidFill>
              <a:srgbClr val="000000"/>
            </a:solidFill>
            <a:latin typeface="Arial"/>
            <a:cs typeface="Arial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200" b="0" i="0" kern="1200" baseline="0" dirty="0"/>
        </a:p>
      </dsp:txBody>
      <dsp:txXfrm rot="16200000">
        <a:off x="5021607" y="595054"/>
        <a:ext cx="3802043" cy="2611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E84B1-17DD-5548-9796-8388F1B01F88}" type="datetimeFigureOut">
              <a:rPr lang="es-ES_tradnl" smtClean="0"/>
              <a:pPr/>
              <a:t>06/07/2010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BC47A-6A50-0C44-AD26-8098195B400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9DD6-8EF7-49F6-85F7-F589BCF5030E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9720-9D26-4EDE-9DE2-29EBE66FCA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1209-0345-4BF6-AF2E-AAEF8E3243DE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8AA1B-5B8B-4823-ACC5-37BEE80C4E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C40C-BE91-4A47-8CF0-ADB4278AEFB6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16CE9-8F65-453D-8DEF-394413BDC3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58E0A-206D-485B-A058-A210452FFD56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A2AF-3C35-4FDE-9415-FB8C7C5861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9749-9A1D-42CF-A0E6-A46A37A5D235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0295-F93F-41C5-A87B-A173282AE9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E113-1EFF-436E-A7BD-E9C7BCB962B1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977AE-D9C0-4C20-BBE2-05C605497E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CBA23-82FB-4874-928B-BA63FBC1F6FE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6A254-4168-4196-ACA0-331F6212A5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F6C86-0995-411A-9CFD-7DAAF72F93A3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552E-ABE6-41B9-9A14-D14C96213A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0B64-A7BA-455C-95E7-10D0458FC57C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1F19-E69F-40C5-9590-455EDD1787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1D2D-20FF-4BEA-904B-1366CABDCF88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A5310-7D45-444C-B9B6-2D8679FDFE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EC6D7-A856-4ACE-B1EC-E1ED520C2F21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750E-A2B5-4987-821A-63CFDE4BE9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920B15-40D6-4997-9B22-FF351CDE23B6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EA56AB-E3E2-4F39-AB3D-AA3A01E1CD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19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ofelia.angulo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Título 9"/>
          <p:cNvSpPr>
            <a:spLocks noGrp="1"/>
          </p:cNvSpPr>
          <p:nvPr>
            <p:ph type="ctrTitle"/>
          </p:nvPr>
        </p:nvSpPr>
        <p:spPr>
          <a:solidFill>
            <a:srgbClr val="000090"/>
          </a:solidFill>
        </p:spPr>
        <p:txBody>
          <a:bodyPr/>
          <a:lstStyle/>
          <a:p>
            <a:r>
              <a:rPr lang="es-ES_tradnl" dirty="0" smtClean="0">
                <a:solidFill>
                  <a:srgbClr val="FFFF00"/>
                </a:solidFill>
              </a:rPr>
              <a:t>Dirección de Vinculación</a:t>
            </a:r>
            <a:endParaRPr lang="es-ES_tradnl" dirty="0">
              <a:solidFill>
                <a:srgbClr val="FFFF00"/>
              </a:solidFill>
            </a:endParaRPr>
          </a:p>
        </p:txBody>
      </p:sp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es-ES_tradnl" dirty="0" smtClean="0">
                <a:solidFill>
                  <a:srgbClr val="000000"/>
                </a:solidFill>
              </a:rPr>
              <a:t>Dr</a:t>
            </a:r>
            <a:r>
              <a:rPr lang="es-ES_tradnl" dirty="0" smtClean="0">
                <a:solidFill>
                  <a:schemeClr val="tx1"/>
                </a:solidFill>
              </a:rPr>
              <a:t>a. Ofelia Angulo Guerrero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Directora de Vinculación</a:t>
            </a:r>
            <a:endParaRPr lang="es-ES_trad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ctrTitle"/>
          </p:nvPr>
        </p:nvSpPr>
        <p:spPr bwMode="auto">
          <a:xfrm>
            <a:off x="609600" y="990600"/>
            <a:ext cx="7772400" cy="990600"/>
          </a:xfrm>
          <a:solidFill>
            <a:srgbClr val="000090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/>
            <a:r>
              <a:rPr lang="es-ES_tradnl" smtClean="0">
                <a:solidFill>
                  <a:srgbClr val="FFFF00"/>
                </a:solidFill>
                <a:ea typeface="ＭＳ Ｐゴシック" pitchFamily="-107" charset="-128"/>
                <a:cs typeface="ＭＳ Ｐゴシック" pitchFamily="-107" charset="-128"/>
              </a:rPr>
              <a:t>Nueva estructura organizacional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1000" y="2667000"/>
            <a:ext cx="8077200" cy="4191000"/>
          </a:xfrm>
        </p:spPr>
        <p:txBody>
          <a:bodyPr/>
          <a:lstStyle/>
          <a:p>
            <a:pPr marL="514350" indent="-514350" algn="l">
              <a:buFont typeface="Arial" pitchFamily="-65" charset="0"/>
              <a:buNone/>
              <a:defRPr/>
            </a:pPr>
            <a:endParaRPr lang="es-ES_tradnl" dirty="0" smtClean="0">
              <a:ea typeface="+mn-ea"/>
              <a:cs typeface="+mn-cs"/>
            </a:endParaRPr>
          </a:p>
          <a:p>
            <a:pPr marL="514350" indent="-514350" algn="l">
              <a:buFont typeface="Arial" pitchFamily="-65" charset="0"/>
              <a:buAutoNum type="arabicPeriod"/>
              <a:defRPr/>
            </a:pPr>
            <a:endParaRPr lang="es-ES_tradnl" dirty="0" smtClean="0">
              <a:ea typeface="+mn-ea"/>
              <a:cs typeface="+mn-cs"/>
            </a:endParaRPr>
          </a:p>
          <a:p>
            <a:pPr marL="514350" indent="-514350" algn="l">
              <a:buFont typeface="Arial" pitchFamily="-65" charset="0"/>
              <a:buAutoNum type="arabicPeriod"/>
              <a:defRPr/>
            </a:pPr>
            <a:endParaRPr lang="es-ES_tradnl" dirty="0" smtClean="0">
              <a:ea typeface="+mn-ea"/>
              <a:cs typeface="+mn-cs"/>
            </a:endParaRPr>
          </a:p>
          <a:p>
            <a:pPr marL="514350" indent="-514350" algn="l">
              <a:buFont typeface="Arial" pitchFamily="-65" charset="0"/>
              <a:buAutoNum type="arabicPeriod"/>
              <a:defRPr/>
            </a:pPr>
            <a:endParaRPr lang="es-ES_tradnl" dirty="0">
              <a:ea typeface="+mn-ea"/>
              <a:cs typeface="+mn-cs"/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304800" y="2209800"/>
          <a:ext cx="8077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129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s-ES_tradnl" sz="2000" dirty="0" smtClean="0"/>
              <a:t>El proceso estratégico de la vinculación representa una oportunidad de desarrollo en las Instituciones de Educación Superior.</a:t>
            </a:r>
            <a:endParaRPr lang="es-ES_tradnl" sz="20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667000"/>
            <a:ext cx="7772400" cy="1295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¿Cómo aplicar</a:t>
            </a:r>
            <a:r>
              <a:rPr kumimoji="0" lang="es-ES_tradnl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este proceso estratégico para potenciar el impacto de los Institutos Tecnológicos en el desarrollo de la región?</a:t>
            </a:r>
            <a:endParaRPr kumimoji="0" lang="es-ES_tradnl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62000" y="4191000"/>
            <a:ext cx="7772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 través de las acciones</a:t>
            </a:r>
            <a:r>
              <a:rPr kumimoji="0" lang="es-ES_tradnl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del comité y del consejo de vinculación </a:t>
            </a:r>
            <a:r>
              <a:rPr lang="es-ES_tradnl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que coordina el Departamento de Gestión Tecnológica y Vinculación en cada Instituto.</a:t>
            </a:r>
            <a:endParaRPr kumimoji="0" lang="es-ES_tradnl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82000" y="62116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chemeClr val="bg1"/>
                </a:solidFill>
              </a:rPr>
              <a:t>®</a:t>
            </a:r>
            <a:endParaRPr lang="es-ES_tradnl" sz="3600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00200" y="990600"/>
            <a:ext cx="5943600" cy="609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sz="3600" dirty="0" smtClean="0"/>
              <a:t>VINCULACIÓN</a:t>
            </a:r>
            <a:endParaRPr lang="es-ES_tradnl" sz="36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00200" y="990600"/>
            <a:ext cx="5943600" cy="609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sz="3600" dirty="0" smtClean="0"/>
              <a:t>GESTIÓN DE LA TECNOLOGÍA</a:t>
            </a:r>
            <a:endParaRPr lang="es-ES_tradnl" sz="36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9144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sz="3200" dirty="0" smtClean="0">
                <a:solidFill>
                  <a:schemeClr val="bg1"/>
                </a:solidFill>
              </a:rPr>
              <a:t>Red Nacional de Gestores de Vinculación</a:t>
            </a:r>
            <a:r>
              <a:rPr lang="es-MX" dirty="0" smtClean="0">
                <a:solidFill>
                  <a:srgbClr val="10253F"/>
                </a:solidFill>
                <a:latin typeface="Calibri" pitchFamily="-107" charset="0"/>
              </a:rPr>
              <a:t/>
            </a:r>
            <a:br>
              <a:rPr lang="es-MX" dirty="0" smtClean="0">
                <a:solidFill>
                  <a:srgbClr val="10253F"/>
                </a:solidFill>
                <a:latin typeface="Calibri" pitchFamily="-107" charset="0"/>
              </a:rPr>
            </a:br>
            <a:endParaRPr lang="es-ES_tradnl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1500166" y="21431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84938"/>
            <a:ext cx="8334404" cy="95346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sz="3200" dirty="0" smtClean="0"/>
              <a:t>Centros de Incubación e Innovación Empresarial</a:t>
            </a:r>
            <a:endParaRPr lang="es-MX" sz="3200" dirty="0"/>
          </a:p>
        </p:txBody>
      </p:sp>
      <p:pic>
        <p:nvPicPr>
          <p:cNvPr id="7" name="3 Imagen" descr="logo_re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11211"/>
            <a:ext cx="8721725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uadroTexto 4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15312" cy="3643312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Se provee de espacios físicos y asistencia integral para el desarrollo de una idea de negocios .</a:t>
            </a:r>
          </a:p>
          <a:p>
            <a:pPr algn="just" eaLnBrk="1" hangingPunct="1">
              <a:defRPr/>
            </a:pPr>
            <a:endParaRPr lang="es-MX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s-MX" dirty="0" smtClean="0">
                <a:solidFill>
                  <a:schemeClr val="tx1"/>
                </a:solidFill>
              </a:rPr>
              <a:t> Se promueve la creación de nuevas empresas, aumentando su tasa de permanencia en el mercado hasta en un 85%, en comparación con el 30% que tiene una empresa que inicia por su cuenta operaciones.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/>
          </p:cNvSpPr>
          <p:nvPr>
            <p:ph type="ctrTitle"/>
          </p:nvPr>
        </p:nvSpPr>
        <p:spPr>
          <a:xfrm>
            <a:off x="500034" y="994427"/>
            <a:ext cx="7715304" cy="92869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¿Qué se hace en un Centro de Incubación e Innovación Empresarial?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ctrTitle"/>
          </p:nvPr>
        </p:nvSpPr>
        <p:spPr>
          <a:xfrm>
            <a:off x="1428728" y="1214422"/>
            <a:ext cx="5729270" cy="785818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Descripción del modelo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MIdE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-SNEST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3"/>
          <p:cNvSpPr>
            <a:spLocks noGrp="1"/>
          </p:cNvSpPr>
          <p:nvPr>
            <p:ph type="subTitle" idx="1"/>
          </p:nvPr>
        </p:nvSpPr>
        <p:spPr bwMode="auto">
          <a:xfrm>
            <a:off x="357188" y="2643188"/>
            <a:ext cx="8605837" cy="2798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763" indent="-4763" algn="just" eaLnBrk="1" hangingPunct="1"/>
            <a:r>
              <a:rPr lang="es-MX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Como Modelo de Negocios, el </a:t>
            </a:r>
            <a:r>
              <a:rPr lang="es-MX" sz="28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MIdE</a:t>
            </a:r>
            <a:r>
              <a:rPr lang="es-MX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-SNEST, busca potenciar los intereses y recursos de las entidades participantes: Gobierno (federal, estatal y municipal), institución académica, emprendedores y empresarios.</a:t>
            </a:r>
            <a:endParaRPr lang="es-ES" sz="2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subTitle" idx="1"/>
          </p:nvPr>
        </p:nvSpPr>
        <p:spPr bwMode="auto">
          <a:xfrm>
            <a:off x="142875" y="2000239"/>
            <a:ext cx="9001125" cy="3143273"/>
          </a:xfrm>
          <a:noFill/>
          <a:ln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just" eaLnBrk="1" hangingPunct="1">
              <a:buClr>
                <a:schemeClr val="tx2"/>
              </a:buClr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Evaluar el perfil del emprendedor.</a:t>
            </a:r>
          </a:p>
          <a:p>
            <a:pPr lvl="1" algn="just" eaLnBrk="1" hangingPunct="1">
              <a:buClr>
                <a:schemeClr val="tx2"/>
              </a:buClr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Seleccionar y consolidar los proyectos empresariales de   mayor potencial.</a:t>
            </a:r>
          </a:p>
          <a:p>
            <a:pPr lvl="1" algn="just" eaLnBrk="1" hangingPunct="1">
              <a:buClr>
                <a:schemeClr val="tx2"/>
              </a:buClr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Desarrollar planes y modelos de negocios innovadores, que integran las necesidades y oportunidades del mercado.</a:t>
            </a:r>
          </a:p>
          <a:p>
            <a:pPr lvl="1" algn="just" eaLnBrk="1" hangingPunct="1">
              <a:buClr>
                <a:schemeClr val="tx2"/>
              </a:buClr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Gestionar el financiamiento necesario para la puesta en marcha de la empresa.</a:t>
            </a:r>
          </a:p>
          <a:p>
            <a:pPr lvl="1" algn="just" eaLnBrk="1" hangingPunct="1"/>
            <a:endParaRPr lang="es-MX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endParaRPr lang="es-MX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endParaRPr lang="es-MX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1643042" y="1000108"/>
            <a:ext cx="6000792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800" dirty="0">
                <a:latin typeface="Arial" pitchFamily="34" charset="0"/>
                <a:ea typeface="+mj-ea"/>
                <a:cs typeface="Arial" pitchFamily="34" charset="0"/>
              </a:rPr>
              <a:t>Objetivos de la Etapa de </a:t>
            </a:r>
            <a:r>
              <a:rPr lang="es-MX" sz="2800" dirty="0" err="1">
                <a:latin typeface="Arial" pitchFamily="34" charset="0"/>
                <a:ea typeface="+mj-ea"/>
                <a:cs typeface="Arial" pitchFamily="34" charset="0"/>
              </a:rPr>
              <a:t>Preincubación</a:t>
            </a:r>
            <a:endParaRPr lang="es-ES" sz="28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87127" y="5214950"/>
            <a:ext cx="7585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eaLnBrk="1" hangingPunct="1"/>
            <a:r>
              <a:rPr lang="es-MX" dirty="0" smtClean="0"/>
              <a:t>En esta etapa es importante identificar el potencial de innovación,</a:t>
            </a:r>
          </a:p>
          <a:p>
            <a:pPr lvl="1" algn="just" eaLnBrk="1" hangingPunct="1"/>
            <a:r>
              <a:rPr lang="es-MX" dirty="0" smtClean="0"/>
              <a:t> la viabilidad técnica, comercial y financiera de los proyectos.</a:t>
            </a:r>
          </a:p>
          <a:p>
            <a:pPr lvl="1" algn="just" eaLnBrk="1" hangingPunct="1"/>
            <a:r>
              <a:rPr lang="es-MX" dirty="0" smtClean="0"/>
              <a:t>La duración global de esta etapa es de aproximadamente 6 meses.</a:t>
            </a:r>
            <a:endParaRPr lang="es-MX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subTitle" idx="1"/>
          </p:nvPr>
        </p:nvSpPr>
        <p:spPr>
          <a:xfrm>
            <a:off x="500063" y="2214563"/>
            <a:ext cx="8072437" cy="321468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Gestión para el financiamiento y apoyo para cumplir los trámites fiscales, laborales y gubernamentales.</a:t>
            </a:r>
          </a:p>
          <a:p>
            <a:pPr algn="just" eaLnBrk="1" hangingPunct="1">
              <a:defRPr/>
            </a:pPr>
            <a:endParaRPr lang="es-MX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Gestión para la constitución y operación de la empresa, ejercicio de recursos y seguimiento.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endParaRPr lang="es-MX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defRPr/>
            </a:pP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etapa concluye con la graduación de la empresa y su duración máxima es de 12 meses.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1000100" y="1214422"/>
            <a:ext cx="7143800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800" dirty="0">
                <a:latin typeface="Arial" pitchFamily="34" charset="0"/>
                <a:ea typeface="+mj-ea"/>
                <a:cs typeface="Arial" pitchFamily="34" charset="0"/>
              </a:rPr>
              <a:t>Objetivos  de la Etapa de Incubación</a:t>
            </a:r>
            <a:endParaRPr lang="es-ES" sz="28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3 Imagen" descr="organigrama_6_vincula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686800" cy="5029200"/>
          </a:xfrm>
          <a:prstGeom prst="rect">
            <a:avLst/>
          </a:prstGeom>
          <a:solidFill>
            <a:srgbClr val="00009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type="subTitle" idx="1"/>
          </p:nvPr>
        </p:nvSpPr>
        <p:spPr bwMode="auto">
          <a:xfrm>
            <a:off x="214313" y="2000250"/>
            <a:ext cx="8572500" cy="3643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 algn="just" eaLnBrk="1" hangingPunct="1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Constituye el proceso de acompañamiento de las empresas graduadas, que incluye el </a:t>
            </a:r>
          </a:p>
          <a:p>
            <a:pPr marL="0" lvl="1" algn="just" eaLnBrk="1" hangingPunct="1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seguimiento a la administración eficiente de los recursos, a la mejora  de su calidad y productividad y al posicionamiento de las empresas en el mercado. </a:t>
            </a:r>
          </a:p>
          <a:p>
            <a:pPr marL="0" lvl="1" algn="just" eaLnBrk="1" hangingPunct="1"/>
            <a:endParaRPr lang="es-MX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lvl="1" algn="just" eaLnBrk="1" hangingPunct="1"/>
            <a:endParaRPr lang="es-MX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lvl="1" algn="just" eaLnBrk="1" hangingPunct="1"/>
            <a:r>
              <a:rPr lang="es-MX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Esta etapa se desarrolla en aproximadamente un año.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2285984" y="1142984"/>
            <a:ext cx="4643470" cy="4286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400" dirty="0">
                <a:latin typeface="Arial" pitchFamily="34" charset="0"/>
                <a:ea typeface="+mj-ea"/>
                <a:cs typeface="Arial" pitchFamily="34" charset="0"/>
              </a:rPr>
              <a:t>Etapa de  </a:t>
            </a:r>
            <a:r>
              <a:rPr lang="es-MX" sz="2400" dirty="0" err="1">
                <a:latin typeface="Arial" pitchFamily="34" charset="0"/>
                <a:ea typeface="+mj-ea"/>
                <a:cs typeface="Arial" pitchFamily="34" charset="0"/>
              </a:rPr>
              <a:t>Postincubación</a:t>
            </a:r>
            <a:endParaRPr lang="es-ES" sz="24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785813" y="1500188"/>
            <a:ext cx="7772400" cy="2000250"/>
          </a:xfrm>
        </p:spPr>
        <p:txBody>
          <a:bodyPr/>
          <a:lstStyle/>
          <a:p>
            <a:pPr eaLnBrk="1" hangingPunct="1">
              <a:defRPr/>
            </a:pPr>
            <a:r>
              <a:rPr lang="es-MX" altLang="ja-JP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Red de Centros de Incubación e Innovación Empresarial de los </a:t>
            </a:r>
            <a:r>
              <a:rPr lang="es-MX" altLang="ja-JP" sz="28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IT´s</a:t>
            </a:r>
            <a:r>
              <a:rPr lang="es-MX" altLang="ja-JP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como pilar en el desarrollo del país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57313" y="3429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s-MX" dirty="0" smtClean="0"/>
              <a:t>Está constituida por 70 Centros de Incubación e Innovación Empresarial en todo el </a:t>
            </a:r>
            <a:r>
              <a:rPr lang="es-MX" dirty="0" err="1" smtClean="0"/>
              <a:t>pais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906981"/>
            <a:ext cx="8229600" cy="857256"/>
          </a:xfr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IMPACTO DE LOS </a:t>
            </a:r>
            <a:r>
              <a:rPr lang="es-MX" dirty="0" err="1" smtClean="0">
                <a:solidFill>
                  <a:schemeClr val="bg1"/>
                </a:solidFill>
              </a:rPr>
              <a:t>CIIE´s</a:t>
            </a:r>
            <a:r>
              <a:rPr lang="es-MX" dirty="0" smtClean="0">
                <a:solidFill>
                  <a:schemeClr val="bg1"/>
                </a:solidFill>
              </a:rPr>
              <a:t> del SNEST.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5000659"/>
          </a:xfrm>
        </p:spPr>
        <p:txBody>
          <a:bodyPr/>
          <a:lstStyle/>
          <a:p>
            <a:pPr lvl="0">
              <a:buNone/>
            </a:pP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A la fecha los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CIIE´s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 de Apizaco, Celaya, Mérida, La Paz y Occidente de </a:t>
            </a:r>
            <a:r>
              <a:rPr lang="es-MX" dirty="0" err="1" smtClean="0">
                <a:solidFill>
                  <a:schemeClr val="bg1">
                    <a:lumMod val="50000"/>
                  </a:schemeClr>
                </a:solidFill>
              </a:rPr>
              <a:t>Hgo</a:t>
            </a:r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. Presentan:  </a:t>
            </a:r>
          </a:p>
          <a:p>
            <a:pPr lvl="0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135 empresas de tecnología tradicional con 270 empleos.</a:t>
            </a:r>
          </a:p>
          <a:p>
            <a:pPr lvl="0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74 empresas de tecnología intermedia con 339 empleos.</a:t>
            </a:r>
          </a:p>
          <a:p>
            <a:pPr lvl="0"/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551 proyectos en proceso de incubación.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_re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90785"/>
            <a:ext cx="8721725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4 Subtítulo"/>
          <p:cNvSpPr txBox="1">
            <a:spLocks/>
          </p:cNvSpPr>
          <p:nvPr/>
        </p:nvSpPr>
        <p:spPr>
          <a:xfrm>
            <a:off x="142844" y="3286124"/>
            <a:ext cx="8572560" cy="2643206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s-MX" sz="3200" dirty="0" smtClean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s-MX" sz="3200" noProof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Los </a:t>
            </a:r>
            <a:r>
              <a:rPr lang="es-MX" sz="320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30</a:t>
            </a:r>
            <a:r>
              <a:rPr lang="es-MX" sz="3200" noProof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Centros de Incubación e Innovación Empresarial </a:t>
            </a:r>
            <a:r>
              <a:rPr lang="es-MX" sz="320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creados en 2009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tienen</a:t>
            </a:r>
            <a:r>
              <a:rPr kumimoji="0" lang="es-MX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 proyectos en proceso de incubación.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título"/>
          <p:cNvSpPr txBox="1">
            <a:spLocks/>
          </p:cNvSpPr>
          <p:nvPr/>
        </p:nvSpPr>
        <p:spPr>
          <a:xfrm>
            <a:off x="685800" y="5486400"/>
            <a:ext cx="8229600" cy="714380"/>
          </a:xfrm>
          <a:prstGeom prst="rect">
            <a:avLst/>
          </a:prstGeom>
          <a:effectLst>
            <a:glow rad="63500">
              <a:schemeClr val="accent1">
                <a:alpha val="7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Programa Institucional de Innovación y Desarrollo 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457200" y="1760557"/>
          <a:ext cx="8229600" cy="38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Marcador de título"/>
          <p:cNvSpPr txBox="1">
            <a:spLocks/>
          </p:cNvSpPr>
          <p:nvPr/>
        </p:nvSpPr>
        <p:spPr>
          <a:xfrm>
            <a:off x="1905000" y="914400"/>
            <a:ext cx="5486400" cy="714380"/>
          </a:xfrm>
          <a:prstGeom prst="rect">
            <a:avLst/>
          </a:prstGeom>
          <a:solidFill>
            <a:srgbClr val="558ED5"/>
          </a:solidFill>
          <a:effectLst>
            <a:glow rad="635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latin typeface="Arial" pitchFamily="34" charset="0"/>
                <a:ea typeface="+mj-ea"/>
                <a:cs typeface="Arial" pitchFamily="34" charset="0"/>
              </a:rPr>
              <a:t>Propiedad Intelectual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83819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sz="3200" dirty="0" smtClean="0">
                <a:solidFill>
                  <a:schemeClr val="bg1"/>
                </a:solidFill>
              </a:rPr>
              <a:t>PROPIEDAD INTELECTUAL</a:t>
            </a:r>
            <a:endParaRPr lang="es-ES_tradnl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533400" y="2057400"/>
          <a:ext cx="8153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10400" y="228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83819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sz="3200" dirty="0" smtClean="0">
                <a:solidFill>
                  <a:schemeClr val="bg1"/>
                </a:solidFill>
              </a:rPr>
              <a:t>PROPIEDAD INTELECTUAL</a:t>
            </a:r>
            <a:endParaRPr lang="es-ES_tradnl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533400" y="2057400"/>
          <a:ext cx="8153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10400" y="228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título"/>
          <p:cNvSpPr txBox="1">
            <a:spLocks/>
          </p:cNvSpPr>
          <p:nvPr/>
        </p:nvSpPr>
        <p:spPr>
          <a:xfrm>
            <a:off x="609600" y="5486400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Programa Institucional de Innovación y Desarrollo 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457200" y="1760557"/>
          <a:ext cx="8229600" cy="38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1 Marcador de título"/>
          <p:cNvSpPr txBox="1">
            <a:spLocks/>
          </p:cNvSpPr>
          <p:nvPr/>
        </p:nvSpPr>
        <p:spPr>
          <a:xfrm>
            <a:off x="1981200" y="928670"/>
            <a:ext cx="5715000" cy="714380"/>
          </a:xfrm>
          <a:prstGeom prst="rect">
            <a:avLst/>
          </a:prstGeom>
          <a:solidFill>
            <a:srgbClr val="558ED5"/>
          </a:solidFill>
          <a:effectLst>
            <a:glow rad="635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Consejos de Vinculación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título"/>
          <p:cNvSpPr txBox="1">
            <a:spLocks/>
          </p:cNvSpPr>
          <p:nvPr/>
        </p:nvSpPr>
        <p:spPr>
          <a:xfrm>
            <a:off x="1981200" y="928670"/>
            <a:ext cx="5715000" cy="714380"/>
          </a:xfrm>
          <a:prstGeom prst="rect">
            <a:avLst/>
          </a:prstGeom>
          <a:solidFill>
            <a:srgbClr val="558ED5"/>
          </a:solidFill>
          <a:effectLst>
            <a:glow rad="635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Seguimiento de Egresados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533400" y="1905000"/>
          <a:ext cx="8229600" cy="38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Marcador de título"/>
          <p:cNvSpPr txBox="1">
            <a:spLocks/>
          </p:cNvSpPr>
          <p:nvPr/>
        </p:nvSpPr>
        <p:spPr>
          <a:xfrm>
            <a:off x="762000" y="5486400"/>
            <a:ext cx="8229600" cy="714380"/>
          </a:xfrm>
          <a:prstGeom prst="rect">
            <a:avLst/>
          </a:prstGeom>
          <a:effectLst>
            <a:glow rad="63500">
              <a:schemeClr val="accent1">
                <a:alpha val="7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Programa Institucional de Innovación y Desarrollo 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título"/>
          <p:cNvSpPr txBox="1">
            <a:spLocks/>
          </p:cNvSpPr>
          <p:nvPr/>
        </p:nvSpPr>
        <p:spPr>
          <a:xfrm>
            <a:off x="457200" y="5562600"/>
            <a:ext cx="8229600" cy="714380"/>
          </a:xfrm>
          <a:prstGeom prst="rect">
            <a:avLst/>
          </a:prstGeom>
          <a:effectLst>
            <a:glow rad="63500">
              <a:schemeClr val="accent1">
                <a:alpha val="7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Programa Institucional de Innovación y Desarrollo 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457200" y="1760557"/>
          <a:ext cx="8229600" cy="38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Marcador de título"/>
          <p:cNvSpPr txBox="1">
            <a:spLocks/>
          </p:cNvSpPr>
          <p:nvPr/>
        </p:nvSpPr>
        <p:spPr>
          <a:xfrm>
            <a:off x="1981200" y="990600"/>
            <a:ext cx="4876800" cy="714380"/>
          </a:xfrm>
          <a:prstGeom prst="rect">
            <a:avLst/>
          </a:prstGeom>
          <a:solidFill>
            <a:srgbClr val="558ED5"/>
          </a:solidFill>
          <a:effectLst>
            <a:glow rad="635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Servicio Social</a:t>
            </a:r>
            <a:endParaRPr kumimoji="0" lang="es-ES_tradn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ChangeArrowheads="1"/>
          </p:cNvSpPr>
          <p:nvPr/>
        </p:nvSpPr>
        <p:spPr bwMode="auto">
          <a:xfrm>
            <a:off x="3995738" y="1330325"/>
            <a:ext cx="1081087" cy="504825"/>
          </a:xfrm>
          <a:prstGeom prst="rect">
            <a:avLst/>
          </a:prstGeom>
          <a:solidFill>
            <a:srgbClr val="000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" b="1">
              <a:solidFill>
                <a:srgbClr val="0000FF"/>
              </a:solidFill>
              <a:latin typeface="Arial Narrow" pitchFamily="-107" charset="0"/>
            </a:endParaRPr>
          </a:p>
        </p:txBody>
      </p:sp>
      <p:sp>
        <p:nvSpPr>
          <p:cNvPr id="16387" name="Rectangle 9"/>
          <p:cNvSpPr>
            <a:spLocks noChangeArrowheads="1"/>
          </p:cNvSpPr>
          <p:nvPr/>
        </p:nvSpPr>
        <p:spPr bwMode="auto">
          <a:xfrm>
            <a:off x="5364163" y="1833563"/>
            <a:ext cx="1081087" cy="504825"/>
          </a:xfrm>
          <a:prstGeom prst="rect">
            <a:avLst/>
          </a:prstGeom>
          <a:solidFill>
            <a:srgbClr val="000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88" name="Line 10"/>
          <p:cNvSpPr>
            <a:spLocks noChangeShapeType="1"/>
          </p:cNvSpPr>
          <p:nvPr/>
        </p:nvSpPr>
        <p:spPr bwMode="auto">
          <a:xfrm>
            <a:off x="4500563" y="1833563"/>
            <a:ext cx="0" cy="1295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89" name="Rectangle 12"/>
          <p:cNvSpPr>
            <a:spLocks noChangeArrowheads="1"/>
          </p:cNvSpPr>
          <p:nvPr/>
        </p:nvSpPr>
        <p:spPr bwMode="auto">
          <a:xfrm>
            <a:off x="468313" y="3273425"/>
            <a:ext cx="1081087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0" name="Rectangle 13"/>
          <p:cNvSpPr>
            <a:spLocks noChangeArrowheads="1"/>
          </p:cNvSpPr>
          <p:nvPr/>
        </p:nvSpPr>
        <p:spPr bwMode="auto">
          <a:xfrm>
            <a:off x="3273425" y="3273425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1" name="Rectangle 14"/>
          <p:cNvSpPr>
            <a:spLocks noChangeArrowheads="1"/>
          </p:cNvSpPr>
          <p:nvPr/>
        </p:nvSpPr>
        <p:spPr bwMode="auto">
          <a:xfrm>
            <a:off x="1836738" y="3273425"/>
            <a:ext cx="1081087" cy="504825"/>
          </a:xfrm>
          <a:prstGeom prst="rect">
            <a:avLst/>
          </a:prstGeom>
          <a:solidFill>
            <a:srgbClr val="000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2" name="Rectangle 15"/>
          <p:cNvSpPr>
            <a:spLocks noChangeArrowheads="1"/>
          </p:cNvSpPr>
          <p:nvPr/>
        </p:nvSpPr>
        <p:spPr bwMode="auto">
          <a:xfrm>
            <a:off x="4713288" y="3273425"/>
            <a:ext cx="1081087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3" name="Rectangle 16"/>
          <p:cNvSpPr>
            <a:spLocks noChangeArrowheads="1"/>
          </p:cNvSpPr>
          <p:nvPr/>
        </p:nvSpPr>
        <p:spPr bwMode="auto">
          <a:xfrm>
            <a:off x="469900" y="42100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4" name="Rectangle 17"/>
          <p:cNvSpPr>
            <a:spLocks noChangeArrowheads="1"/>
          </p:cNvSpPr>
          <p:nvPr/>
        </p:nvSpPr>
        <p:spPr bwMode="auto">
          <a:xfrm>
            <a:off x="469900" y="48577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5" name="Rectangle 18"/>
          <p:cNvSpPr>
            <a:spLocks noChangeArrowheads="1"/>
          </p:cNvSpPr>
          <p:nvPr/>
        </p:nvSpPr>
        <p:spPr bwMode="auto">
          <a:xfrm>
            <a:off x="1836738" y="4210050"/>
            <a:ext cx="1081087" cy="504825"/>
          </a:xfrm>
          <a:prstGeom prst="rect">
            <a:avLst/>
          </a:prstGeom>
          <a:solidFill>
            <a:srgbClr val="000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6" name="Rectangle 19"/>
          <p:cNvSpPr>
            <a:spLocks noChangeArrowheads="1"/>
          </p:cNvSpPr>
          <p:nvPr/>
        </p:nvSpPr>
        <p:spPr bwMode="auto">
          <a:xfrm>
            <a:off x="1836738" y="4857750"/>
            <a:ext cx="1081087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7" name="Rectangle 20"/>
          <p:cNvSpPr>
            <a:spLocks noChangeArrowheads="1"/>
          </p:cNvSpPr>
          <p:nvPr/>
        </p:nvSpPr>
        <p:spPr bwMode="auto">
          <a:xfrm>
            <a:off x="3275013" y="4210050"/>
            <a:ext cx="1081087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8" name="Rectangle 21"/>
          <p:cNvSpPr>
            <a:spLocks noChangeArrowheads="1"/>
          </p:cNvSpPr>
          <p:nvPr/>
        </p:nvSpPr>
        <p:spPr bwMode="auto">
          <a:xfrm>
            <a:off x="3275013" y="4857750"/>
            <a:ext cx="1081087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9" name="Rectangle 22"/>
          <p:cNvSpPr>
            <a:spLocks noChangeArrowheads="1"/>
          </p:cNvSpPr>
          <p:nvPr/>
        </p:nvSpPr>
        <p:spPr bwMode="auto">
          <a:xfrm>
            <a:off x="6156325" y="3273425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0" name="Rectangle 23"/>
          <p:cNvSpPr>
            <a:spLocks noChangeArrowheads="1"/>
          </p:cNvSpPr>
          <p:nvPr/>
        </p:nvSpPr>
        <p:spPr bwMode="auto">
          <a:xfrm>
            <a:off x="7524750" y="3273425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1" name="Rectangle 24"/>
          <p:cNvSpPr>
            <a:spLocks noChangeArrowheads="1"/>
          </p:cNvSpPr>
          <p:nvPr/>
        </p:nvSpPr>
        <p:spPr bwMode="auto">
          <a:xfrm>
            <a:off x="469900" y="55054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2" name="Rectangle 25"/>
          <p:cNvSpPr>
            <a:spLocks noChangeArrowheads="1"/>
          </p:cNvSpPr>
          <p:nvPr/>
        </p:nvSpPr>
        <p:spPr bwMode="auto">
          <a:xfrm>
            <a:off x="1836738" y="5505450"/>
            <a:ext cx="1081087" cy="504825"/>
          </a:xfrm>
          <a:prstGeom prst="rect">
            <a:avLst/>
          </a:prstGeom>
          <a:solidFill>
            <a:srgbClr val="000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3" name="Rectangle 26"/>
          <p:cNvSpPr>
            <a:spLocks noChangeArrowheads="1"/>
          </p:cNvSpPr>
          <p:nvPr/>
        </p:nvSpPr>
        <p:spPr bwMode="auto">
          <a:xfrm>
            <a:off x="3275013" y="5505450"/>
            <a:ext cx="1081087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4" name="Rectangle 27"/>
          <p:cNvSpPr>
            <a:spLocks noChangeArrowheads="1"/>
          </p:cNvSpPr>
          <p:nvPr/>
        </p:nvSpPr>
        <p:spPr bwMode="auto">
          <a:xfrm>
            <a:off x="7524750" y="42100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5" name="Rectangle 28"/>
          <p:cNvSpPr>
            <a:spLocks noChangeArrowheads="1"/>
          </p:cNvSpPr>
          <p:nvPr/>
        </p:nvSpPr>
        <p:spPr bwMode="auto">
          <a:xfrm>
            <a:off x="7524750" y="48577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6" name="Rectangle 29"/>
          <p:cNvSpPr>
            <a:spLocks noChangeArrowheads="1"/>
          </p:cNvSpPr>
          <p:nvPr/>
        </p:nvSpPr>
        <p:spPr bwMode="auto">
          <a:xfrm>
            <a:off x="7524750" y="55054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7" name="Rectangle 30"/>
          <p:cNvSpPr>
            <a:spLocks noChangeArrowheads="1"/>
          </p:cNvSpPr>
          <p:nvPr/>
        </p:nvSpPr>
        <p:spPr bwMode="auto">
          <a:xfrm>
            <a:off x="4714875" y="42100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8" name="Rectangle 31"/>
          <p:cNvSpPr>
            <a:spLocks noChangeArrowheads="1"/>
          </p:cNvSpPr>
          <p:nvPr/>
        </p:nvSpPr>
        <p:spPr bwMode="auto">
          <a:xfrm>
            <a:off x="6156325" y="42100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9" name="Line 32"/>
          <p:cNvSpPr>
            <a:spLocks noChangeShapeType="1"/>
          </p:cNvSpPr>
          <p:nvPr/>
        </p:nvSpPr>
        <p:spPr bwMode="auto">
          <a:xfrm>
            <a:off x="971550" y="3130550"/>
            <a:ext cx="7200900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0" name="Line 33"/>
          <p:cNvSpPr>
            <a:spLocks noChangeShapeType="1"/>
          </p:cNvSpPr>
          <p:nvPr/>
        </p:nvSpPr>
        <p:spPr bwMode="auto">
          <a:xfrm>
            <a:off x="971550" y="3130550"/>
            <a:ext cx="0" cy="1428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1" name="Line 34"/>
          <p:cNvSpPr>
            <a:spLocks noChangeShapeType="1"/>
          </p:cNvSpPr>
          <p:nvPr/>
        </p:nvSpPr>
        <p:spPr bwMode="auto">
          <a:xfrm>
            <a:off x="2339975" y="3130550"/>
            <a:ext cx="0" cy="1428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2" name="Line 35"/>
          <p:cNvSpPr>
            <a:spLocks noChangeShapeType="1"/>
          </p:cNvSpPr>
          <p:nvPr/>
        </p:nvSpPr>
        <p:spPr bwMode="auto">
          <a:xfrm>
            <a:off x="3779838" y="3130550"/>
            <a:ext cx="0" cy="1428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3" name="Line 36"/>
          <p:cNvSpPr>
            <a:spLocks noChangeShapeType="1"/>
          </p:cNvSpPr>
          <p:nvPr/>
        </p:nvSpPr>
        <p:spPr bwMode="auto">
          <a:xfrm>
            <a:off x="5221288" y="3130550"/>
            <a:ext cx="0" cy="1428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4" name="Line 37"/>
          <p:cNvSpPr>
            <a:spLocks noChangeShapeType="1"/>
          </p:cNvSpPr>
          <p:nvPr/>
        </p:nvSpPr>
        <p:spPr bwMode="auto">
          <a:xfrm>
            <a:off x="6661150" y="3130550"/>
            <a:ext cx="0" cy="1428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5" name="Line 38"/>
          <p:cNvSpPr>
            <a:spLocks noChangeShapeType="1"/>
          </p:cNvSpPr>
          <p:nvPr/>
        </p:nvSpPr>
        <p:spPr bwMode="auto">
          <a:xfrm>
            <a:off x="8172450" y="3130550"/>
            <a:ext cx="0" cy="1428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6" name="Line 39"/>
          <p:cNvSpPr>
            <a:spLocks noChangeShapeType="1"/>
          </p:cNvSpPr>
          <p:nvPr/>
        </p:nvSpPr>
        <p:spPr bwMode="auto">
          <a:xfrm>
            <a:off x="323850" y="4065588"/>
            <a:ext cx="0" cy="1728787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7" name="Line 40"/>
          <p:cNvSpPr>
            <a:spLocks noChangeShapeType="1"/>
          </p:cNvSpPr>
          <p:nvPr/>
        </p:nvSpPr>
        <p:spPr bwMode="auto">
          <a:xfrm>
            <a:off x="1692275" y="4065588"/>
            <a:ext cx="0" cy="1728787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8" name="Line 41"/>
          <p:cNvSpPr>
            <a:spLocks noChangeShapeType="1"/>
          </p:cNvSpPr>
          <p:nvPr/>
        </p:nvSpPr>
        <p:spPr bwMode="auto">
          <a:xfrm>
            <a:off x="3132138" y="4065588"/>
            <a:ext cx="0" cy="1728787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19" name="Rectangle 42"/>
          <p:cNvSpPr>
            <a:spLocks noChangeArrowheads="1"/>
          </p:cNvSpPr>
          <p:nvPr/>
        </p:nvSpPr>
        <p:spPr bwMode="auto">
          <a:xfrm>
            <a:off x="4714875" y="48577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0" name="Rectangle 43"/>
          <p:cNvSpPr>
            <a:spLocks noChangeArrowheads="1"/>
          </p:cNvSpPr>
          <p:nvPr/>
        </p:nvSpPr>
        <p:spPr bwMode="auto">
          <a:xfrm>
            <a:off x="6156325" y="4857750"/>
            <a:ext cx="1081088" cy="5048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1" name="Line 44"/>
          <p:cNvSpPr>
            <a:spLocks noChangeShapeType="1"/>
          </p:cNvSpPr>
          <p:nvPr/>
        </p:nvSpPr>
        <p:spPr bwMode="auto">
          <a:xfrm>
            <a:off x="5940425" y="4065588"/>
            <a:ext cx="0" cy="1008062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2" name="Line 45"/>
          <p:cNvSpPr>
            <a:spLocks noChangeShapeType="1"/>
          </p:cNvSpPr>
          <p:nvPr/>
        </p:nvSpPr>
        <p:spPr bwMode="auto">
          <a:xfrm>
            <a:off x="7380288" y="4065588"/>
            <a:ext cx="0" cy="1008062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3" name="Line 46"/>
          <p:cNvSpPr>
            <a:spLocks noChangeShapeType="1"/>
          </p:cNvSpPr>
          <p:nvPr/>
        </p:nvSpPr>
        <p:spPr bwMode="auto">
          <a:xfrm>
            <a:off x="8748713" y="4065588"/>
            <a:ext cx="0" cy="1728787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4" name="Line 47"/>
          <p:cNvSpPr>
            <a:spLocks noChangeShapeType="1"/>
          </p:cNvSpPr>
          <p:nvPr/>
        </p:nvSpPr>
        <p:spPr bwMode="auto">
          <a:xfrm>
            <a:off x="323850" y="4065588"/>
            <a:ext cx="647700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5" name="Line 48"/>
          <p:cNvSpPr>
            <a:spLocks noChangeShapeType="1"/>
          </p:cNvSpPr>
          <p:nvPr/>
        </p:nvSpPr>
        <p:spPr bwMode="auto">
          <a:xfrm>
            <a:off x="1692275" y="4065588"/>
            <a:ext cx="647700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6" name="Line 49"/>
          <p:cNvSpPr>
            <a:spLocks noChangeShapeType="1"/>
          </p:cNvSpPr>
          <p:nvPr/>
        </p:nvSpPr>
        <p:spPr bwMode="auto">
          <a:xfrm>
            <a:off x="3132138" y="4065588"/>
            <a:ext cx="647700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7" name="Line 50"/>
          <p:cNvSpPr>
            <a:spLocks noChangeShapeType="1"/>
          </p:cNvSpPr>
          <p:nvPr/>
        </p:nvSpPr>
        <p:spPr bwMode="auto">
          <a:xfrm>
            <a:off x="5221288" y="4065588"/>
            <a:ext cx="719137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8" name="Line 51"/>
          <p:cNvSpPr>
            <a:spLocks noChangeShapeType="1"/>
          </p:cNvSpPr>
          <p:nvPr/>
        </p:nvSpPr>
        <p:spPr bwMode="auto">
          <a:xfrm>
            <a:off x="6661150" y="4065588"/>
            <a:ext cx="719138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29" name="Line 52"/>
          <p:cNvSpPr>
            <a:spLocks noChangeShapeType="1"/>
          </p:cNvSpPr>
          <p:nvPr/>
        </p:nvSpPr>
        <p:spPr bwMode="auto">
          <a:xfrm>
            <a:off x="8172450" y="4065588"/>
            <a:ext cx="5762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0" name="Line 53"/>
          <p:cNvSpPr>
            <a:spLocks noChangeShapeType="1"/>
          </p:cNvSpPr>
          <p:nvPr/>
        </p:nvSpPr>
        <p:spPr bwMode="auto">
          <a:xfrm>
            <a:off x="323850" y="4425950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1" name="Line 54"/>
          <p:cNvSpPr>
            <a:spLocks noChangeShapeType="1"/>
          </p:cNvSpPr>
          <p:nvPr/>
        </p:nvSpPr>
        <p:spPr bwMode="auto">
          <a:xfrm>
            <a:off x="323850" y="5073650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2" name="Line 55"/>
          <p:cNvSpPr>
            <a:spLocks noChangeShapeType="1"/>
          </p:cNvSpPr>
          <p:nvPr/>
        </p:nvSpPr>
        <p:spPr bwMode="auto">
          <a:xfrm>
            <a:off x="323850" y="5794375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3" name="Line 56"/>
          <p:cNvSpPr>
            <a:spLocks noChangeShapeType="1"/>
          </p:cNvSpPr>
          <p:nvPr/>
        </p:nvSpPr>
        <p:spPr bwMode="auto">
          <a:xfrm>
            <a:off x="971550" y="3778250"/>
            <a:ext cx="0" cy="28733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4" name="Line 57"/>
          <p:cNvSpPr>
            <a:spLocks noChangeShapeType="1"/>
          </p:cNvSpPr>
          <p:nvPr/>
        </p:nvSpPr>
        <p:spPr bwMode="auto">
          <a:xfrm>
            <a:off x="2339975" y="3778250"/>
            <a:ext cx="0" cy="28733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5" name="Line 58"/>
          <p:cNvSpPr>
            <a:spLocks noChangeShapeType="1"/>
          </p:cNvSpPr>
          <p:nvPr/>
        </p:nvSpPr>
        <p:spPr bwMode="auto">
          <a:xfrm>
            <a:off x="3779838" y="3778250"/>
            <a:ext cx="0" cy="28733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6" name="Line 59"/>
          <p:cNvSpPr>
            <a:spLocks noChangeShapeType="1"/>
          </p:cNvSpPr>
          <p:nvPr/>
        </p:nvSpPr>
        <p:spPr bwMode="auto">
          <a:xfrm>
            <a:off x="5221288" y="3778250"/>
            <a:ext cx="0" cy="28733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7" name="Line 60"/>
          <p:cNvSpPr>
            <a:spLocks noChangeShapeType="1"/>
          </p:cNvSpPr>
          <p:nvPr/>
        </p:nvSpPr>
        <p:spPr bwMode="auto">
          <a:xfrm>
            <a:off x="6661150" y="3778250"/>
            <a:ext cx="0" cy="28733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8" name="Line 61"/>
          <p:cNvSpPr>
            <a:spLocks noChangeShapeType="1"/>
          </p:cNvSpPr>
          <p:nvPr/>
        </p:nvSpPr>
        <p:spPr bwMode="auto">
          <a:xfrm>
            <a:off x="8172450" y="3778250"/>
            <a:ext cx="0" cy="28733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39" name="Line 62"/>
          <p:cNvSpPr>
            <a:spLocks noChangeShapeType="1"/>
          </p:cNvSpPr>
          <p:nvPr/>
        </p:nvSpPr>
        <p:spPr bwMode="auto">
          <a:xfrm>
            <a:off x="1692275" y="4498975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0" name="Line 63"/>
          <p:cNvSpPr>
            <a:spLocks noChangeShapeType="1"/>
          </p:cNvSpPr>
          <p:nvPr/>
        </p:nvSpPr>
        <p:spPr bwMode="auto">
          <a:xfrm>
            <a:off x="1692275" y="5073650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1" name="Line 64"/>
          <p:cNvSpPr>
            <a:spLocks noChangeShapeType="1"/>
          </p:cNvSpPr>
          <p:nvPr/>
        </p:nvSpPr>
        <p:spPr bwMode="auto">
          <a:xfrm>
            <a:off x="1692275" y="5794375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2" name="Line 65"/>
          <p:cNvSpPr>
            <a:spLocks noChangeShapeType="1"/>
          </p:cNvSpPr>
          <p:nvPr/>
        </p:nvSpPr>
        <p:spPr bwMode="auto">
          <a:xfrm>
            <a:off x="3132138" y="4498975"/>
            <a:ext cx="144462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3" name="Line 66"/>
          <p:cNvSpPr>
            <a:spLocks noChangeShapeType="1"/>
          </p:cNvSpPr>
          <p:nvPr/>
        </p:nvSpPr>
        <p:spPr bwMode="auto">
          <a:xfrm>
            <a:off x="3132138" y="5073650"/>
            <a:ext cx="144462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4" name="Line 67"/>
          <p:cNvSpPr>
            <a:spLocks noChangeShapeType="1"/>
          </p:cNvSpPr>
          <p:nvPr/>
        </p:nvSpPr>
        <p:spPr bwMode="auto">
          <a:xfrm>
            <a:off x="3132138" y="5794375"/>
            <a:ext cx="144462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5" name="Line 68"/>
          <p:cNvSpPr>
            <a:spLocks noChangeShapeType="1"/>
          </p:cNvSpPr>
          <p:nvPr/>
        </p:nvSpPr>
        <p:spPr bwMode="auto">
          <a:xfrm>
            <a:off x="8604250" y="4498975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6" name="Line 69"/>
          <p:cNvSpPr>
            <a:spLocks noChangeShapeType="1"/>
          </p:cNvSpPr>
          <p:nvPr/>
        </p:nvSpPr>
        <p:spPr bwMode="auto">
          <a:xfrm>
            <a:off x="8604250" y="5073650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7" name="Line 70"/>
          <p:cNvSpPr>
            <a:spLocks noChangeShapeType="1"/>
          </p:cNvSpPr>
          <p:nvPr/>
        </p:nvSpPr>
        <p:spPr bwMode="auto">
          <a:xfrm>
            <a:off x="8604250" y="5794375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8" name="Line 71"/>
          <p:cNvSpPr>
            <a:spLocks noChangeShapeType="1"/>
          </p:cNvSpPr>
          <p:nvPr/>
        </p:nvSpPr>
        <p:spPr bwMode="auto">
          <a:xfrm>
            <a:off x="5795963" y="4498975"/>
            <a:ext cx="144462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49" name="Line 72"/>
          <p:cNvSpPr>
            <a:spLocks noChangeShapeType="1"/>
          </p:cNvSpPr>
          <p:nvPr/>
        </p:nvSpPr>
        <p:spPr bwMode="auto">
          <a:xfrm>
            <a:off x="5795963" y="5073650"/>
            <a:ext cx="144462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50" name="Line 73"/>
          <p:cNvSpPr>
            <a:spLocks noChangeShapeType="1"/>
          </p:cNvSpPr>
          <p:nvPr/>
        </p:nvSpPr>
        <p:spPr bwMode="auto">
          <a:xfrm>
            <a:off x="7235825" y="4498975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51" name="Line 74"/>
          <p:cNvSpPr>
            <a:spLocks noChangeShapeType="1"/>
          </p:cNvSpPr>
          <p:nvPr/>
        </p:nvSpPr>
        <p:spPr bwMode="auto">
          <a:xfrm>
            <a:off x="7235825" y="5073650"/>
            <a:ext cx="144463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52" name="Text Box 75"/>
          <p:cNvSpPr txBox="1">
            <a:spLocks noChangeArrowheads="1"/>
          </p:cNvSpPr>
          <p:nvPr/>
        </p:nvSpPr>
        <p:spPr bwMode="auto">
          <a:xfrm>
            <a:off x="4140200" y="1447800"/>
            <a:ext cx="7747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" sz="1000" b="1">
                <a:solidFill>
                  <a:srgbClr val="FFFFFF"/>
                </a:solidFill>
                <a:latin typeface="Arial Narrow" pitchFamily="-107" charset="0"/>
              </a:rPr>
              <a:t>DIRECCIÓN</a:t>
            </a:r>
          </a:p>
        </p:txBody>
      </p:sp>
      <p:sp>
        <p:nvSpPr>
          <p:cNvPr id="16453" name="Text Box 76"/>
          <p:cNvSpPr txBox="1">
            <a:spLocks noChangeArrowheads="1"/>
          </p:cNvSpPr>
          <p:nvPr/>
        </p:nvSpPr>
        <p:spPr bwMode="auto">
          <a:xfrm>
            <a:off x="5219700" y="1833563"/>
            <a:ext cx="13287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 b="1">
                <a:solidFill>
                  <a:srgbClr val="FFFFFF"/>
                </a:solidFill>
                <a:latin typeface="Arial Narrow" pitchFamily="-107" charset="0"/>
              </a:rPr>
              <a:t>Comité de Gestión Tecnológica y Vinculación</a:t>
            </a:r>
          </a:p>
        </p:txBody>
      </p:sp>
      <p:sp>
        <p:nvSpPr>
          <p:cNvPr id="16454" name="Text Box 77"/>
          <p:cNvSpPr txBox="1">
            <a:spLocks noChangeArrowheads="1"/>
          </p:cNvSpPr>
          <p:nvPr/>
        </p:nvSpPr>
        <p:spPr bwMode="auto">
          <a:xfrm>
            <a:off x="4068763" y="2338388"/>
            <a:ext cx="1008062" cy="508000"/>
          </a:xfrm>
          <a:prstGeom prst="rect">
            <a:avLst/>
          </a:prstGeom>
          <a:solidFill>
            <a:srgbClr val="00009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 b="1">
                <a:solidFill>
                  <a:srgbClr val="FFFFFF"/>
                </a:solidFill>
                <a:latin typeface="Arial Narrow" pitchFamily="-107" charset="0"/>
              </a:rPr>
              <a:t>Subdirección de Planeación y Vinculación</a:t>
            </a:r>
          </a:p>
        </p:txBody>
      </p:sp>
      <p:sp>
        <p:nvSpPr>
          <p:cNvPr id="16455" name="Text Box 78"/>
          <p:cNvSpPr txBox="1">
            <a:spLocks noChangeArrowheads="1"/>
          </p:cNvSpPr>
          <p:nvPr/>
        </p:nvSpPr>
        <p:spPr bwMode="auto">
          <a:xfrm>
            <a:off x="468313" y="3254375"/>
            <a:ext cx="11509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Depto. de Planeación, </a:t>
            </a:r>
          </a:p>
          <a:p>
            <a:pPr algn="ctr"/>
            <a:r>
              <a:rPr lang="es-ES" sz="900">
                <a:latin typeface="Arial Narrow" pitchFamily="-107" charset="0"/>
              </a:rPr>
              <a:t>Programación </a:t>
            </a:r>
          </a:p>
          <a:p>
            <a:pPr algn="ctr"/>
            <a:r>
              <a:rPr lang="es-ES" sz="900">
                <a:latin typeface="Arial Narrow" pitchFamily="-107" charset="0"/>
              </a:rPr>
              <a:t>y Presupuestación</a:t>
            </a:r>
          </a:p>
        </p:txBody>
      </p:sp>
      <p:sp>
        <p:nvSpPr>
          <p:cNvPr id="16456" name="Text Box 79"/>
          <p:cNvSpPr txBox="1">
            <a:spLocks noChangeArrowheads="1"/>
          </p:cNvSpPr>
          <p:nvPr/>
        </p:nvSpPr>
        <p:spPr bwMode="auto">
          <a:xfrm>
            <a:off x="1835150" y="3241675"/>
            <a:ext cx="10810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 b="1" i="1">
                <a:solidFill>
                  <a:srgbClr val="FFFFFF"/>
                </a:solidFill>
                <a:latin typeface="Arial Narrow" pitchFamily="-107" charset="0"/>
              </a:rPr>
              <a:t>Depto. de Gestión Tecnológica y Vinculación</a:t>
            </a:r>
          </a:p>
        </p:txBody>
      </p:sp>
      <p:sp>
        <p:nvSpPr>
          <p:cNvPr id="16457" name="Text Box 80"/>
          <p:cNvSpPr txBox="1">
            <a:spLocks noChangeArrowheads="1"/>
          </p:cNvSpPr>
          <p:nvPr/>
        </p:nvSpPr>
        <p:spPr bwMode="auto">
          <a:xfrm>
            <a:off x="3348038" y="3241675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Departamento de Comunicación y Difusión</a:t>
            </a:r>
          </a:p>
        </p:txBody>
      </p:sp>
      <p:sp>
        <p:nvSpPr>
          <p:cNvPr id="16458" name="Text Box 81"/>
          <p:cNvSpPr txBox="1">
            <a:spLocks noChangeArrowheads="1"/>
          </p:cNvSpPr>
          <p:nvPr/>
        </p:nvSpPr>
        <p:spPr bwMode="auto">
          <a:xfrm>
            <a:off x="6156325" y="3365500"/>
            <a:ext cx="10080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Departamento de Servicios Escolares</a:t>
            </a:r>
          </a:p>
        </p:txBody>
      </p:sp>
      <p:sp>
        <p:nvSpPr>
          <p:cNvPr id="16459" name="Text Box 82"/>
          <p:cNvSpPr txBox="1">
            <a:spLocks noChangeArrowheads="1"/>
          </p:cNvSpPr>
          <p:nvPr/>
        </p:nvSpPr>
        <p:spPr bwMode="auto">
          <a:xfrm>
            <a:off x="4716463" y="3252788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Departamento de Actividades Extraescolares</a:t>
            </a:r>
          </a:p>
        </p:txBody>
      </p:sp>
      <p:sp>
        <p:nvSpPr>
          <p:cNvPr id="16460" name="Text Box 83"/>
          <p:cNvSpPr txBox="1">
            <a:spLocks noChangeArrowheads="1"/>
          </p:cNvSpPr>
          <p:nvPr/>
        </p:nvSpPr>
        <p:spPr bwMode="auto">
          <a:xfrm>
            <a:off x="7524750" y="3308350"/>
            <a:ext cx="10080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Centro de Información</a:t>
            </a:r>
          </a:p>
        </p:txBody>
      </p:sp>
      <p:sp>
        <p:nvSpPr>
          <p:cNvPr id="16461" name="Text Box 84"/>
          <p:cNvSpPr txBox="1">
            <a:spLocks noChangeArrowheads="1"/>
          </p:cNvSpPr>
          <p:nvPr/>
        </p:nvSpPr>
        <p:spPr bwMode="auto">
          <a:xfrm>
            <a:off x="539750" y="4244975"/>
            <a:ext cx="10080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Desarrollo Institucional</a:t>
            </a:r>
          </a:p>
        </p:txBody>
      </p:sp>
      <p:sp>
        <p:nvSpPr>
          <p:cNvPr id="16462" name="Text Box 85"/>
          <p:cNvSpPr txBox="1">
            <a:spLocks noChangeArrowheads="1"/>
          </p:cNvSpPr>
          <p:nvPr/>
        </p:nvSpPr>
        <p:spPr bwMode="auto">
          <a:xfrm>
            <a:off x="395288" y="4883150"/>
            <a:ext cx="12239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Programación y Evaluación Presupuestal</a:t>
            </a:r>
          </a:p>
        </p:txBody>
      </p:sp>
      <p:sp>
        <p:nvSpPr>
          <p:cNvPr id="16463" name="Text Box 86"/>
          <p:cNvSpPr txBox="1">
            <a:spLocks noChangeArrowheads="1"/>
          </p:cNvSpPr>
          <p:nvPr/>
        </p:nvSpPr>
        <p:spPr bwMode="auto">
          <a:xfrm>
            <a:off x="539750" y="5459413"/>
            <a:ext cx="10080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Construcción y Equipamiento</a:t>
            </a:r>
          </a:p>
        </p:txBody>
      </p:sp>
      <p:sp>
        <p:nvSpPr>
          <p:cNvPr id="16464" name="Text Box 87"/>
          <p:cNvSpPr txBox="1">
            <a:spLocks noChangeArrowheads="1"/>
          </p:cNvSpPr>
          <p:nvPr/>
        </p:nvSpPr>
        <p:spPr bwMode="auto">
          <a:xfrm>
            <a:off x="1835150" y="4189413"/>
            <a:ext cx="1081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800" b="1" i="1">
                <a:solidFill>
                  <a:srgbClr val="FFFFFF"/>
                </a:solidFill>
                <a:latin typeface="Arial Narrow" pitchFamily="-107" charset="0"/>
              </a:rPr>
              <a:t>Oficina de Residencia y Promoción Profesional</a:t>
            </a:r>
          </a:p>
        </p:txBody>
      </p:sp>
      <p:sp>
        <p:nvSpPr>
          <p:cNvPr id="16465" name="Text Box 88"/>
          <p:cNvSpPr txBox="1">
            <a:spLocks noChangeArrowheads="1"/>
          </p:cNvSpPr>
          <p:nvPr/>
        </p:nvSpPr>
        <p:spPr bwMode="auto">
          <a:xfrm>
            <a:off x="1835150" y="4872038"/>
            <a:ext cx="1081088" cy="508000"/>
          </a:xfrm>
          <a:prstGeom prst="rect">
            <a:avLst/>
          </a:prstGeom>
          <a:solidFill>
            <a:srgbClr val="000090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 b="1" i="1">
                <a:solidFill>
                  <a:srgbClr val="FFFFFF"/>
                </a:solidFill>
                <a:latin typeface="Arial Narrow" pitchFamily="-107" charset="0"/>
              </a:rPr>
              <a:t>Oficina de Servicio Social y Desarrollo Comunitario</a:t>
            </a:r>
          </a:p>
        </p:txBody>
      </p:sp>
      <p:sp>
        <p:nvSpPr>
          <p:cNvPr id="16466" name="Text Box 89"/>
          <p:cNvSpPr txBox="1">
            <a:spLocks noChangeArrowheads="1"/>
          </p:cNvSpPr>
          <p:nvPr/>
        </p:nvSpPr>
        <p:spPr bwMode="auto">
          <a:xfrm>
            <a:off x="1835150" y="5529263"/>
            <a:ext cx="100806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 b="1" i="1">
                <a:solidFill>
                  <a:srgbClr val="FFFFFF"/>
                </a:solidFill>
                <a:latin typeface="Arial Narrow" pitchFamily="-107" charset="0"/>
              </a:rPr>
              <a:t>Oficina de Servicios Externos</a:t>
            </a:r>
          </a:p>
        </p:txBody>
      </p:sp>
      <p:sp>
        <p:nvSpPr>
          <p:cNvPr id="16467" name="Text Box 90"/>
          <p:cNvSpPr txBox="1">
            <a:spLocks noChangeArrowheads="1"/>
          </p:cNvSpPr>
          <p:nvPr/>
        </p:nvSpPr>
        <p:spPr bwMode="auto">
          <a:xfrm>
            <a:off x="3348038" y="4256088"/>
            <a:ext cx="10080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Difusión Escrita</a:t>
            </a:r>
          </a:p>
        </p:txBody>
      </p:sp>
      <p:sp>
        <p:nvSpPr>
          <p:cNvPr id="16468" name="Text Box 91"/>
          <p:cNvSpPr txBox="1">
            <a:spLocks noChangeArrowheads="1"/>
          </p:cNvSpPr>
          <p:nvPr/>
        </p:nvSpPr>
        <p:spPr bwMode="auto">
          <a:xfrm>
            <a:off x="3276600" y="4949825"/>
            <a:ext cx="10080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Difusión Audiovisual</a:t>
            </a:r>
          </a:p>
        </p:txBody>
      </p:sp>
      <p:sp>
        <p:nvSpPr>
          <p:cNvPr id="16469" name="Text Box 92"/>
          <p:cNvSpPr txBox="1">
            <a:spLocks noChangeArrowheads="1"/>
          </p:cNvSpPr>
          <p:nvPr/>
        </p:nvSpPr>
        <p:spPr bwMode="auto">
          <a:xfrm>
            <a:off x="3276600" y="5632450"/>
            <a:ext cx="10080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Editorial</a:t>
            </a:r>
          </a:p>
        </p:txBody>
      </p:sp>
      <p:sp>
        <p:nvSpPr>
          <p:cNvPr id="16470" name="Text Box 93"/>
          <p:cNvSpPr txBox="1">
            <a:spLocks noChangeArrowheads="1"/>
          </p:cNvSpPr>
          <p:nvPr/>
        </p:nvSpPr>
        <p:spPr bwMode="auto">
          <a:xfrm>
            <a:off x="4716463" y="4267200"/>
            <a:ext cx="10080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Promoción Cultural</a:t>
            </a:r>
          </a:p>
        </p:txBody>
      </p:sp>
      <p:sp>
        <p:nvSpPr>
          <p:cNvPr id="16471" name="Text Box 94"/>
          <p:cNvSpPr txBox="1">
            <a:spLocks noChangeArrowheads="1"/>
          </p:cNvSpPr>
          <p:nvPr/>
        </p:nvSpPr>
        <p:spPr bwMode="auto">
          <a:xfrm>
            <a:off x="4716463" y="4872038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Promoción Deportiva</a:t>
            </a:r>
          </a:p>
        </p:txBody>
      </p:sp>
      <p:sp>
        <p:nvSpPr>
          <p:cNvPr id="16472" name="Text Box 95"/>
          <p:cNvSpPr txBox="1">
            <a:spLocks noChangeArrowheads="1"/>
          </p:cNvSpPr>
          <p:nvPr/>
        </p:nvSpPr>
        <p:spPr bwMode="auto">
          <a:xfrm>
            <a:off x="6227763" y="4267200"/>
            <a:ext cx="10080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Control Escolar</a:t>
            </a:r>
          </a:p>
        </p:txBody>
      </p:sp>
      <p:sp>
        <p:nvSpPr>
          <p:cNvPr id="16473" name="Text Box 96"/>
          <p:cNvSpPr txBox="1">
            <a:spLocks noChangeArrowheads="1"/>
          </p:cNvSpPr>
          <p:nvPr/>
        </p:nvSpPr>
        <p:spPr bwMode="auto">
          <a:xfrm>
            <a:off x="6156325" y="4848225"/>
            <a:ext cx="100806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Servicios Estudiantiles</a:t>
            </a:r>
          </a:p>
        </p:txBody>
      </p:sp>
      <p:sp>
        <p:nvSpPr>
          <p:cNvPr id="16474" name="Text Box 97"/>
          <p:cNvSpPr txBox="1">
            <a:spLocks noChangeArrowheads="1"/>
          </p:cNvSpPr>
          <p:nvPr/>
        </p:nvSpPr>
        <p:spPr bwMode="auto">
          <a:xfrm>
            <a:off x="7596188" y="4200525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Organización Bibliográfica</a:t>
            </a:r>
          </a:p>
        </p:txBody>
      </p:sp>
      <p:sp>
        <p:nvSpPr>
          <p:cNvPr id="16475" name="Text Box 98"/>
          <p:cNvSpPr txBox="1">
            <a:spLocks noChangeArrowheads="1"/>
          </p:cNvSpPr>
          <p:nvPr/>
        </p:nvSpPr>
        <p:spPr bwMode="auto">
          <a:xfrm>
            <a:off x="7596188" y="4870450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Servicios a Usuarios</a:t>
            </a:r>
          </a:p>
        </p:txBody>
      </p:sp>
      <p:sp>
        <p:nvSpPr>
          <p:cNvPr id="16476" name="Text Box 99"/>
          <p:cNvSpPr txBox="1">
            <a:spLocks noChangeArrowheads="1"/>
          </p:cNvSpPr>
          <p:nvPr/>
        </p:nvSpPr>
        <p:spPr bwMode="auto">
          <a:xfrm>
            <a:off x="7596188" y="5519738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ES" sz="900">
                <a:latin typeface="Arial Narrow" pitchFamily="-107" charset="0"/>
              </a:rPr>
              <a:t>Oficina de Servicios Especializados</a:t>
            </a:r>
          </a:p>
        </p:txBody>
      </p:sp>
      <p:sp>
        <p:nvSpPr>
          <p:cNvPr id="16477" name="Line 100"/>
          <p:cNvSpPr>
            <a:spLocks noChangeShapeType="1"/>
          </p:cNvSpPr>
          <p:nvPr/>
        </p:nvSpPr>
        <p:spPr bwMode="auto">
          <a:xfrm>
            <a:off x="4500563" y="2049463"/>
            <a:ext cx="863600" cy="0"/>
          </a:xfrm>
          <a:prstGeom prst="line">
            <a:avLst/>
          </a:prstGeom>
          <a:noFill/>
          <a:ln w="12700" cap="rnd">
            <a:solidFill>
              <a:srgbClr val="0000CC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78" name="Text Box 101"/>
          <p:cNvSpPr txBox="1">
            <a:spLocks noChangeArrowheads="1"/>
          </p:cNvSpPr>
          <p:nvPr/>
        </p:nvSpPr>
        <p:spPr bwMode="auto">
          <a:xfrm>
            <a:off x="468313" y="836613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" sz="1400" b="1">
                <a:solidFill>
                  <a:srgbClr val="0000CC"/>
                </a:solidFill>
              </a:rPr>
              <a:t>DIAGRAMA DE ORGANIZACIÓN DE INSTITUTO TECNOLÓGICO CONSOLIDADO</a:t>
            </a:r>
          </a:p>
          <a:p>
            <a:pPr algn="ctr"/>
            <a:r>
              <a:rPr lang="es-ES" sz="1000" b="1">
                <a:solidFill>
                  <a:srgbClr val="0000CC"/>
                </a:solidFill>
              </a:rPr>
              <a:t>(Septiembre´92)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7772400" cy="83819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sz="3600" dirty="0" smtClean="0"/>
              <a:t>Programa Educativo Rural</a:t>
            </a:r>
            <a:endParaRPr lang="es-ES_tradnl" sz="3600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371600" y="2438400"/>
          <a:ext cx="6400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7010400" y="152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>
                <a:solidFill>
                  <a:srgbClr val="FFFFFF"/>
                </a:solidFill>
              </a:rPr>
              <a:t>®</a:t>
            </a:r>
            <a:endParaRPr lang="es-ES_tradnl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 bwMode="auto">
          <a:xfrm>
            <a:off x="609600" y="990600"/>
            <a:ext cx="7772400" cy="841375"/>
          </a:xfrm>
          <a:prstGeom prst="rect">
            <a:avLst/>
          </a:prstGeom>
          <a:solidFill>
            <a:srgbClr val="000090"/>
          </a:solidFill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s-ES_tradnl" sz="4400">
                <a:solidFill>
                  <a:schemeClr val="bg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PROPUESTAS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304800" y="2209800"/>
          <a:ext cx="8077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MX" dirty="0" smtClean="0">
              <a:latin typeface="Lucida Calligraphy" pitchFamily="66" charset="0"/>
            </a:endParaRPr>
          </a:p>
          <a:p>
            <a:pPr algn="ctr">
              <a:buNone/>
            </a:pPr>
            <a:endParaRPr lang="es-MX" dirty="0" smtClean="0">
              <a:latin typeface="Lucida Calligraphy" pitchFamily="66" charset="0"/>
            </a:endParaRPr>
          </a:p>
          <a:p>
            <a:pPr algn="ctr">
              <a:buNone/>
            </a:pPr>
            <a:r>
              <a:rPr lang="es-MX" sz="3200" dirty="0" smtClean="0">
                <a:latin typeface="Lucida Calligraphy" pitchFamily="66" charset="0"/>
              </a:rPr>
              <a:t>Muchas gracias</a:t>
            </a:r>
          </a:p>
          <a:p>
            <a:pPr algn="ctr">
              <a:buNone/>
            </a:pPr>
            <a:endParaRPr lang="es-MX" sz="3200" dirty="0" smtClean="0">
              <a:latin typeface="Lucida Calligraphy" pitchFamily="66" charset="0"/>
            </a:endParaRPr>
          </a:p>
          <a:p>
            <a:pPr algn="ctr">
              <a:buNone/>
            </a:pPr>
            <a:r>
              <a:rPr lang="es-MX" sz="3200" dirty="0" smtClean="0">
                <a:latin typeface="Lucida Calligraphy" pitchFamily="66" charset="0"/>
              </a:rPr>
              <a:t>vinculacion@dgest.gob.mx</a:t>
            </a:r>
          </a:p>
          <a:p>
            <a:pPr algn="ctr">
              <a:buNone/>
            </a:pPr>
            <a:r>
              <a:rPr lang="es-MX" sz="3200" dirty="0" smtClean="0">
                <a:latin typeface="Lucida Calligraphy" pitchFamily="66" charset="0"/>
                <a:hlinkClick r:id="rId2"/>
              </a:rPr>
              <a:t>ofelia.angulo@gmail.com</a:t>
            </a:r>
            <a:endParaRPr lang="es-MX" sz="3200" dirty="0" smtClean="0">
              <a:latin typeface="Lucida Calligraphy" pitchFamily="66" charset="0"/>
            </a:endParaRPr>
          </a:p>
          <a:p>
            <a:pPr algn="ctr">
              <a:buNone/>
            </a:pPr>
            <a:endParaRPr lang="es-MX" sz="3200" dirty="0" smtClean="0">
              <a:latin typeface="Lucida Calligraphy" pitchFamily="66" charset="0"/>
            </a:endParaRPr>
          </a:p>
          <a:p>
            <a:pPr algn="ctr">
              <a:buNone/>
            </a:pPr>
            <a:r>
              <a:rPr lang="es-MX" sz="3200" dirty="0" smtClean="0">
                <a:latin typeface="Lucida Calligraphy" pitchFamily="66" charset="0"/>
              </a:rPr>
              <a:t>Tel. 55-3601-8623</a:t>
            </a:r>
          </a:p>
          <a:p>
            <a:pPr algn="ctr">
              <a:buNone/>
            </a:pPr>
            <a:endParaRPr lang="es-MX" sz="320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ángulo 1"/>
          <p:cNvSpPr>
            <a:spLocks noChangeArrowheads="1"/>
          </p:cNvSpPr>
          <p:nvPr/>
        </p:nvSpPr>
        <p:spPr bwMode="auto">
          <a:xfrm>
            <a:off x="304800" y="1752600"/>
            <a:ext cx="8686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/>
              <a:t>Artículo 7o.- La educación que impartan el Estado, sus organismos descentralizados y los particulares con autorización o con reconocimiento de validez oficial de estudios tendrá, además de los fines establecidos en el segundo párrafo del artículo 3 de la Constitución Política de los Estados Unidos Mexicanos, los siguientes: </a:t>
            </a:r>
            <a:r>
              <a:rPr lang="es-ES_tradnl" b="1" i="1"/>
              <a:t>Párrafo reformado DOF 17-04-2009, 17-04-2009.</a:t>
            </a:r>
          </a:p>
          <a:p>
            <a:pPr algn="just"/>
            <a:endParaRPr lang="es-ES_tradnl" b="1" i="1"/>
          </a:p>
          <a:p>
            <a:pPr algn="just"/>
            <a:endParaRPr lang="es-ES_tradnl" b="1" i="1"/>
          </a:p>
          <a:p>
            <a:pPr algn="just"/>
            <a:r>
              <a:rPr lang="es-ES_tradnl" b="1"/>
              <a:t>VII.- Fomentar actitudes que estimulen la investigación y la innovación científicas y tecnológicas; </a:t>
            </a:r>
            <a:r>
              <a:rPr lang="es-ES_tradnl" b="1" i="1"/>
              <a:t> </a:t>
            </a:r>
          </a:p>
          <a:p>
            <a:pPr algn="just"/>
            <a:endParaRPr lang="es-ES_tradnl"/>
          </a:p>
        </p:txBody>
      </p:sp>
      <p:sp>
        <p:nvSpPr>
          <p:cNvPr id="3" name="Rectángulo 2"/>
          <p:cNvSpPr/>
          <p:nvPr/>
        </p:nvSpPr>
        <p:spPr>
          <a:xfrm>
            <a:off x="2667000" y="990600"/>
            <a:ext cx="2981325" cy="369888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s-ES_tradnl" b="1" dirty="0"/>
              <a:t>LEY GENERAL DE EDUCACION </a:t>
            </a:r>
            <a:endParaRPr lang="es-ES_trad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ángulo 2"/>
          <p:cNvSpPr>
            <a:spLocks noChangeArrowheads="1"/>
          </p:cNvSpPr>
          <p:nvPr/>
        </p:nvSpPr>
        <p:spPr bwMode="auto">
          <a:xfrm>
            <a:off x="609600" y="2209800"/>
            <a:ext cx="7391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/>
              <a:t>ARTICULO 12.- Sin perjuicio de la concurrencia de los Estados y Municipios, para proveer a la coordinación a que se refiere el artículo anterior, la Federación realizará las funciones siguientes:</a:t>
            </a:r>
          </a:p>
          <a:p>
            <a:pPr algn="just"/>
            <a:endParaRPr lang="es-ES_tradnl" b="1"/>
          </a:p>
          <a:p>
            <a:pPr algn="just"/>
            <a:r>
              <a:rPr lang="es-ES_tradnl" b="1"/>
              <a:t>I.- Promover, fomentar y coordinar acciones programáticas que vinculen la planeación institucional e interinstitucional de la educación superior con los objetivos, lineamientos y prioridades que demande el desarrollo integral del país;  </a:t>
            </a:r>
          </a:p>
          <a:p>
            <a:pPr algn="just"/>
            <a:endParaRPr lang="es-ES_tradnl" b="1"/>
          </a:p>
          <a:p>
            <a:pPr algn="just"/>
            <a:r>
              <a:rPr lang="es-ES_tradnl" b="1"/>
              <a:t>II.- Auspiciar y apoyar la celebración y aplicación de convenios para el fomento y desarrollo armónico de la educación superior, entre la Federación, los Estados y los Municipios;  </a:t>
            </a:r>
            <a:endParaRPr lang="es-ES_tradnl"/>
          </a:p>
        </p:txBody>
      </p:sp>
      <p:sp>
        <p:nvSpPr>
          <p:cNvPr id="4" name="Rectángulo 3"/>
          <p:cNvSpPr/>
          <p:nvPr/>
        </p:nvSpPr>
        <p:spPr>
          <a:xfrm>
            <a:off x="914400" y="1143000"/>
            <a:ext cx="7086600" cy="369888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b="1" dirty="0"/>
              <a:t>LEY PARA LA COORDINACIÓN DE LA EDUCACIÓN SUPERIOR </a:t>
            </a:r>
            <a:endParaRPr lang="es-ES_trad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ángulo 1"/>
          <p:cNvSpPr>
            <a:spLocks noChangeArrowheads="1"/>
          </p:cNvSpPr>
          <p:nvPr/>
        </p:nvSpPr>
        <p:spPr bwMode="auto">
          <a:xfrm>
            <a:off x="914400" y="2971800"/>
            <a:ext cx="73914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/>
              <a:t>V. Vincular a los sectores educativo, productivo y de servicios en materia de investigación científica, desarrollo tecnológico e innovación; </a:t>
            </a:r>
            <a:r>
              <a:rPr lang="es-ES_tradnl" sz="1600" i="1"/>
              <a:t>Fracción reformada DOF 12-06-2009  </a:t>
            </a:r>
          </a:p>
          <a:p>
            <a:pPr algn="just"/>
            <a:endParaRPr lang="es-ES_tradnl" sz="1600" b="1" i="1"/>
          </a:p>
          <a:p>
            <a:pPr algn="just"/>
            <a:r>
              <a:rPr lang="es-ES_tradnl" b="1" i="1"/>
              <a:t>VI. Apoyar la capacidad y el fortalecimiento de los grupos de investigación científica y tecnológica que lleven a cabo las instituciones públicas de educación superior, las que realizarán sus fines de acuerdo a los principios, planes, programas y normas internas que dispongan sus ordenamientos específicos; </a:t>
            </a:r>
            <a:endParaRPr lang="es-ES_tradnl"/>
          </a:p>
        </p:txBody>
      </p:sp>
      <p:sp>
        <p:nvSpPr>
          <p:cNvPr id="3" name="Rectángulo 2"/>
          <p:cNvSpPr/>
          <p:nvPr/>
        </p:nvSpPr>
        <p:spPr>
          <a:xfrm>
            <a:off x="914400" y="1143000"/>
            <a:ext cx="7086600" cy="369888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b="1" dirty="0"/>
              <a:t>LEY DE CIENCIA Y TECNOLOGÍA</a:t>
            </a:r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990600" y="1752600"/>
            <a:ext cx="7086600" cy="923925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s-ES_tradnl" b="1" dirty="0"/>
              <a:t>Artículo 2. Se establecen como bases de una política de Estado que sustente la integración del Sistema Nacional de Ciencia, Tecnología e Innovación, las siguientes: </a:t>
            </a:r>
            <a:endParaRPr lang="es-ES_trad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14400" y="914400"/>
            <a:ext cx="7086600" cy="369888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b="1" dirty="0"/>
              <a:t>LEY DE CIENCIA Y TECNOLOGÍA</a:t>
            </a:r>
            <a:endParaRPr lang="es-ES_tradnl" dirty="0"/>
          </a:p>
        </p:txBody>
      </p:sp>
      <p:sp>
        <p:nvSpPr>
          <p:cNvPr id="28675" name="Rectángulo 3"/>
          <p:cNvSpPr>
            <a:spLocks noChangeArrowheads="1"/>
          </p:cNvSpPr>
          <p:nvPr/>
        </p:nvSpPr>
        <p:spPr bwMode="auto">
          <a:xfrm>
            <a:off x="1143000" y="2667000"/>
            <a:ext cx="7086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/>
              <a:t>II. Promover el desarrollo y la vinculación de la ciencia básica, el desarrollo tecnológico y la innovación asociados a la actualización y mejoramiento de la calidad de la educación y la expansión de las fronteras del conocimiento, así como convertir a la ciencia, la tecnología y la innovación en un elemento fundamental de la cultura general de la sociedad; </a:t>
            </a:r>
            <a:r>
              <a:rPr lang="es-ES_tradnl" sz="1600" i="1"/>
              <a:t>Fracción reformada DOF 12-06-2009  </a:t>
            </a:r>
          </a:p>
          <a:p>
            <a:pPr algn="just"/>
            <a:endParaRPr lang="es-ES_tradnl" b="1" i="1"/>
          </a:p>
          <a:p>
            <a:pPr algn="just"/>
            <a:r>
              <a:rPr lang="es-ES_tradnl" b="1" i="1"/>
              <a:t>III. Incorporar el desarrollo tecnológico y la innovación a los procesos productivos y de servicios para incrementar la productividad y la competitividad que requiere el aparato productivo nacional; </a:t>
            </a:r>
            <a:r>
              <a:rPr lang="es-ES_tradnl" sz="1600" i="1"/>
              <a:t>Fracción reformada DOF 12-06-2009 </a:t>
            </a:r>
            <a:endParaRPr lang="es-ES_tradnl" sz="1600"/>
          </a:p>
        </p:txBody>
      </p:sp>
      <p:sp>
        <p:nvSpPr>
          <p:cNvPr id="5" name="Rectángulo 4"/>
          <p:cNvSpPr/>
          <p:nvPr/>
        </p:nvSpPr>
        <p:spPr>
          <a:xfrm>
            <a:off x="990600" y="1524000"/>
            <a:ext cx="7086600" cy="923925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s-ES_tradnl" b="1" dirty="0"/>
              <a:t>Artículo 2. Se establecen como bases de una política de Estado que sustente la integración del Sistema Nacional de Ciencia, Tecnología e Innovación, las siguientes: </a:t>
            </a:r>
            <a:endParaRPr lang="es-ES_trad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81200" y="914400"/>
            <a:ext cx="4965700" cy="708025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s-ES_tradnl" sz="2000" dirty="0"/>
              <a:t>ATRIBUCIONES DE LA DIRECCIÓN GENERAL DE </a:t>
            </a:r>
          </a:p>
          <a:p>
            <a:pPr algn="ctr">
              <a:defRPr/>
            </a:pPr>
            <a:r>
              <a:rPr lang="es-ES_tradnl" sz="2000" dirty="0"/>
              <a:t>EDUCACIÓN SUPERIOR TECNOLÓGICA</a:t>
            </a:r>
          </a:p>
        </p:txBody>
      </p:sp>
      <p:sp>
        <p:nvSpPr>
          <p:cNvPr id="29699" name="Rectángulo 2"/>
          <p:cNvSpPr>
            <a:spLocks noChangeArrowheads="1"/>
          </p:cNvSpPr>
          <p:nvPr/>
        </p:nvSpPr>
        <p:spPr bwMode="auto">
          <a:xfrm>
            <a:off x="533400" y="1752600"/>
            <a:ext cx="8229600" cy="2586038"/>
          </a:xfrm>
          <a:prstGeom prst="rect">
            <a:avLst/>
          </a:prstGeom>
          <a:solidFill>
            <a:srgbClr val="00009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>
                <a:solidFill>
                  <a:srgbClr val="FFFF00"/>
                </a:solidFill>
              </a:rPr>
              <a:t>REGLAMENTO INTERIOR DE LA SEP</a:t>
            </a:r>
          </a:p>
          <a:p>
            <a:pPr algn="ctr"/>
            <a:endParaRPr lang="es-ES_tradnl">
              <a:solidFill>
                <a:srgbClr val="FFFF00"/>
              </a:solidFill>
            </a:endParaRPr>
          </a:p>
          <a:p>
            <a:pPr algn="ctr"/>
            <a:r>
              <a:rPr lang="es-ES_tradnl">
                <a:solidFill>
                  <a:srgbClr val="FFFF00"/>
                </a:solidFill>
              </a:rPr>
              <a:t>CAPITULO 19</a:t>
            </a:r>
          </a:p>
          <a:p>
            <a:pPr algn="ctr"/>
            <a:endParaRPr lang="es-ES_tradnl">
              <a:solidFill>
                <a:srgbClr val="FFFF00"/>
              </a:solidFill>
            </a:endParaRPr>
          </a:p>
          <a:p>
            <a:pPr algn="ctr"/>
            <a:r>
              <a:rPr lang="es-ES_tradnl">
                <a:solidFill>
                  <a:srgbClr val="FFFF00"/>
                </a:solidFill>
              </a:rPr>
              <a:t>X. Promover y autorizar la celebración de convenios de vinculación entre escuelas que dependan de la Secretaría y que impartan la educación a que se refiere este artículo, con los sectores social y privado;</a:t>
            </a:r>
          </a:p>
          <a:p>
            <a:pPr algn="ctr"/>
            <a:endParaRPr lang="es-ES_tradnl">
              <a:solidFill>
                <a:srgbClr val="FFFF00"/>
              </a:solidFill>
            </a:endParaRPr>
          </a:p>
          <a:p>
            <a:pPr algn="ctr"/>
            <a:r>
              <a:rPr lang="es-ES_tradnl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ctrTitle"/>
          </p:nvPr>
        </p:nvSpPr>
        <p:spPr bwMode="auto">
          <a:xfrm>
            <a:off x="609600" y="990600"/>
            <a:ext cx="7772400" cy="1447800"/>
          </a:xfrm>
          <a:solidFill>
            <a:srgbClr val="000090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/>
            <a:r>
              <a:rPr lang="es-ES_tradnl" smtClean="0">
                <a:solidFill>
                  <a:srgbClr val="FFFF00"/>
                </a:solidFill>
                <a:ea typeface="ＭＳ Ｐゴシック" pitchFamily="-107" charset="-128"/>
                <a:cs typeface="ＭＳ Ｐゴシック" pitchFamily="-107" charset="-128"/>
              </a:rPr>
              <a:t>Revalorar las nuevas funciones de vinculación de las IEST.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1000" y="2667000"/>
            <a:ext cx="8077200" cy="4191000"/>
          </a:xfrm>
        </p:spPr>
        <p:txBody>
          <a:bodyPr/>
          <a:lstStyle/>
          <a:p>
            <a:pPr marL="514350" indent="-514350" algn="l">
              <a:buFont typeface="Arial" pitchFamily="-65" charset="0"/>
              <a:buNone/>
              <a:defRPr/>
            </a:pPr>
            <a:endParaRPr lang="es-ES_tradnl" dirty="0" smtClean="0">
              <a:ea typeface="+mn-ea"/>
              <a:cs typeface="+mn-cs"/>
            </a:endParaRPr>
          </a:p>
          <a:p>
            <a:pPr marL="514350" indent="-514350" algn="l">
              <a:buFont typeface="Arial" pitchFamily="-65" charset="0"/>
              <a:buAutoNum type="arabicPeriod"/>
              <a:defRPr/>
            </a:pPr>
            <a:endParaRPr lang="es-ES_tradnl" dirty="0" smtClean="0">
              <a:ea typeface="+mn-ea"/>
              <a:cs typeface="+mn-cs"/>
            </a:endParaRPr>
          </a:p>
          <a:p>
            <a:pPr marL="514350" indent="-514350" algn="l">
              <a:buFont typeface="Arial" pitchFamily="-65" charset="0"/>
              <a:buAutoNum type="arabicPeriod"/>
              <a:defRPr/>
            </a:pPr>
            <a:endParaRPr lang="es-ES_tradnl" dirty="0" smtClean="0">
              <a:ea typeface="+mn-ea"/>
              <a:cs typeface="+mn-cs"/>
            </a:endParaRPr>
          </a:p>
          <a:p>
            <a:pPr marL="514350" indent="-514350" algn="l">
              <a:buFont typeface="Arial" pitchFamily="-65" charset="0"/>
              <a:buAutoNum type="arabicPeriod"/>
              <a:defRPr/>
            </a:pPr>
            <a:endParaRPr lang="es-ES_tradnl" dirty="0">
              <a:ea typeface="+mn-ea"/>
              <a:cs typeface="+mn-cs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685800" y="2667000"/>
          <a:ext cx="8077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unión Monterrey 05.07.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Reunión Monterrey 05.07.2010</Template>
  <TotalTime>1</TotalTime>
  <Words>1837</Words>
  <Application>Microsoft Office PowerPoint</Application>
  <PresentationFormat>Presentación en pantalla (4:3)</PresentationFormat>
  <Paragraphs>236</Paragraphs>
  <Slides>32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Reunión Monterrey 05.07.2010</vt:lpstr>
      <vt:lpstr>Dirección de Vinculación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Revalorar las nuevas funciones de vinculación de las IEST.</vt:lpstr>
      <vt:lpstr>Nueva estructura organizacional</vt:lpstr>
      <vt:lpstr>El proceso estratégico de la vinculación representa una oportunidad de desarrollo en las Instituciones de Educación Superior.</vt:lpstr>
      <vt:lpstr>VINCULACIÓN</vt:lpstr>
      <vt:lpstr>GESTIÓN DE LA TECNOLOGÍA</vt:lpstr>
      <vt:lpstr>Red Nacional de Gestores de Vinculación </vt:lpstr>
      <vt:lpstr>Centros de Incubación e Innovación Empresarial</vt:lpstr>
      <vt:lpstr>¿Qué se hace en un Centro de Incubación e Innovación Empresarial?</vt:lpstr>
      <vt:lpstr>Descripción del modelo MIdE-SNEST</vt:lpstr>
      <vt:lpstr>Diapositiva 18</vt:lpstr>
      <vt:lpstr>Diapositiva 19</vt:lpstr>
      <vt:lpstr>Diapositiva 20</vt:lpstr>
      <vt:lpstr>La Red de Centros de Incubación e Innovación Empresarial de los IT´s como pilar en el desarrollo del país</vt:lpstr>
      <vt:lpstr>IMPACTO DE LOS CIIE´s del SNEST.</vt:lpstr>
      <vt:lpstr>Diapositiva 23</vt:lpstr>
      <vt:lpstr>Diapositiva 24</vt:lpstr>
      <vt:lpstr>PROPIEDAD INTELECTUAL</vt:lpstr>
      <vt:lpstr>PROPIEDAD INTELECTUAL</vt:lpstr>
      <vt:lpstr>Diapositiva 27</vt:lpstr>
      <vt:lpstr>Diapositiva 28</vt:lpstr>
      <vt:lpstr>Diapositiva 29</vt:lpstr>
      <vt:lpstr>Programa Educativo Rural</vt:lpstr>
      <vt:lpstr>Diapositiva 31</vt:lpstr>
      <vt:lpstr>Diapositiva 32</vt:lpstr>
    </vt:vector>
  </TitlesOfParts>
  <Company>DGEST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de Vinculación</dc:title>
  <dc:creator>Docencia</dc:creator>
  <cp:lastModifiedBy>Docencia</cp:lastModifiedBy>
  <cp:revision>1</cp:revision>
  <dcterms:created xsi:type="dcterms:W3CDTF">2010-07-06T14:11:26Z</dcterms:created>
  <dcterms:modified xsi:type="dcterms:W3CDTF">2010-07-06T14:13:02Z</dcterms:modified>
</cp:coreProperties>
</file>