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79" r:id="rId2"/>
    <p:sldId id="282" r:id="rId3"/>
    <p:sldId id="297" r:id="rId4"/>
    <p:sldId id="286" r:id="rId5"/>
    <p:sldId id="281" r:id="rId6"/>
    <p:sldId id="292" r:id="rId7"/>
    <p:sldId id="289" r:id="rId8"/>
    <p:sldId id="288" r:id="rId9"/>
    <p:sldId id="291" r:id="rId10"/>
    <p:sldId id="300" r:id="rId11"/>
    <p:sldId id="301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2" r:id="rId20"/>
    <p:sldId id="311" r:id="rId21"/>
    <p:sldId id="314" r:id="rId22"/>
    <p:sldId id="315" r:id="rId23"/>
    <p:sldId id="316" r:id="rId24"/>
    <p:sldId id="317" r:id="rId25"/>
    <p:sldId id="318" r:id="rId26"/>
    <p:sldId id="313" r:id="rId27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C655"/>
    <a:srgbClr val="5A76C6"/>
    <a:srgbClr val="3E6C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9ECEFA-284C-4FAD-9163-A587CA92311C}" type="doc">
      <dgm:prSet loTypeId="urn:microsoft.com/office/officeart/2005/8/layout/vList2" loCatId="list" qsTypeId="urn:microsoft.com/office/officeart/2005/8/quickstyle/3d2" qsCatId="3D" csTypeId="urn:microsoft.com/office/officeart/2005/8/colors/accent6_4" csCatId="accent6"/>
      <dgm:spPr/>
      <dgm:t>
        <a:bodyPr/>
        <a:lstStyle/>
        <a:p>
          <a:endParaRPr lang="es-MX"/>
        </a:p>
      </dgm:t>
    </dgm:pt>
    <dgm:pt modelId="{1D472610-DA43-4A35-8A26-E05BA0E125F2}">
      <dgm:prSet/>
      <dgm:spPr/>
      <dgm:t>
        <a:bodyPr/>
        <a:lstStyle/>
        <a:p>
          <a:pPr algn="ctr" rtl="0"/>
          <a:r>
            <a:rPr lang="es-MX" dirty="0" smtClean="0">
              <a:latin typeface="Calibri" pitchFamily="34" charset="0"/>
            </a:rPr>
            <a:t>Estado de México y Distrito Federal</a:t>
          </a:r>
          <a:endParaRPr lang="es-MX" dirty="0">
            <a:latin typeface="Calibri" pitchFamily="34" charset="0"/>
          </a:endParaRPr>
        </a:p>
      </dgm:t>
    </dgm:pt>
    <dgm:pt modelId="{C86E81DF-8B21-4B3B-B85B-5568980111AD}" type="parTrans" cxnId="{3B1ECA6F-348E-449D-BFED-13610F93321C}">
      <dgm:prSet/>
      <dgm:spPr/>
      <dgm:t>
        <a:bodyPr/>
        <a:lstStyle/>
        <a:p>
          <a:endParaRPr lang="es-MX"/>
        </a:p>
      </dgm:t>
    </dgm:pt>
    <dgm:pt modelId="{CA149539-9C23-4113-A678-017688B728CA}" type="sibTrans" cxnId="{3B1ECA6F-348E-449D-BFED-13610F93321C}">
      <dgm:prSet/>
      <dgm:spPr/>
      <dgm:t>
        <a:bodyPr/>
        <a:lstStyle/>
        <a:p>
          <a:endParaRPr lang="es-MX"/>
        </a:p>
      </dgm:t>
    </dgm:pt>
    <dgm:pt modelId="{7F28871C-6DE1-4250-B326-34C5D7CB0EF5}" type="pres">
      <dgm:prSet presAssocID="{CB9ECEFA-284C-4FAD-9163-A587CA9231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E8241E1-15C4-49E7-9903-97952608BB7A}" type="pres">
      <dgm:prSet presAssocID="{1D472610-DA43-4A35-8A26-E05BA0E125F2}" presName="parentText" presStyleLbl="node1" presStyleIdx="0" presStyleCnt="1" custLinFactNeighborX="303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0C019A3-9DFA-40E2-B661-73FF8D690BE7}" type="presOf" srcId="{CB9ECEFA-284C-4FAD-9163-A587CA92311C}" destId="{7F28871C-6DE1-4250-B326-34C5D7CB0EF5}" srcOrd="0" destOrd="0" presId="urn:microsoft.com/office/officeart/2005/8/layout/vList2"/>
    <dgm:cxn modelId="{3B1ECA6F-348E-449D-BFED-13610F93321C}" srcId="{CB9ECEFA-284C-4FAD-9163-A587CA92311C}" destId="{1D472610-DA43-4A35-8A26-E05BA0E125F2}" srcOrd="0" destOrd="0" parTransId="{C86E81DF-8B21-4B3B-B85B-5568980111AD}" sibTransId="{CA149539-9C23-4113-A678-017688B728CA}"/>
    <dgm:cxn modelId="{8A6FC550-EB5A-418F-947B-65DA30F2382E}" type="presOf" srcId="{1D472610-DA43-4A35-8A26-E05BA0E125F2}" destId="{3E8241E1-15C4-49E7-9903-97952608BB7A}" srcOrd="0" destOrd="0" presId="urn:microsoft.com/office/officeart/2005/8/layout/vList2"/>
    <dgm:cxn modelId="{CD158EAE-02A0-4748-986E-BCDDB3682992}" type="presParOf" srcId="{7F28871C-6DE1-4250-B326-34C5D7CB0EF5}" destId="{3E8241E1-15C4-49E7-9903-97952608BB7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37C5E2E-077F-4FBF-BD56-B4420F7D6A04}" type="doc">
      <dgm:prSet loTypeId="urn:microsoft.com/office/officeart/2005/8/layout/targe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B60F4B0-0859-499A-97E6-4A35FD6A3EA1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PROMUEVE IDEAS, TECNOLOGÍAS Y PROCESOS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1629273-91EC-4117-8C7A-24D7CE5FA409}" type="par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47AC1F1-FE3A-484A-9951-488BA860717E}" type="sib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49B777D-350D-4412-9ECF-2A5F8234BB5D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 TRAVÉS DE MÁS Y MEJORES EMPLEOS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0011C64-3740-4834-A63E-A765CA91AEAB}" type="par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4611BBC-35BA-43A4-8E91-C4A02716F95B}" type="sib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C9D32F1-F5D3-47BE-AD15-6B3DE8EDF0AE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CON SALARIOS MÁS ALTOS Y MEJORES CONDICIONES DE VIDA.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73E3C14-8198-44C8-B108-93FECB90D8E6}" type="parTrans" cxnId="{4B1B032C-6301-4D9D-BCF9-3390D1A1BE95}">
      <dgm:prSet/>
      <dgm:spPr/>
      <dgm:t>
        <a:bodyPr/>
        <a:lstStyle/>
        <a:p>
          <a:endParaRPr lang="es-ES"/>
        </a:p>
      </dgm:t>
    </dgm:pt>
    <dgm:pt modelId="{A14F5AD2-3979-4D36-A811-40CA73948B67}" type="sibTrans" cxnId="{4B1B032C-6301-4D9D-BCF9-3390D1A1BE95}">
      <dgm:prSet/>
      <dgm:spPr/>
      <dgm:t>
        <a:bodyPr/>
        <a:lstStyle/>
        <a:p>
          <a:endParaRPr lang="es-ES"/>
        </a:p>
      </dgm:t>
    </dgm:pt>
    <dgm:pt modelId="{1215E82A-7F0E-4B46-A325-EA5DFE285F16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GENERA NUEVOS Y MEJORES PRODUCTOS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0081632-0555-470A-94A8-3D5F618CD1B5}" type="sib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640325A-F521-4B3E-B2CF-8B9F4D1509F8}" type="par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42D506A-63D2-4141-B4F6-14F886FE0531}" type="pres">
      <dgm:prSet presAssocID="{537C5E2E-077F-4FBF-BD56-B4420F7D6A0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AD1ED02-CD86-46C8-864F-EE004B043DF4}" type="pres">
      <dgm:prSet presAssocID="{BB60F4B0-0859-499A-97E6-4A35FD6A3EA1}" presName="circle1" presStyleLbl="node1" presStyleIdx="0" presStyleCnt="4"/>
      <dgm:spPr/>
      <dgm:t>
        <a:bodyPr/>
        <a:lstStyle/>
        <a:p>
          <a:endParaRPr lang="es-ES"/>
        </a:p>
      </dgm:t>
    </dgm:pt>
    <dgm:pt modelId="{2AFEA8CA-A9CC-4A81-8724-18BB866307C1}" type="pres">
      <dgm:prSet presAssocID="{BB60F4B0-0859-499A-97E6-4A35FD6A3EA1}" presName="space" presStyleCnt="0"/>
      <dgm:spPr/>
      <dgm:t>
        <a:bodyPr/>
        <a:lstStyle/>
        <a:p>
          <a:endParaRPr lang="es-ES"/>
        </a:p>
      </dgm:t>
    </dgm:pt>
    <dgm:pt modelId="{7932AD37-2581-4FA9-9518-F38E131D096D}" type="pres">
      <dgm:prSet presAssocID="{BB60F4B0-0859-499A-97E6-4A35FD6A3EA1}" presName="rect1" presStyleLbl="alignAcc1" presStyleIdx="0" presStyleCnt="4"/>
      <dgm:spPr/>
      <dgm:t>
        <a:bodyPr/>
        <a:lstStyle/>
        <a:p>
          <a:endParaRPr lang="es-ES"/>
        </a:p>
      </dgm:t>
    </dgm:pt>
    <dgm:pt modelId="{EEC1A716-758B-4E51-9E18-1BE2F2A7FB3A}" type="pres">
      <dgm:prSet presAssocID="{1215E82A-7F0E-4B46-A325-EA5DFE285F16}" presName="vertSpace2" presStyleLbl="node1" presStyleIdx="0" presStyleCnt="4"/>
      <dgm:spPr/>
      <dgm:t>
        <a:bodyPr/>
        <a:lstStyle/>
        <a:p>
          <a:endParaRPr lang="es-ES"/>
        </a:p>
      </dgm:t>
    </dgm:pt>
    <dgm:pt modelId="{A57513E0-A4EA-496D-A69C-C13DAF30A8DC}" type="pres">
      <dgm:prSet presAssocID="{1215E82A-7F0E-4B46-A325-EA5DFE285F16}" presName="circle2" presStyleLbl="node1" presStyleIdx="1" presStyleCnt="4"/>
      <dgm:spPr/>
      <dgm:t>
        <a:bodyPr/>
        <a:lstStyle/>
        <a:p>
          <a:endParaRPr lang="es-ES"/>
        </a:p>
      </dgm:t>
    </dgm:pt>
    <dgm:pt modelId="{FC16FE9E-0F87-4E6E-B576-30B36C445279}" type="pres">
      <dgm:prSet presAssocID="{1215E82A-7F0E-4B46-A325-EA5DFE285F16}" presName="rect2" presStyleLbl="alignAcc1" presStyleIdx="1" presStyleCnt="4"/>
      <dgm:spPr/>
      <dgm:t>
        <a:bodyPr/>
        <a:lstStyle/>
        <a:p>
          <a:endParaRPr lang="es-ES"/>
        </a:p>
      </dgm:t>
    </dgm:pt>
    <dgm:pt modelId="{B0134EFA-A94C-4C3B-B390-048DF14AD2B9}" type="pres">
      <dgm:prSet presAssocID="{249B777D-350D-4412-9ECF-2A5F8234BB5D}" presName="vertSpace3" presStyleLbl="node1" presStyleIdx="1" presStyleCnt="4"/>
      <dgm:spPr/>
      <dgm:t>
        <a:bodyPr/>
        <a:lstStyle/>
        <a:p>
          <a:endParaRPr lang="es-ES"/>
        </a:p>
      </dgm:t>
    </dgm:pt>
    <dgm:pt modelId="{770CDD52-6588-4AF1-970A-F4DFB2F1CA70}" type="pres">
      <dgm:prSet presAssocID="{249B777D-350D-4412-9ECF-2A5F8234BB5D}" presName="circle3" presStyleLbl="node1" presStyleIdx="2" presStyleCnt="4"/>
      <dgm:spPr/>
      <dgm:t>
        <a:bodyPr/>
        <a:lstStyle/>
        <a:p>
          <a:endParaRPr lang="es-ES"/>
        </a:p>
      </dgm:t>
    </dgm:pt>
    <dgm:pt modelId="{007799B2-3459-4C7E-9D54-BE9BDF98C9F6}" type="pres">
      <dgm:prSet presAssocID="{249B777D-350D-4412-9ECF-2A5F8234BB5D}" presName="rect3" presStyleLbl="alignAcc1" presStyleIdx="2" presStyleCnt="4"/>
      <dgm:spPr/>
      <dgm:t>
        <a:bodyPr/>
        <a:lstStyle/>
        <a:p>
          <a:endParaRPr lang="es-ES"/>
        </a:p>
      </dgm:t>
    </dgm:pt>
    <dgm:pt modelId="{1E3B9F4B-ACCA-4188-BA86-DFC9C8D37A2C}" type="pres">
      <dgm:prSet presAssocID="{8C9D32F1-F5D3-47BE-AD15-6B3DE8EDF0AE}" presName="vertSpace4" presStyleLbl="node1" presStyleIdx="2" presStyleCnt="4"/>
      <dgm:spPr/>
      <dgm:t>
        <a:bodyPr/>
        <a:lstStyle/>
        <a:p>
          <a:endParaRPr lang="es-ES"/>
        </a:p>
      </dgm:t>
    </dgm:pt>
    <dgm:pt modelId="{3EE9BEAA-6502-4FE9-90BB-1A1FB5CBC516}" type="pres">
      <dgm:prSet presAssocID="{8C9D32F1-F5D3-47BE-AD15-6B3DE8EDF0AE}" presName="circle4" presStyleLbl="node1" presStyleIdx="3" presStyleCnt="4"/>
      <dgm:spPr/>
      <dgm:t>
        <a:bodyPr/>
        <a:lstStyle/>
        <a:p>
          <a:endParaRPr lang="es-ES"/>
        </a:p>
      </dgm:t>
    </dgm:pt>
    <dgm:pt modelId="{0E5AD6DF-CD37-498A-AF24-744C7A269099}" type="pres">
      <dgm:prSet presAssocID="{8C9D32F1-F5D3-47BE-AD15-6B3DE8EDF0AE}" presName="rect4" presStyleLbl="alignAcc1" presStyleIdx="3" presStyleCnt="4"/>
      <dgm:spPr/>
      <dgm:t>
        <a:bodyPr/>
        <a:lstStyle/>
        <a:p>
          <a:endParaRPr lang="es-ES"/>
        </a:p>
      </dgm:t>
    </dgm:pt>
    <dgm:pt modelId="{3EF338B5-67DB-43AD-9A6A-BE0CAC6DA8CA}" type="pres">
      <dgm:prSet presAssocID="{BB60F4B0-0859-499A-97E6-4A35FD6A3EA1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5CFFF3-821D-4AFD-B8B8-9892A9B58AFA}" type="pres">
      <dgm:prSet presAssocID="{1215E82A-7F0E-4B46-A325-EA5DFE285F16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0374F4-4170-4F29-8C2E-7F5D13B071E5}" type="pres">
      <dgm:prSet presAssocID="{249B777D-350D-4412-9ECF-2A5F8234BB5D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BD86763-0CAF-435E-95EC-3FB13ACAD732}" type="pres">
      <dgm:prSet presAssocID="{8C9D32F1-F5D3-47BE-AD15-6B3DE8EDF0AE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0B9AADC-D2B1-4607-A65E-88876E461E84}" type="presOf" srcId="{BB60F4B0-0859-499A-97E6-4A35FD6A3EA1}" destId="{3EF338B5-67DB-43AD-9A6A-BE0CAC6DA8CA}" srcOrd="1" destOrd="0" presId="urn:microsoft.com/office/officeart/2005/8/layout/target3"/>
    <dgm:cxn modelId="{CB304A9D-47BB-4E12-B7E0-EACA34ACEE4A}" type="presOf" srcId="{1215E82A-7F0E-4B46-A325-EA5DFE285F16}" destId="{D15CFFF3-821D-4AFD-B8B8-9892A9B58AFA}" srcOrd="1" destOrd="0" presId="urn:microsoft.com/office/officeart/2005/8/layout/target3"/>
    <dgm:cxn modelId="{98345A7F-0033-4A58-B424-BB28E7FB7A08}" srcId="{537C5E2E-077F-4FBF-BD56-B4420F7D6A04}" destId="{1215E82A-7F0E-4B46-A325-EA5DFE285F16}" srcOrd="1" destOrd="0" parTransId="{B640325A-F521-4B3E-B2CF-8B9F4D1509F8}" sibTransId="{F0081632-0555-470A-94A8-3D5F618CD1B5}"/>
    <dgm:cxn modelId="{97860C45-3810-4043-90A2-F43133F9D3BD}" type="presOf" srcId="{1215E82A-7F0E-4B46-A325-EA5DFE285F16}" destId="{FC16FE9E-0F87-4E6E-B576-30B36C445279}" srcOrd="0" destOrd="0" presId="urn:microsoft.com/office/officeart/2005/8/layout/target3"/>
    <dgm:cxn modelId="{AABD25FA-E35E-432A-8343-DDF641F37D6C}" type="presOf" srcId="{8C9D32F1-F5D3-47BE-AD15-6B3DE8EDF0AE}" destId="{2BD86763-0CAF-435E-95EC-3FB13ACAD732}" srcOrd="1" destOrd="0" presId="urn:microsoft.com/office/officeart/2005/8/layout/target3"/>
    <dgm:cxn modelId="{334BF78C-0B8B-49D4-A8A9-7969ED8A64FC}" type="presOf" srcId="{249B777D-350D-4412-9ECF-2A5F8234BB5D}" destId="{EF0374F4-4170-4F29-8C2E-7F5D13B071E5}" srcOrd="1" destOrd="0" presId="urn:microsoft.com/office/officeart/2005/8/layout/target3"/>
    <dgm:cxn modelId="{8F93F206-B53C-47DB-B147-6A2497B6B6B2}" type="presOf" srcId="{249B777D-350D-4412-9ECF-2A5F8234BB5D}" destId="{007799B2-3459-4C7E-9D54-BE9BDF98C9F6}" srcOrd="0" destOrd="0" presId="urn:microsoft.com/office/officeart/2005/8/layout/target3"/>
    <dgm:cxn modelId="{DE2E6275-14D5-4C00-9CE6-31BF04EED490}" type="presOf" srcId="{BB60F4B0-0859-499A-97E6-4A35FD6A3EA1}" destId="{7932AD37-2581-4FA9-9518-F38E131D096D}" srcOrd="0" destOrd="0" presId="urn:microsoft.com/office/officeart/2005/8/layout/target3"/>
    <dgm:cxn modelId="{379FA629-4865-4A6E-890C-A9753E9E9859}" type="presOf" srcId="{537C5E2E-077F-4FBF-BD56-B4420F7D6A04}" destId="{C42D506A-63D2-4141-B4F6-14F886FE0531}" srcOrd="0" destOrd="0" presId="urn:microsoft.com/office/officeart/2005/8/layout/target3"/>
    <dgm:cxn modelId="{9EEE3D9D-4F8A-453B-BF88-2119292298B2}" srcId="{537C5E2E-077F-4FBF-BD56-B4420F7D6A04}" destId="{249B777D-350D-4412-9ECF-2A5F8234BB5D}" srcOrd="2" destOrd="0" parTransId="{30011C64-3740-4834-A63E-A765CA91AEAB}" sibTransId="{B4611BBC-35BA-43A4-8E91-C4A02716F95B}"/>
    <dgm:cxn modelId="{4B1B032C-6301-4D9D-BCF9-3390D1A1BE95}" srcId="{537C5E2E-077F-4FBF-BD56-B4420F7D6A04}" destId="{8C9D32F1-F5D3-47BE-AD15-6B3DE8EDF0AE}" srcOrd="3" destOrd="0" parTransId="{673E3C14-8198-44C8-B108-93FECB90D8E6}" sibTransId="{A14F5AD2-3979-4D36-A811-40CA73948B67}"/>
    <dgm:cxn modelId="{7BCCD377-8C5B-4E94-8463-91A1FD803B8F}" srcId="{537C5E2E-077F-4FBF-BD56-B4420F7D6A04}" destId="{BB60F4B0-0859-499A-97E6-4A35FD6A3EA1}" srcOrd="0" destOrd="0" parTransId="{B1629273-91EC-4117-8C7A-24D7CE5FA409}" sibTransId="{F47AC1F1-FE3A-484A-9951-488BA860717E}"/>
    <dgm:cxn modelId="{4AEDEDAD-6464-483D-9766-1332548CFF50}" type="presOf" srcId="{8C9D32F1-F5D3-47BE-AD15-6B3DE8EDF0AE}" destId="{0E5AD6DF-CD37-498A-AF24-744C7A269099}" srcOrd="0" destOrd="0" presId="urn:microsoft.com/office/officeart/2005/8/layout/target3"/>
    <dgm:cxn modelId="{FB5DAE03-8A1B-4A3B-81B9-0B394C19D1A0}" type="presParOf" srcId="{C42D506A-63D2-4141-B4F6-14F886FE0531}" destId="{1AD1ED02-CD86-46C8-864F-EE004B043DF4}" srcOrd="0" destOrd="0" presId="urn:microsoft.com/office/officeart/2005/8/layout/target3"/>
    <dgm:cxn modelId="{3E46CEE1-05C9-4948-A7B1-ECD1EBF6903E}" type="presParOf" srcId="{C42D506A-63D2-4141-B4F6-14F886FE0531}" destId="{2AFEA8CA-A9CC-4A81-8724-18BB866307C1}" srcOrd="1" destOrd="0" presId="urn:microsoft.com/office/officeart/2005/8/layout/target3"/>
    <dgm:cxn modelId="{B8A49B82-9229-4257-ADFF-55C91653ABA3}" type="presParOf" srcId="{C42D506A-63D2-4141-B4F6-14F886FE0531}" destId="{7932AD37-2581-4FA9-9518-F38E131D096D}" srcOrd="2" destOrd="0" presId="urn:microsoft.com/office/officeart/2005/8/layout/target3"/>
    <dgm:cxn modelId="{075D1815-8CDB-4D73-88A2-2FBA9F0A8303}" type="presParOf" srcId="{C42D506A-63D2-4141-B4F6-14F886FE0531}" destId="{EEC1A716-758B-4E51-9E18-1BE2F2A7FB3A}" srcOrd="3" destOrd="0" presId="urn:microsoft.com/office/officeart/2005/8/layout/target3"/>
    <dgm:cxn modelId="{5CE8122B-09DC-44E8-8BF3-2A518A457E91}" type="presParOf" srcId="{C42D506A-63D2-4141-B4F6-14F886FE0531}" destId="{A57513E0-A4EA-496D-A69C-C13DAF30A8DC}" srcOrd="4" destOrd="0" presId="urn:microsoft.com/office/officeart/2005/8/layout/target3"/>
    <dgm:cxn modelId="{BA158F38-0D80-4425-B599-4469931A6531}" type="presParOf" srcId="{C42D506A-63D2-4141-B4F6-14F886FE0531}" destId="{FC16FE9E-0F87-4E6E-B576-30B36C445279}" srcOrd="5" destOrd="0" presId="urn:microsoft.com/office/officeart/2005/8/layout/target3"/>
    <dgm:cxn modelId="{33ECF3AB-0AAA-456B-A07F-5686E19DA4E6}" type="presParOf" srcId="{C42D506A-63D2-4141-B4F6-14F886FE0531}" destId="{B0134EFA-A94C-4C3B-B390-048DF14AD2B9}" srcOrd="6" destOrd="0" presId="urn:microsoft.com/office/officeart/2005/8/layout/target3"/>
    <dgm:cxn modelId="{14A4099C-5C59-418F-8A07-F8C8177CBCA5}" type="presParOf" srcId="{C42D506A-63D2-4141-B4F6-14F886FE0531}" destId="{770CDD52-6588-4AF1-970A-F4DFB2F1CA70}" srcOrd="7" destOrd="0" presId="urn:microsoft.com/office/officeart/2005/8/layout/target3"/>
    <dgm:cxn modelId="{C0B639FF-78C5-4027-B541-60A461BB5EA3}" type="presParOf" srcId="{C42D506A-63D2-4141-B4F6-14F886FE0531}" destId="{007799B2-3459-4C7E-9D54-BE9BDF98C9F6}" srcOrd="8" destOrd="0" presId="urn:microsoft.com/office/officeart/2005/8/layout/target3"/>
    <dgm:cxn modelId="{3BAFA81D-B7F5-49C1-B92A-08C7D8CD318A}" type="presParOf" srcId="{C42D506A-63D2-4141-B4F6-14F886FE0531}" destId="{1E3B9F4B-ACCA-4188-BA86-DFC9C8D37A2C}" srcOrd="9" destOrd="0" presId="urn:microsoft.com/office/officeart/2005/8/layout/target3"/>
    <dgm:cxn modelId="{CCA44852-4DF9-456D-8B26-1A4A3FAC659B}" type="presParOf" srcId="{C42D506A-63D2-4141-B4F6-14F886FE0531}" destId="{3EE9BEAA-6502-4FE9-90BB-1A1FB5CBC516}" srcOrd="10" destOrd="0" presId="urn:microsoft.com/office/officeart/2005/8/layout/target3"/>
    <dgm:cxn modelId="{ECA00D1F-9A7F-4CC3-A83F-D9D9CDD26B4C}" type="presParOf" srcId="{C42D506A-63D2-4141-B4F6-14F886FE0531}" destId="{0E5AD6DF-CD37-498A-AF24-744C7A269099}" srcOrd="11" destOrd="0" presId="urn:microsoft.com/office/officeart/2005/8/layout/target3"/>
    <dgm:cxn modelId="{2A7455C4-66C5-4531-B05F-86E36555C3BB}" type="presParOf" srcId="{C42D506A-63D2-4141-B4F6-14F886FE0531}" destId="{3EF338B5-67DB-43AD-9A6A-BE0CAC6DA8CA}" srcOrd="12" destOrd="0" presId="urn:microsoft.com/office/officeart/2005/8/layout/target3"/>
    <dgm:cxn modelId="{94649E0F-9A19-43EE-B777-9722D875C950}" type="presParOf" srcId="{C42D506A-63D2-4141-B4F6-14F886FE0531}" destId="{D15CFFF3-821D-4AFD-B8B8-9892A9B58AFA}" srcOrd="13" destOrd="0" presId="urn:microsoft.com/office/officeart/2005/8/layout/target3"/>
    <dgm:cxn modelId="{2B883AAE-342A-4706-B93E-87C74D53B8DD}" type="presParOf" srcId="{C42D506A-63D2-4141-B4F6-14F886FE0531}" destId="{EF0374F4-4170-4F29-8C2E-7F5D13B071E5}" srcOrd="14" destOrd="0" presId="urn:microsoft.com/office/officeart/2005/8/layout/target3"/>
    <dgm:cxn modelId="{E65D8B5A-D84C-432C-B9FC-D790F3BDA962}" type="presParOf" srcId="{C42D506A-63D2-4141-B4F6-14F886FE0531}" destId="{2BD86763-0CAF-435E-95EC-3FB13ACAD73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5837AE1-162B-4599-BDC3-4A9F366E8A33}" type="doc">
      <dgm:prSet loTypeId="urn:microsoft.com/office/officeart/2005/8/layout/gear1" loCatId="process" qsTypeId="urn:microsoft.com/office/officeart/2005/8/quickstyle/simple1" qsCatId="simple" csTypeId="urn:microsoft.com/office/officeart/2005/8/colors/colorful2" csCatId="colorful" phldr="1"/>
      <dgm:spPr/>
    </dgm:pt>
    <dgm:pt modelId="{BAC058CA-DEF2-4D92-A885-66C1F176F703}">
      <dgm:prSet phldrT="[Texto]" custT="1"/>
      <dgm:spPr/>
      <dgm:t>
        <a:bodyPr/>
        <a:lstStyle/>
        <a:p>
          <a:r>
            <a:rPr lang="es-ES" sz="1800" dirty="0" smtClean="0"/>
            <a:t>Consejo Asesor de Vinculación</a:t>
          </a:r>
          <a:endParaRPr lang="es-ES" sz="1800" dirty="0"/>
        </a:p>
      </dgm:t>
    </dgm:pt>
    <dgm:pt modelId="{D5195588-6002-4DE2-A571-BCBD32BE39C4}" type="parTrans" cxnId="{A67A95D8-BE55-4424-BE54-F6CE0609DF9A}">
      <dgm:prSet/>
      <dgm:spPr/>
      <dgm:t>
        <a:bodyPr/>
        <a:lstStyle/>
        <a:p>
          <a:endParaRPr lang="es-ES"/>
        </a:p>
      </dgm:t>
    </dgm:pt>
    <dgm:pt modelId="{ED871009-103C-4940-89DC-9D9D674CAA19}" type="sibTrans" cxnId="{A67A95D8-BE55-4424-BE54-F6CE0609DF9A}">
      <dgm:prSet/>
      <dgm:spPr/>
      <dgm:t>
        <a:bodyPr/>
        <a:lstStyle/>
        <a:p>
          <a:endParaRPr lang="es-ES"/>
        </a:p>
      </dgm:t>
    </dgm:pt>
    <dgm:pt modelId="{C2CD1E84-A4FA-42FA-B9D7-5AE58C17F256}">
      <dgm:prSet phldrT="[Texto]" custT="1"/>
      <dgm:spPr/>
      <dgm:t>
        <a:bodyPr/>
        <a:lstStyle/>
        <a:p>
          <a:r>
            <a:rPr lang="es-ES" sz="1200" dirty="0" smtClean="0"/>
            <a:t>Consejo Estatal de Vinculación</a:t>
          </a:r>
          <a:endParaRPr lang="es-ES" sz="1200" dirty="0"/>
        </a:p>
      </dgm:t>
    </dgm:pt>
    <dgm:pt modelId="{22DAB958-C1BD-44E7-902A-097D71A740E1}" type="parTrans" cxnId="{E02A9A90-9DE4-4E4C-9550-75F10AA8F358}">
      <dgm:prSet/>
      <dgm:spPr/>
      <dgm:t>
        <a:bodyPr/>
        <a:lstStyle/>
        <a:p>
          <a:endParaRPr lang="es-ES"/>
        </a:p>
      </dgm:t>
    </dgm:pt>
    <dgm:pt modelId="{7627E7D4-3E92-4E92-9822-2EA49C54536D}" type="sibTrans" cxnId="{E02A9A90-9DE4-4E4C-9550-75F10AA8F358}">
      <dgm:prSet/>
      <dgm:spPr/>
      <dgm:t>
        <a:bodyPr/>
        <a:lstStyle/>
        <a:p>
          <a:endParaRPr lang="es-ES"/>
        </a:p>
      </dgm:t>
    </dgm:pt>
    <dgm:pt modelId="{094344C9-ACF2-4E60-92D1-62FDB877A1E0}">
      <dgm:prSet phldrT="[Texto]" custT="1"/>
      <dgm:spPr/>
      <dgm:t>
        <a:bodyPr/>
        <a:lstStyle/>
        <a:p>
          <a:r>
            <a:rPr lang="es-ES" sz="1200" b="1" dirty="0" smtClean="0">
              <a:solidFill>
                <a:schemeClr val="bg1"/>
              </a:solidFill>
            </a:rPr>
            <a:t>Consejo Institucional de  Vinculación</a:t>
          </a:r>
          <a:endParaRPr lang="es-ES" sz="1200" b="1" dirty="0">
            <a:solidFill>
              <a:schemeClr val="bg1"/>
            </a:solidFill>
          </a:endParaRPr>
        </a:p>
      </dgm:t>
    </dgm:pt>
    <dgm:pt modelId="{0DD0BDAA-ACEB-44EA-8A39-D950E312D36F}" type="parTrans" cxnId="{81CABE9F-21C3-483A-AF1F-2B849EBC696C}">
      <dgm:prSet/>
      <dgm:spPr/>
      <dgm:t>
        <a:bodyPr/>
        <a:lstStyle/>
        <a:p>
          <a:endParaRPr lang="es-ES"/>
        </a:p>
      </dgm:t>
    </dgm:pt>
    <dgm:pt modelId="{7F73180D-65B6-4B32-9196-B2D3CA4A4C7F}" type="sibTrans" cxnId="{81CABE9F-21C3-483A-AF1F-2B849EBC696C}">
      <dgm:prSet/>
      <dgm:spPr/>
      <dgm:t>
        <a:bodyPr/>
        <a:lstStyle/>
        <a:p>
          <a:endParaRPr lang="es-ES"/>
        </a:p>
      </dgm:t>
    </dgm:pt>
    <dgm:pt modelId="{B38BA3BF-4F2E-4A86-8939-9EAB9ABF7782}" type="pres">
      <dgm:prSet presAssocID="{35837AE1-162B-4599-BDC3-4A9F366E8A3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07145AB-AA8A-4025-ADFC-3F3B6261F30C}" type="pres">
      <dgm:prSet presAssocID="{BAC058CA-DEF2-4D92-A885-66C1F176F703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7020C9-72BF-49D9-8C82-24695EA0BC38}" type="pres">
      <dgm:prSet presAssocID="{BAC058CA-DEF2-4D92-A885-66C1F176F703}" presName="gear1srcNode" presStyleLbl="node1" presStyleIdx="0" presStyleCnt="3"/>
      <dgm:spPr/>
      <dgm:t>
        <a:bodyPr/>
        <a:lstStyle/>
        <a:p>
          <a:endParaRPr lang="es-ES"/>
        </a:p>
      </dgm:t>
    </dgm:pt>
    <dgm:pt modelId="{5D850A5B-072D-4B02-BC32-6CB27D8E883D}" type="pres">
      <dgm:prSet presAssocID="{BAC058CA-DEF2-4D92-A885-66C1F176F703}" presName="gear1dstNode" presStyleLbl="node1" presStyleIdx="0" presStyleCnt="3"/>
      <dgm:spPr/>
      <dgm:t>
        <a:bodyPr/>
        <a:lstStyle/>
        <a:p>
          <a:endParaRPr lang="es-ES"/>
        </a:p>
      </dgm:t>
    </dgm:pt>
    <dgm:pt modelId="{900FF8DA-636D-4634-92B3-D019D49EB8DA}" type="pres">
      <dgm:prSet presAssocID="{C2CD1E84-A4FA-42FA-B9D7-5AE58C17F256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2A3EA3-AD96-4790-8836-07581796D4C2}" type="pres">
      <dgm:prSet presAssocID="{C2CD1E84-A4FA-42FA-B9D7-5AE58C17F256}" presName="gear2srcNode" presStyleLbl="node1" presStyleIdx="1" presStyleCnt="3"/>
      <dgm:spPr/>
      <dgm:t>
        <a:bodyPr/>
        <a:lstStyle/>
        <a:p>
          <a:endParaRPr lang="es-ES"/>
        </a:p>
      </dgm:t>
    </dgm:pt>
    <dgm:pt modelId="{A158C7ED-072B-40CC-8D8E-DDAAC394A7A6}" type="pres">
      <dgm:prSet presAssocID="{C2CD1E84-A4FA-42FA-B9D7-5AE58C17F256}" presName="gear2dstNode" presStyleLbl="node1" presStyleIdx="1" presStyleCnt="3"/>
      <dgm:spPr/>
      <dgm:t>
        <a:bodyPr/>
        <a:lstStyle/>
        <a:p>
          <a:endParaRPr lang="es-ES"/>
        </a:p>
      </dgm:t>
    </dgm:pt>
    <dgm:pt modelId="{93DC6B34-EC11-40C0-815A-7D9A069FE74C}" type="pres">
      <dgm:prSet presAssocID="{094344C9-ACF2-4E60-92D1-62FDB877A1E0}" presName="gear3" presStyleLbl="node1" presStyleIdx="2" presStyleCnt="3"/>
      <dgm:spPr/>
      <dgm:t>
        <a:bodyPr/>
        <a:lstStyle/>
        <a:p>
          <a:endParaRPr lang="es-ES"/>
        </a:p>
      </dgm:t>
    </dgm:pt>
    <dgm:pt modelId="{155BEF00-53B5-4641-BDBD-FADC575BA896}" type="pres">
      <dgm:prSet presAssocID="{094344C9-ACF2-4E60-92D1-62FDB877A1E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B02D93-7159-45FF-8DF5-1969299623BD}" type="pres">
      <dgm:prSet presAssocID="{094344C9-ACF2-4E60-92D1-62FDB877A1E0}" presName="gear3srcNode" presStyleLbl="node1" presStyleIdx="2" presStyleCnt="3"/>
      <dgm:spPr/>
      <dgm:t>
        <a:bodyPr/>
        <a:lstStyle/>
        <a:p>
          <a:endParaRPr lang="es-ES"/>
        </a:p>
      </dgm:t>
    </dgm:pt>
    <dgm:pt modelId="{7C1033B4-BC34-4B6F-AEF0-68FBCFCE67B1}" type="pres">
      <dgm:prSet presAssocID="{094344C9-ACF2-4E60-92D1-62FDB877A1E0}" presName="gear3dstNode" presStyleLbl="node1" presStyleIdx="2" presStyleCnt="3"/>
      <dgm:spPr/>
      <dgm:t>
        <a:bodyPr/>
        <a:lstStyle/>
        <a:p>
          <a:endParaRPr lang="es-ES"/>
        </a:p>
      </dgm:t>
    </dgm:pt>
    <dgm:pt modelId="{FF8AA149-6DC2-47F6-950B-E14EC2736A50}" type="pres">
      <dgm:prSet presAssocID="{ED871009-103C-4940-89DC-9D9D674CAA19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F9A9D903-D40C-4A56-8AEC-889AD310F341}" type="pres">
      <dgm:prSet presAssocID="{7627E7D4-3E92-4E92-9822-2EA49C54536D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AC263FFC-98A6-4991-B806-C1312E20E71D}" type="pres">
      <dgm:prSet presAssocID="{7F73180D-65B6-4B32-9196-B2D3CA4A4C7F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8D77156D-E197-48BE-9BD6-A1189B80D374}" type="presOf" srcId="{094344C9-ACF2-4E60-92D1-62FDB877A1E0}" destId="{93DC6B34-EC11-40C0-815A-7D9A069FE74C}" srcOrd="0" destOrd="0" presId="urn:microsoft.com/office/officeart/2005/8/layout/gear1"/>
    <dgm:cxn modelId="{131DAC00-CFB9-4189-A568-128BB309912F}" type="presOf" srcId="{094344C9-ACF2-4E60-92D1-62FDB877A1E0}" destId="{155BEF00-53B5-4641-BDBD-FADC575BA896}" srcOrd="1" destOrd="0" presId="urn:microsoft.com/office/officeart/2005/8/layout/gear1"/>
    <dgm:cxn modelId="{81CABE9F-21C3-483A-AF1F-2B849EBC696C}" srcId="{35837AE1-162B-4599-BDC3-4A9F366E8A33}" destId="{094344C9-ACF2-4E60-92D1-62FDB877A1E0}" srcOrd="2" destOrd="0" parTransId="{0DD0BDAA-ACEB-44EA-8A39-D950E312D36F}" sibTransId="{7F73180D-65B6-4B32-9196-B2D3CA4A4C7F}"/>
    <dgm:cxn modelId="{B75ABEAA-EF82-442F-B908-006959934B0C}" type="presOf" srcId="{ED871009-103C-4940-89DC-9D9D674CAA19}" destId="{FF8AA149-6DC2-47F6-950B-E14EC2736A50}" srcOrd="0" destOrd="0" presId="urn:microsoft.com/office/officeart/2005/8/layout/gear1"/>
    <dgm:cxn modelId="{451CB934-9C18-4682-913F-9C57CEFDA608}" type="presOf" srcId="{C2CD1E84-A4FA-42FA-B9D7-5AE58C17F256}" destId="{900FF8DA-636D-4634-92B3-D019D49EB8DA}" srcOrd="0" destOrd="0" presId="urn:microsoft.com/office/officeart/2005/8/layout/gear1"/>
    <dgm:cxn modelId="{6475668A-C592-4F14-8D9C-6D5A7618EA13}" type="presOf" srcId="{BAC058CA-DEF2-4D92-A885-66C1F176F703}" destId="{747020C9-72BF-49D9-8C82-24695EA0BC38}" srcOrd="1" destOrd="0" presId="urn:microsoft.com/office/officeart/2005/8/layout/gear1"/>
    <dgm:cxn modelId="{1A11FB22-0080-4161-AFC6-44BC95A809BC}" type="presOf" srcId="{094344C9-ACF2-4E60-92D1-62FDB877A1E0}" destId="{7C1033B4-BC34-4B6F-AEF0-68FBCFCE67B1}" srcOrd="3" destOrd="0" presId="urn:microsoft.com/office/officeart/2005/8/layout/gear1"/>
    <dgm:cxn modelId="{BFDC277C-6212-4BD3-835E-D5C9AAFC5488}" type="presOf" srcId="{094344C9-ACF2-4E60-92D1-62FDB877A1E0}" destId="{14B02D93-7159-45FF-8DF5-1969299623BD}" srcOrd="2" destOrd="0" presId="urn:microsoft.com/office/officeart/2005/8/layout/gear1"/>
    <dgm:cxn modelId="{8EE9E796-4EC7-44F7-A45B-69D3AD7E2425}" type="presOf" srcId="{C2CD1E84-A4FA-42FA-B9D7-5AE58C17F256}" destId="{A158C7ED-072B-40CC-8D8E-DDAAC394A7A6}" srcOrd="2" destOrd="0" presId="urn:microsoft.com/office/officeart/2005/8/layout/gear1"/>
    <dgm:cxn modelId="{982C24B1-D674-4536-9AAE-22922937EB1A}" type="presOf" srcId="{BAC058CA-DEF2-4D92-A885-66C1F176F703}" destId="{5D850A5B-072D-4B02-BC32-6CB27D8E883D}" srcOrd="2" destOrd="0" presId="urn:microsoft.com/office/officeart/2005/8/layout/gear1"/>
    <dgm:cxn modelId="{0D4CAC60-7EDC-410A-8547-2FDFB128285F}" type="presOf" srcId="{35837AE1-162B-4599-BDC3-4A9F366E8A33}" destId="{B38BA3BF-4F2E-4A86-8939-9EAB9ABF7782}" srcOrd="0" destOrd="0" presId="urn:microsoft.com/office/officeart/2005/8/layout/gear1"/>
    <dgm:cxn modelId="{F287BA1E-802B-4530-867A-31D301EE7059}" type="presOf" srcId="{BAC058CA-DEF2-4D92-A885-66C1F176F703}" destId="{107145AB-AA8A-4025-ADFC-3F3B6261F30C}" srcOrd="0" destOrd="0" presId="urn:microsoft.com/office/officeart/2005/8/layout/gear1"/>
    <dgm:cxn modelId="{DDA31481-29F5-4B27-B747-FEE49F4CE904}" type="presOf" srcId="{C2CD1E84-A4FA-42FA-B9D7-5AE58C17F256}" destId="{AE2A3EA3-AD96-4790-8836-07581796D4C2}" srcOrd="1" destOrd="0" presId="urn:microsoft.com/office/officeart/2005/8/layout/gear1"/>
    <dgm:cxn modelId="{2438F448-5EA4-4A88-9AEE-BF804054862F}" type="presOf" srcId="{7627E7D4-3E92-4E92-9822-2EA49C54536D}" destId="{F9A9D903-D40C-4A56-8AEC-889AD310F341}" srcOrd="0" destOrd="0" presId="urn:microsoft.com/office/officeart/2005/8/layout/gear1"/>
    <dgm:cxn modelId="{E02A9A90-9DE4-4E4C-9550-75F10AA8F358}" srcId="{35837AE1-162B-4599-BDC3-4A9F366E8A33}" destId="{C2CD1E84-A4FA-42FA-B9D7-5AE58C17F256}" srcOrd="1" destOrd="0" parTransId="{22DAB958-C1BD-44E7-902A-097D71A740E1}" sibTransId="{7627E7D4-3E92-4E92-9822-2EA49C54536D}"/>
    <dgm:cxn modelId="{A67A95D8-BE55-4424-BE54-F6CE0609DF9A}" srcId="{35837AE1-162B-4599-BDC3-4A9F366E8A33}" destId="{BAC058CA-DEF2-4D92-A885-66C1F176F703}" srcOrd="0" destOrd="0" parTransId="{D5195588-6002-4DE2-A571-BCBD32BE39C4}" sibTransId="{ED871009-103C-4940-89DC-9D9D674CAA19}"/>
    <dgm:cxn modelId="{85B5C20B-69AF-4A30-9C5F-0CA42E88B429}" type="presOf" srcId="{7F73180D-65B6-4B32-9196-B2D3CA4A4C7F}" destId="{AC263FFC-98A6-4991-B806-C1312E20E71D}" srcOrd="0" destOrd="0" presId="urn:microsoft.com/office/officeart/2005/8/layout/gear1"/>
    <dgm:cxn modelId="{8C6C87AB-3C34-4AB7-AE45-E7D6CA7CBFC4}" type="presParOf" srcId="{B38BA3BF-4F2E-4A86-8939-9EAB9ABF7782}" destId="{107145AB-AA8A-4025-ADFC-3F3B6261F30C}" srcOrd="0" destOrd="0" presId="urn:microsoft.com/office/officeart/2005/8/layout/gear1"/>
    <dgm:cxn modelId="{E550A00A-FA05-4895-9434-EF9B1CBF76FF}" type="presParOf" srcId="{B38BA3BF-4F2E-4A86-8939-9EAB9ABF7782}" destId="{747020C9-72BF-49D9-8C82-24695EA0BC38}" srcOrd="1" destOrd="0" presId="urn:microsoft.com/office/officeart/2005/8/layout/gear1"/>
    <dgm:cxn modelId="{C7C19C31-8CC0-4D7C-AEBF-438B589CD279}" type="presParOf" srcId="{B38BA3BF-4F2E-4A86-8939-9EAB9ABF7782}" destId="{5D850A5B-072D-4B02-BC32-6CB27D8E883D}" srcOrd="2" destOrd="0" presId="urn:microsoft.com/office/officeart/2005/8/layout/gear1"/>
    <dgm:cxn modelId="{E32BE498-98E9-4493-AEDA-C604047F8F9F}" type="presParOf" srcId="{B38BA3BF-4F2E-4A86-8939-9EAB9ABF7782}" destId="{900FF8DA-636D-4634-92B3-D019D49EB8DA}" srcOrd="3" destOrd="0" presId="urn:microsoft.com/office/officeart/2005/8/layout/gear1"/>
    <dgm:cxn modelId="{5FE119F4-08BD-438A-BA8A-8A2509B2612A}" type="presParOf" srcId="{B38BA3BF-4F2E-4A86-8939-9EAB9ABF7782}" destId="{AE2A3EA3-AD96-4790-8836-07581796D4C2}" srcOrd="4" destOrd="0" presId="urn:microsoft.com/office/officeart/2005/8/layout/gear1"/>
    <dgm:cxn modelId="{436F3209-414D-4085-8076-CFA8599C76CF}" type="presParOf" srcId="{B38BA3BF-4F2E-4A86-8939-9EAB9ABF7782}" destId="{A158C7ED-072B-40CC-8D8E-DDAAC394A7A6}" srcOrd="5" destOrd="0" presId="urn:microsoft.com/office/officeart/2005/8/layout/gear1"/>
    <dgm:cxn modelId="{32EFE986-B479-47EB-B926-C9E9E4EC61AA}" type="presParOf" srcId="{B38BA3BF-4F2E-4A86-8939-9EAB9ABF7782}" destId="{93DC6B34-EC11-40C0-815A-7D9A069FE74C}" srcOrd="6" destOrd="0" presId="urn:microsoft.com/office/officeart/2005/8/layout/gear1"/>
    <dgm:cxn modelId="{2E1C49FD-9138-4693-94B0-4D9D19455793}" type="presParOf" srcId="{B38BA3BF-4F2E-4A86-8939-9EAB9ABF7782}" destId="{155BEF00-53B5-4641-BDBD-FADC575BA896}" srcOrd="7" destOrd="0" presId="urn:microsoft.com/office/officeart/2005/8/layout/gear1"/>
    <dgm:cxn modelId="{069D61E4-E857-457F-B7C2-9F54056B36A8}" type="presParOf" srcId="{B38BA3BF-4F2E-4A86-8939-9EAB9ABF7782}" destId="{14B02D93-7159-45FF-8DF5-1969299623BD}" srcOrd="8" destOrd="0" presId="urn:microsoft.com/office/officeart/2005/8/layout/gear1"/>
    <dgm:cxn modelId="{8BEFA88A-20DD-4833-AE16-B159A2CA867D}" type="presParOf" srcId="{B38BA3BF-4F2E-4A86-8939-9EAB9ABF7782}" destId="{7C1033B4-BC34-4B6F-AEF0-68FBCFCE67B1}" srcOrd="9" destOrd="0" presId="urn:microsoft.com/office/officeart/2005/8/layout/gear1"/>
    <dgm:cxn modelId="{CA7413EE-A7F0-4F70-A191-EE65A3C7C614}" type="presParOf" srcId="{B38BA3BF-4F2E-4A86-8939-9EAB9ABF7782}" destId="{FF8AA149-6DC2-47F6-950B-E14EC2736A50}" srcOrd="10" destOrd="0" presId="urn:microsoft.com/office/officeart/2005/8/layout/gear1"/>
    <dgm:cxn modelId="{4BEEA6AA-A6C2-40FC-9213-710A87A58885}" type="presParOf" srcId="{B38BA3BF-4F2E-4A86-8939-9EAB9ABF7782}" destId="{F9A9D903-D40C-4A56-8AEC-889AD310F341}" srcOrd="11" destOrd="0" presId="urn:microsoft.com/office/officeart/2005/8/layout/gear1"/>
    <dgm:cxn modelId="{293D1DA4-B2B7-4186-B716-6F27D295F64F}" type="presParOf" srcId="{B38BA3BF-4F2E-4A86-8939-9EAB9ABF7782}" destId="{AC263FFC-98A6-4991-B806-C1312E20E71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8D499D-2102-43E3-A711-01EC00968AEA}" type="doc">
      <dgm:prSet loTypeId="urn:microsoft.com/office/officeart/2005/8/layout/vList2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s-MX"/>
        </a:p>
      </dgm:t>
    </dgm:pt>
    <dgm:pt modelId="{72506D2E-FA45-4D77-B79D-34EA5692C774}">
      <dgm:prSet/>
      <dgm:spPr/>
      <dgm:t>
        <a:bodyPr/>
        <a:lstStyle/>
        <a:p>
          <a:pPr algn="l" rtl="0"/>
          <a:r>
            <a:rPr lang="es-MX" dirty="0" smtClean="0">
              <a:latin typeface="Calibri" pitchFamily="34" charset="0"/>
            </a:rPr>
            <a:t>TOTAL                                   249    </a:t>
          </a:r>
          <a:endParaRPr lang="es-MX" dirty="0">
            <a:latin typeface="Calibri" pitchFamily="34" charset="0"/>
          </a:endParaRPr>
        </a:p>
      </dgm:t>
    </dgm:pt>
    <dgm:pt modelId="{97F41F2A-98FF-4EAD-B22F-4FCF21EC8F07}" type="parTrans" cxnId="{38CB2D49-A579-4467-A07B-46C1D5CFE98B}">
      <dgm:prSet/>
      <dgm:spPr/>
      <dgm:t>
        <a:bodyPr/>
        <a:lstStyle/>
        <a:p>
          <a:pPr algn="l"/>
          <a:endParaRPr lang="es-MX"/>
        </a:p>
      </dgm:t>
    </dgm:pt>
    <dgm:pt modelId="{77F43A6B-81BC-4D99-BE9F-A7C4C2D2796E}" type="sibTrans" cxnId="{38CB2D49-A579-4467-A07B-46C1D5CFE98B}">
      <dgm:prSet/>
      <dgm:spPr/>
      <dgm:t>
        <a:bodyPr/>
        <a:lstStyle/>
        <a:p>
          <a:pPr algn="l"/>
          <a:endParaRPr lang="es-MX"/>
        </a:p>
      </dgm:t>
    </dgm:pt>
    <dgm:pt modelId="{5F10B668-68AF-4516-A2D4-B9277A68C821}" type="pres">
      <dgm:prSet presAssocID="{0A8D499D-2102-43E3-A711-01EC00968A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1FB4BE-E804-4B0E-A664-072318429A7A}" type="pres">
      <dgm:prSet presAssocID="{72506D2E-FA45-4D77-B79D-34EA5692C774}" presName="parentText" presStyleLbl="node1" presStyleIdx="0" presStyleCnt="1" custScaleX="100000" custScaleY="102656" custLinFactNeighborX="8333" custLinFactNeighborY="-1985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8CB2D49-A579-4467-A07B-46C1D5CFE98B}" srcId="{0A8D499D-2102-43E3-A711-01EC00968AEA}" destId="{72506D2E-FA45-4D77-B79D-34EA5692C774}" srcOrd="0" destOrd="0" parTransId="{97F41F2A-98FF-4EAD-B22F-4FCF21EC8F07}" sibTransId="{77F43A6B-81BC-4D99-BE9F-A7C4C2D2796E}"/>
    <dgm:cxn modelId="{51B6158D-C45C-4222-BEF3-EB83AC8A677D}" type="presOf" srcId="{72506D2E-FA45-4D77-B79D-34EA5692C774}" destId="{F91FB4BE-E804-4B0E-A664-072318429A7A}" srcOrd="0" destOrd="0" presId="urn:microsoft.com/office/officeart/2005/8/layout/vList2"/>
    <dgm:cxn modelId="{4C42B43A-3D77-47AE-97F8-A1BA8EED1E14}" type="presOf" srcId="{0A8D499D-2102-43E3-A711-01EC00968AEA}" destId="{5F10B668-68AF-4516-A2D4-B9277A68C821}" srcOrd="0" destOrd="0" presId="urn:microsoft.com/office/officeart/2005/8/layout/vList2"/>
    <dgm:cxn modelId="{E2ECDFD4-9D1E-40C5-B90F-AB3C60C7A95E}" type="presParOf" srcId="{5F10B668-68AF-4516-A2D4-B9277A68C821}" destId="{F91FB4BE-E804-4B0E-A664-072318429A7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2EA28E-BB66-416D-A2D9-A4116D4C1BB4}" type="doc">
      <dgm:prSet loTypeId="urn:microsoft.com/office/officeart/2005/8/layout/vList2" loCatId="list" qsTypeId="urn:microsoft.com/office/officeart/2005/8/quickstyle/3d2" qsCatId="3D" csTypeId="urn:microsoft.com/office/officeart/2005/8/colors/accent1_3" csCatId="accent1"/>
      <dgm:spPr/>
      <dgm:t>
        <a:bodyPr/>
        <a:lstStyle/>
        <a:p>
          <a:endParaRPr lang="es-MX"/>
        </a:p>
      </dgm:t>
    </dgm:pt>
    <dgm:pt modelId="{F53439C9-B5FB-47D2-A650-D3690E1E78AA}">
      <dgm:prSet custT="1"/>
      <dgm:spPr/>
      <dgm:t>
        <a:bodyPr/>
        <a:lstStyle/>
        <a:p>
          <a:pPr algn="ctr" rtl="0"/>
          <a:r>
            <a:rPr lang="es-MX" sz="2000" dirty="0" smtClean="0">
              <a:latin typeface="Calibri" pitchFamily="34" charset="0"/>
            </a:rPr>
            <a:t>Cobertura del SNEST</a:t>
          </a:r>
          <a:endParaRPr lang="es-MX" sz="2000" dirty="0">
            <a:latin typeface="Calibri" pitchFamily="34" charset="0"/>
          </a:endParaRPr>
        </a:p>
      </dgm:t>
    </dgm:pt>
    <dgm:pt modelId="{A6DCBDE2-AF7F-4478-984C-5D743108E02D}" type="parTrans" cxnId="{3E35B472-DC0A-49F3-B0E0-190667E448F0}">
      <dgm:prSet/>
      <dgm:spPr/>
      <dgm:t>
        <a:bodyPr/>
        <a:lstStyle/>
        <a:p>
          <a:endParaRPr lang="es-MX"/>
        </a:p>
      </dgm:t>
    </dgm:pt>
    <dgm:pt modelId="{DF1E12E4-2E5C-4475-91F7-212CFEDA00CD}" type="sibTrans" cxnId="{3E35B472-DC0A-49F3-B0E0-190667E448F0}">
      <dgm:prSet/>
      <dgm:spPr/>
      <dgm:t>
        <a:bodyPr/>
        <a:lstStyle/>
        <a:p>
          <a:endParaRPr lang="es-MX"/>
        </a:p>
      </dgm:t>
    </dgm:pt>
    <dgm:pt modelId="{FC2C6E65-856D-4155-9B63-174029023EEB}" type="pres">
      <dgm:prSet presAssocID="{EE2EA28E-BB66-416D-A2D9-A4116D4C1B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50DA9F5-E7C0-4D86-B7AB-ABA60251D0CB}" type="pres">
      <dgm:prSet presAssocID="{F53439C9-B5FB-47D2-A650-D3690E1E78AA}" presName="parentText" presStyleLbl="node1" presStyleIdx="0" presStyleCnt="1" custLinFactNeighborX="-222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E35B472-DC0A-49F3-B0E0-190667E448F0}" srcId="{EE2EA28E-BB66-416D-A2D9-A4116D4C1BB4}" destId="{F53439C9-B5FB-47D2-A650-D3690E1E78AA}" srcOrd="0" destOrd="0" parTransId="{A6DCBDE2-AF7F-4478-984C-5D743108E02D}" sibTransId="{DF1E12E4-2E5C-4475-91F7-212CFEDA00CD}"/>
    <dgm:cxn modelId="{54D88C5F-5397-4013-A75B-F1F5BEA796FD}" type="presOf" srcId="{F53439C9-B5FB-47D2-A650-D3690E1E78AA}" destId="{850DA9F5-E7C0-4D86-B7AB-ABA60251D0CB}" srcOrd="0" destOrd="0" presId="urn:microsoft.com/office/officeart/2005/8/layout/vList2"/>
    <dgm:cxn modelId="{1D6B115A-2E26-47FC-9B50-68679CBC5948}" type="presOf" srcId="{EE2EA28E-BB66-416D-A2D9-A4116D4C1BB4}" destId="{FC2C6E65-856D-4155-9B63-174029023EEB}" srcOrd="0" destOrd="0" presId="urn:microsoft.com/office/officeart/2005/8/layout/vList2"/>
    <dgm:cxn modelId="{FAD48C3D-828F-4CB6-B95F-1539B4FE12AD}" type="presParOf" srcId="{FC2C6E65-856D-4155-9B63-174029023EEB}" destId="{850DA9F5-E7C0-4D86-B7AB-ABA60251D0CB}" srcOrd="0" destOrd="0" presId="urn:microsoft.com/office/officeart/2005/8/layout/vList2"/>
  </dgm:cxnLst>
  <dgm:bg>
    <a:solidFill>
      <a:schemeClr val="accent4"/>
    </a:solidFill>
  </dgm:bg>
  <dgm:whole/>
  <dgm:extLst>
    <a:ext uri="http://schemas.microsoft.com/office/drawing/2008/diagram">
      <dsp:dataModelExt xmlns:dsp="http://schemas.microsoft.com/office/drawing/2008/diagram" xmlns="" relId="rId1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1C130D-BEDC-4A11-A69D-8ADBC4A5D88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1A6BDAA-5CC3-4DB5-B101-9B45C43E0A18}">
      <dgm:prSet phldrT="[Texto]"/>
      <dgm:spPr/>
      <dgm:t>
        <a:bodyPr/>
        <a:lstStyle/>
        <a:p>
          <a:pPr algn="ctr"/>
          <a:r>
            <a:rPr lang="es-ES" dirty="0" smtClean="0"/>
            <a:t>Plan Nacional de Desarrollo</a:t>
          </a:r>
          <a:endParaRPr lang="es-ES" dirty="0"/>
        </a:p>
      </dgm:t>
    </dgm:pt>
    <dgm:pt modelId="{01D4854F-D7E2-4A05-AF24-DB78FC46AB06}" type="parTrans" cxnId="{26411502-4A7C-484A-9DA3-B738D2F44A12}">
      <dgm:prSet/>
      <dgm:spPr/>
      <dgm:t>
        <a:bodyPr/>
        <a:lstStyle/>
        <a:p>
          <a:endParaRPr lang="es-ES"/>
        </a:p>
      </dgm:t>
    </dgm:pt>
    <dgm:pt modelId="{C25D6EB5-5208-401D-A166-4C49645288BC}" type="sibTrans" cxnId="{26411502-4A7C-484A-9DA3-B738D2F44A12}">
      <dgm:prSet/>
      <dgm:spPr/>
      <dgm:t>
        <a:bodyPr/>
        <a:lstStyle/>
        <a:p>
          <a:endParaRPr lang="es-ES"/>
        </a:p>
      </dgm:t>
    </dgm:pt>
    <dgm:pt modelId="{C69D958F-B395-42C2-A8F8-EBF993011DB2}">
      <dgm:prSet phldrT="[Texto]"/>
      <dgm:spPr/>
      <dgm:t>
        <a:bodyPr/>
        <a:lstStyle/>
        <a:p>
          <a:pPr algn="ctr"/>
          <a:r>
            <a:rPr lang="es-ES" dirty="0" smtClean="0"/>
            <a:t>Programa Sectorial de Educación</a:t>
          </a:r>
          <a:endParaRPr lang="es-ES" dirty="0"/>
        </a:p>
      </dgm:t>
    </dgm:pt>
    <dgm:pt modelId="{047B5E8E-4CD1-4F02-9095-E7BF52250B58}" type="parTrans" cxnId="{EEE33A2A-63AF-4C7A-9E3B-D41EA652B5CB}">
      <dgm:prSet/>
      <dgm:spPr/>
      <dgm:t>
        <a:bodyPr/>
        <a:lstStyle/>
        <a:p>
          <a:endParaRPr lang="es-ES"/>
        </a:p>
      </dgm:t>
    </dgm:pt>
    <dgm:pt modelId="{56B9F169-55E4-4E33-A2C8-BAF077861797}" type="sibTrans" cxnId="{EEE33A2A-63AF-4C7A-9E3B-D41EA652B5CB}">
      <dgm:prSet/>
      <dgm:spPr/>
      <dgm:t>
        <a:bodyPr/>
        <a:lstStyle/>
        <a:p>
          <a:endParaRPr lang="es-ES"/>
        </a:p>
      </dgm:t>
    </dgm:pt>
    <dgm:pt modelId="{A8221C27-A043-4723-8C49-FE9ECBE127C2}">
      <dgm:prSet phldrT="[Texto]"/>
      <dgm:spPr/>
      <dgm:t>
        <a:bodyPr/>
        <a:lstStyle/>
        <a:p>
          <a:pPr algn="ctr"/>
          <a:r>
            <a:rPr lang="es-ES" dirty="0" smtClean="0"/>
            <a:t>Programa Institucional de Innovación y Desarrollo</a:t>
          </a:r>
          <a:endParaRPr lang="es-ES" dirty="0"/>
        </a:p>
      </dgm:t>
    </dgm:pt>
    <dgm:pt modelId="{60631068-0107-4041-83F0-80EA83F0B699}" type="parTrans" cxnId="{0ACD9310-6DB1-458C-9840-E5191C371491}">
      <dgm:prSet/>
      <dgm:spPr/>
      <dgm:t>
        <a:bodyPr/>
        <a:lstStyle/>
        <a:p>
          <a:endParaRPr lang="es-ES"/>
        </a:p>
      </dgm:t>
    </dgm:pt>
    <dgm:pt modelId="{4B23C7B4-2036-462F-8F55-B5F34BF1A767}" type="sibTrans" cxnId="{0ACD9310-6DB1-458C-9840-E5191C371491}">
      <dgm:prSet/>
      <dgm:spPr/>
      <dgm:t>
        <a:bodyPr/>
        <a:lstStyle/>
        <a:p>
          <a:endParaRPr lang="es-ES"/>
        </a:p>
      </dgm:t>
    </dgm:pt>
    <dgm:pt modelId="{53812F8F-B752-412D-B875-6584FADFEF2F}">
      <dgm:prSet phldrT="[Texto]"/>
      <dgm:spPr/>
      <dgm:t>
        <a:bodyPr/>
        <a:lstStyle/>
        <a:p>
          <a:pPr algn="ctr"/>
          <a:r>
            <a:rPr lang="es-ES" dirty="0" smtClean="0"/>
            <a:t>Seis objetivos estratégicos, cinco temas transversales y 36 Metas </a:t>
          </a:r>
          <a:endParaRPr lang="es-ES" dirty="0"/>
        </a:p>
      </dgm:t>
    </dgm:pt>
    <dgm:pt modelId="{2FB45997-EE22-42FA-AFEB-38C0F6C7AD74}" type="parTrans" cxnId="{D4925989-C38D-4276-B529-C212CCC6C256}">
      <dgm:prSet/>
      <dgm:spPr/>
      <dgm:t>
        <a:bodyPr/>
        <a:lstStyle/>
        <a:p>
          <a:endParaRPr lang="es-ES"/>
        </a:p>
      </dgm:t>
    </dgm:pt>
    <dgm:pt modelId="{2AC40985-6A7E-4CC9-8F9F-46096EB9FFE2}" type="sibTrans" cxnId="{D4925989-C38D-4276-B529-C212CCC6C256}">
      <dgm:prSet/>
      <dgm:spPr/>
      <dgm:t>
        <a:bodyPr/>
        <a:lstStyle/>
        <a:p>
          <a:endParaRPr lang="es-ES"/>
        </a:p>
      </dgm:t>
    </dgm:pt>
    <dgm:pt modelId="{35DB6EEA-AAC1-4661-92DA-BA3065CA5DD9}" type="pres">
      <dgm:prSet presAssocID="{191C130D-BEDC-4A11-A69D-8ADBC4A5D88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47A2738-01BF-484D-8467-867C84001D90}" type="pres">
      <dgm:prSet presAssocID="{191C130D-BEDC-4A11-A69D-8ADBC4A5D88F}" presName="dummyMaxCanvas" presStyleCnt="0">
        <dgm:presLayoutVars/>
      </dgm:prSet>
      <dgm:spPr/>
    </dgm:pt>
    <dgm:pt modelId="{60A62D47-D3BE-4575-8078-6C6C970C129D}" type="pres">
      <dgm:prSet presAssocID="{191C130D-BEDC-4A11-A69D-8ADBC4A5D88F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3FEE19-1D51-452A-921C-54AFCA065E02}" type="pres">
      <dgm:prSet presAssocID="{191C130D-BEDC-4A11-A69D-8ADBC4A5D88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05961D-9967-4B2A-B60E-DB5C99F6A9A4}" type="pres">
      <dgm:prSet presAssocID="{191C130D-BEDC-4A11-A69D-8ADBC4A5D88F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F97410-DD15-4B36-B981-73E403D4C22A}" type="pres">
      <dgm:prSet presAssocID="{191C130D-BEDC-4A11-A69D-8ADBC4A5D88F}" presName="FourNodes_4" presStyleLbl="node1" presStyleIdx="3" presStyleCnt="4" custLinFactNeighborX="105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3A38CC-5907-4F71-AD6E-23F9EA3F5E76}" type="pres">
      <dgm:prSet presAssocID="{191C130D-BEDC-4A11-A69D-8ADBC4A5D88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594B41-3A37-4870-9C7D-746BB70A34F3}" type="pres">
      <dgm:prSet presAssocID="{191C130D-BEDC-4A11-A69D-8ADBC4A5D88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C4262F-45C1-4D7C-8A9C-2CF376845E32}" type="pres">
      <dgm:prSet presAssocID="{191C130D-BEDC-4A11-A69D-8ADBC4A5D88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5E0691-93C7-4EEE-B502-7BE75188DCC5}" type="pres">
      <dgm:prSet presAssocID="{191C130D-BEDC-4A11-A69D-8ADBC4A5D88F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8D6A7C-BEF8-4857-B24D-6AE937CF6AD5}" type="pres">
      <dgm:prSet presAssocID="{191C130D-BEDC-4A11-A69D-8ADBC4A5D88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DF3233-3F5A-428B-A6F0-9EF08AA105AC}" type="pres">
      <dgm:prSet presAssocID="{191C130D-BEDC-4A11-A69D-8ADBC4A5D88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F72A6A-BA0F-4792-82B1-EC0A73B3C1B7}" type="pres">
      <dgm:prSet presAssocID="{191C130D-BEDC-4A11-A69D-8ADBC4A5D88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E2B289D-A832-473F-B53D-2DA9A879A981}" type="presOf" srcId="{4B23C7B4-2036-462F-8F55-B5F34BF1A767}" destId="{5FC4262F-45C1-4D7C-8A9C-2CF376845E32}" srcOrd="0" destOrd="0" presId="urn:microsoft.com/office/officeart/2005/8/layout/vProcess5"/>
    <dgm:cxn modelId="{0ACD9310-6DB1-458C-9840-E5191C371491}" srcId="{191C130D-BEDC-4A11-A69D-8ADBC4A5D88F}" destId="{A8221C27-A043-4723-8C49-FE9ECBE127C2}" srcOrd="2" destOrd="0" parTransId="{60631068-0107-4041-83F0-80EA83F0B699}" sibTransId="{4B23C7B4-2036-462F-8F55-B5F34BF1A767}"/>
    <dgm:cxn modelId="{E9825B51-FFE0-4D7E-97C2-A75F54F8B01F}" type="presOf" srcId="{53812F8F-B752-412D-B875-6584FADFEF2F}" destId="{EEF72A6A-BA0F-4792-82B1-EC0A73B3C1B7}" srcOrd="1" destOrd="0" presId="urn:microsoft.com/office/officeart/2005/8/layout/vProcess5"/>
    <dgm:cxn modelId="{1D50E21A-336F-4DE7-9796-4455071CEE0C}" type="presOf" srcId="{C25D6EB5-5208-401D-A166-4C49645288BC}" destId="{C33A38CC-5907-4F71-AD6E-23F9EA3F5E76}" srcOrd="0" destOrd="0" presId="urn:microsoft.com/office/officeart/2005/8/layout/vProcess5"/>
    <dgm:cxn modelId="{6DE72654-EC65-4B7E-9886-1A742417FBA1}" type="presOf" srcId="{B1A6BDAA-5CC3-4DB5-B101-9B45C43E0A18}" destId="{60A62D47-D3BE-4575-8078-6C6C970C129D}" srcOrd="0" destOrd="0" presId="urn:microsoft.com/office/officeart/2005/8/layout/vProcess5"/>
    <dgm:cxn modelId="{F39574EF-65D0-40F1-A383-F15DCD8299AF}" type="presOf" srcId="{56B9F169-55E4-4E33-A2C8-BAF077861797}" destId="{94594B41-3A37-4870-9C7D-746BB70A34F3}" srcOrd="0" destOrd="0" presId="urn:microsoft.com/office/officeart/2005/8/layout/vProcess5"/>
    <dgm:cxn modelId="{5C071BC7-66E6-46F7-B631-B61BBD610C05}" type="presOf" srcId="{191C130D-BEDC-4A11-A69D-8ADBC4A5D88F}" destId="{35DB6EEA-AAC1-4661-92DA-BA3065CA5DD9}" srcOrd="0" destOrd="0" presId="urn:microsoft.com/office/officeart/2005/8/layout/vProcess5"/>
    <dgm:cxn modelId="{2AED6164-9185-46F6-8352-D65FEECB458E}" type="presOf" srcId="{53812F8F-B752-412D-B875-6584FADFEF2F}" destId="{66F97410-DD15-4B36-B981-73E403D4C22A}" srcOrd="0" destOrd="0" presId="urn:microsoft.com/office/officeart/2005/8/layout/vProcess5"/>
    <dgm:cxn modelId="{26411502-4A7C-484A-9DA3-B738D2F44A12}" srcId="{191C130D-BEDC-4A11-A69D-8ADBC4A5D88F}" destId="{B1A6BDAA-5CC3-4DB5-B101-9B45C43E0A18}" srcOrd="0" destOrd="0" parTransId="{01D4854F-D7E2-4A05-AF24-DB78FC46AB06}" sibTransId="{C25D6EB5-5208-401D-A166-4C49645288BC}"/>
    <dgm:cxn modelId="{B68DE87C-B179-4DCB-8D7C-1A11E93B6F03}" type="presOf" srcId="{C69D958F-B395-42C2-A8F8-EBF993011DB2}" destId="{808D6A7C-BEF8-4857-B24D-6AE937CF6AD5}" srcOrd="1" destOrd="0" presId="urn:microsoft.com/office/officeart/2005/8/layout/vProcess5"/>
    <dgm:cxn modelId="{C8A05FFE-B593-4C3F-B99E-DC6F4E100E0A}" type="presOf" srcId="{C69D958F-B395-42C2-A8F8-EBF993011DB2}" destId="{713FEE19-1D51-452A-921C-54AFCA065E02}" srcOrd="0" destOrd="0" presId="urn:microsoft.com/office/officeart/2005/8/layout/vProcess5"/>
    <dgm:cxn modelId="{EEE33A2A-63AF-4C7A-9E3B-D41EA652B5CB}" srcId="{191C130D-BEDC-4A11-A69D-8ADBC4A5D88F}" destId="{C69D958F-B395-42C2-A8F8-EBF993011DB2}" srcOrd="1" destOrd="0" parTransId="{047B5E8E-4CD1-4F02-9095-E7BF52250B58}" sibTransId="{56B9F169-55E4-4E33-A2C8-BAF077861797}"/>
    <dgm:cxn modelId="{800ADB2A-6615-46D8-9B00-015291FC2718}" type="presOf" srcId="{A8221C27-A043-4723-8C49-FE9ECBE127C2}" destId="{0FDF3233-3F5A-428B-A6F0-9EF08AA105AC}" srcOrd="1" destOrd="0" presId="urn:microsoft.com/office/officeart/2005/8/layout/vProcess5"/>
    <dgm:cxn modelId="{D06FE7E3-66DC-4A41-A734-AC605E6A44EB}" type="presOf" srcId="{A8221C27-A043-4723-8C49-FE9ECBE127C2}" destId="{EF05961D-9967-4B2A-B60E-DB5C99F6A9A4}" srcOrd="0" destOrd="0" presId="urn:microsoft.com/office/officeart/2005/8/layout/vProcess5"/>
    <dgm:cxn modelId="{D4925989-C38D-4276-B529-C212CCC6C256}" srcId="{191C130D-BEDC-4A11-A69D-8ADBC4A5D88F}" destId="{53812F8F-B752-412D-B875-6584FADFEF2F}" srcOrd="3" destOrd="0" parTransId="{2FB45997-EE22-42FA-AFEB-38C0F6C7AD74}" sibTransId="{2AC40985-6A7E-4CC9-8F9F-46096EB9FFE2}"/>
    <dgm:cxn modelId="{B36129E1-66BF-4369-993A-523917E8C7C7}" type="presOf" srcId="{B1A6BDAA-5CC3-4DB5-B101-9B45C43E0A18}" destId="{B45E0691-93C7-4EEE-B502-7BE75188DCC5}" srcOrd="1" destOrd="0" presId="urn:microsoft.com/office/officeart/2005/8/layout/vProcess5"/>
    <dgm:cxn modelId="{ED1E737C-6D93-4E6C-89EB-E25669FE86AC}" type="presParOf" srcId="{35DB6EEA-AAC1-4661-92DA-BA3065CA5DD9}" destId="{F47A2738-01BF-484D-8467-867C84001D90}" srcOrd="0" destOrd="0" presId="urn:microsoft.com/office/officeart/2005/8/layout/vProcess5"/>
    <dgm:cxn modelId="{25E02577-71B4-468A-A93A-A33691B8D2A2}" type="presParOf" srcId="{35DB6EEA-AAC1-4661-92DA-BA3065CA5DD9}" destId="{60A62D47-D3BE-4575-8078-6C6C970C129D}" srcOrd="1" destOrd="0" presId="urn:microsoft.com/office/officeart/2005/8/layout/vProcess5"/>
    <dgm:cxn modelId="{3EB2D7E0-209E-48E2-92CF-A8553FCC9F57}" type="presParOf" srcId="{35DB6EEA-AAC1-4661-92DA-BA3065CA5DD9}" destId="{713FEE19-1D51-452A-921C-54AFCA065E02}" srcOrd="2" destOrd="0" presId="urn:microsoft.com/office/officeart/2005/8/layout/vProcess5"/>
    <dgm:cxn modelId="{10B1EFB0-75C7-4493-8527-0FAB19FDAD15}" type="presParOf" srcId="{35DB6EEA-AAC1-4661-92DA-BA3065CA5DD9}" destId="{EF05961D-9967-4B2A-B60E-DB5C99F6A9A4}" srcOrd="3" destOrd="0" presId="urn:microsoft.com/office/officeart/2005/8/layout/vProcess5"/>
    <dgm:cxn modelId="{0E8EF0C4-5246-4590-95A9-37C3398DB268}" type="presParOf" srcId="{35DB6EEA-AAC1-4661-92DA-BA3065CA5DD9}" destId="{66F97410-DD15-4B36-B981-73E403D4C22A}" srcOrd="4" destOrd="0" presId="urn:microsoft.com/office/officeart/2005/8/layout/vProcess5"/>
    <dgm:cxn modelId="{6B0FAD67-7A51-4E49-AF14-4800BA2B2DF1}" type="presParOf" srcId="{35DB6EEA-AAC1-4661-92DA-BA3065CA5DD9}" destId="{C33A38CC-5907-4F71-AD6E-23F9EA3F5E76}" srcOrd="5" destOrd="0" presId="urn:microsoft.com/office/officeart/2005/8/layout/vProcess5"/>
    <dgm:cxn modelId="{9EB7BEF3-67AA-4F15-8807-BE9423A8656F}" type="presParOf" srcId="{35DB6EEA-AAC1-4661-92DA-BA3065CA5DD9}" destId="{94594B41-3A37-4870-9C7D-746BB70A34F3}" srcOrd="6" destOrd="0" presId="urn:microsoft.com/office/officeart/2005/8/layout/vProcess5"/>
    <dgm:cxn modelId="{B8E88690-4728-436B-BD64-5972B02D7798}" type="presParOf" srcId="{35DB6EEA-AAC1-4661-92DA-BA3065CA5DD9}" destId="{5FC4262F-45C1-4D7C-8A9C-2CF376845E32}" srcOrd="7" destOrd="0" presId="urn:microsoft.com/office/officeart/2005/8/layout/vProcess5"/>
    <dgm:cxn modelId="{1237ECD7-32C6-4BAC-9076-2D09F65A6BE3}" type="presParOf" srcId="{35DB6EEA-AAC1-4661-92DA-BA3065CA5DD9}" destId="{B45E0691-93C7-4EEE-B502-7BE75188DCC5}" srcOrd="8" destOrd="0" presId="urn:microsoft.com/office/officeart/2005/8/layout/vProcess5"/>
    <dgm:cxn modelId="{AF1CA040-438D-492B-B8E6-DEC3A6CC44D6}" type="presParOf" srcId="{35DB6EEA-AAC1-4661-92DA-BA3065CA5DD9}" destId="{808D6A7C-BEF8-4857-B24D-6AE937CF6AD5}" srcOrd="9" destOrd="0" presId="urn:microsoft.com/office/officeart/2005/8/layout/vProcess5"/>
    <dgm:cxn modelId="{10F51C60-0714-487A-8BEB-3DA3BB04E6E6}" type="presParOf" srcId="{35DB6EEA-AAC1-4661-92DA-BA3065CA5DD9}" destId="{0FDF3233-3F5A-428B-A6F0-9EF08AA105AC}" srcOrd="10" destOrd="0" presId="urn:microsoft.com/office/officeart/2005/8/layout/vProcess5"/>
    <dgm:cxn modelId="{37DD8DFF-5753-4D76-A419-551D302716BF}" type="presParOf" srcId="{35DB6EEA-AAC1-4661-92DA-BA3065CA5DD9}" destId="{EEF72A6A-BA0F-4792-82B1-EC0A73B3C1B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33394F-76DF-4CB5-996E-D014D507E1FD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3EE96067-9D21-4CBD-8A4F-873A227C9EF7}">
      <dgm:prSet phldrT="[Texto]"/>
      <dgm:spPr>
        <a:gradFill flip="none" rotWithShape="0">
          <a:gsLst>
            <a:gs pos="0">
              <a:schemeClr val="accent2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s-MX" b="1" dirty="0" smtClean="0"/>
            <a:t>COBERTURA</a:t>
          </a:r>
          <a:endParaRPr lang="es-MX" b="1" dirty="0"/>
        </a:p>
      </dgm:t>
    </dgm:pt>
    <dgm:pt modelId="{D3A48151-9B3B-4E4C-A346-F20713C6E95D}" type="parTrans" cxnId="{8D907A7D-343B-400C-94F8-06F3E38F3825}">
      <dgm:prSet/>
      <dgm:spPr/>
      <dgm:t>
        <a:bodyPr/>
        <a:lstStyle/>
        <a:p>
          <a:endParaRPr lang="es-MX"/>
        </a:p>
      </dgm:t>
    </dgm:pt>
    <dgm:pt modelId="{189BDE9E-0E71-4A6F-BFC5-80BEF53A779F}" type="sibTrans" cxnId="{8D907A7D-343B-400C-94F8-06F3E38F3825}">
      <dgm:prSet/>
      <dgm:spPr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es-MX"/>
        </a:p>
      </dgm:t>
    </dgm:pt>
    <dgm:pt modelId="{66FE9A1F-E6A5-4D51-A210-C7C8BA0D512D}">
      <dgm:prSet phldrT="[Texto]"/>
      <dgm:spPr>
        <a:gradFill flip="none" rotWithShape="0">
          <a:gsLst>
            <a:gs pos="0">
              <a:schemeClr val="accent3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3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s-MX" b="1" dirty="0" smtClean="0"/>
            <a:t>EQUIDAD</a:t>
          </a:r>
          <a:endParaRPr lang="es-MX" b="1" dirty="0"/>
        </a:p>
      </dgm:t>
    </dgm:pt>
    <dgm:pt modelId="{F87FA5DD-8393-4535-A9D0-7D852284852A}" type="parTrans" cxnId="{280BE10A-87D5-49C7-B19F-68D512C373DC}">
      <dgm:prSet/>
      <dgm:spPr/>
      <dgm:t>
        <a:bodyPr/>
        <a:lstStyle/>
        <a:p>
          <a:endParaRPr lang="es-MX"/>
        </a:p>
      </dgm:t>
    </dgm:pt>
    <dgm:pt modelId="{C1A021C7-2E91-43D9-91AE-221682FC1541}" type="sibTrans" cxnId="{280BE10A-87D5-49C7-B19F-68D512C373DC}">
      <dgm:prSet/>
      <dgm:spPr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es-MX"/>
        </a:p>
      </dgm:t>
    </dgm:pt>
    <dgm:pt modelId="{09BFF214-62F5-4F68-9B27-55D13E871AF5}">
      <dgm:prSet phldrT="[Texto]"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s-MX" b="1" dirty="0" smtClean="0"/>
            <a:t>EFICIENCIA</a:t>
          </a:r>
          <a:endParaRPr lang="es-MX" b="1" dirty="0"/>
        </a:p>
      </dgm:t>
    </dgm:pt>
    <dgm:pt modelId="{592855C4-5B4E-44CF-BC7F-259CF8DB36CD}" type="parTrans" cxnId="{7B1F620B-6903-45F8-B2D5-10F387C63E84}">
      <dgm:prSet/>
      <dgm:spPr/>
      <dgm:t>
        <a:bodyPr/>
        <a:lstStyle/>
        <a:p>
          <a:endParaRPr lang="es-MX"/>
        </a:p>
      </dgm:t>
    </dgm:pt>
    <dgm:pt modelId="{48EF0106-6A68-43FA-AD15-1E8C6C297801}" type="sibTrans" cxnId="{7B1F620B-6903-45F8-B2D5-10F387C63E84}">
      <dgm:prSet/>
      <dgm:spPr>
        <a:solidFill>
          <a:schemeClr val="accent6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es-MX"/>
        </a:p>
      </dgm:t>
    </dgm:pt>
    <dgm:pt modelId="{F46A16D1-D199-4DF8-9F48-A1675A7A7F25}">
      <dgm:prSet phldrT="[Texto]"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s-MX" b="1" dirty="0" smtClean="0"/>
            <a:t>EFICACIA</a:t>
          </a:r>
          <a:endParaRPr lang="es-MX" b="1" dirty="0"/>
        </a:p>
      </dgm:t>
    </dgm:pt>
    <dgm:pt modelId="{7A6064BE-CDE8-4265-B193-F589EA5B447A}" type="parTrans" cxnId="{6D529984-E060-49AE-AA22-38CB90CA7268}">
      <dgm:prSet/>
      <dgm:spPr/>
      <dgm:t>
        <a:bodyPr/>
        <a:lstStyle/>
        <a:p>
          <a:endParaRPr lang="es-MX"/>
        </a:p>
      </dgm:t>
    </dgm:pt>
    <dgm:pt modelId="{91648164-0301-4727-BAE7-EEB02B9D80BA}" type="sibTrans" cxnId="{6D529984-E060-49AE-AA22-38CB90CA7268}">
      <dgm:prSet/>
      <dgm:spPr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es-MX"/>
        </a:p>
      </dgm:t>
    </dgm:pt>
    <dgm:pt modelId="{C3C4949B-865C-4AF9-9057-FAA91A98A8B1}">
      <dgm:prSet phldrT="[Texto]"/>
      <dgm:spPr>
        <a:solidFill>
          <a:schemeClr val="accent4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es-MX" b="1" dirty="0" smtClean="0"/>
            <a:t>PERTINENCIA</a:t>
          </a:r>
          <a:endParaRPr lang="es-MX" b="1" dirty="0"/>
        </a:p>
      </dgm:t>
    </dgm:pt>
    <dgm:pt modelId="{D26715D5-CE88-48AA-96ED-6C4823746C9D}" type="parTrans" cxnId="{C60775FE-2D82-4632-AF25-996088ED7185}">
      <dgm:prSet/>
      <dgm:spPr/>
      <dgm:t>
        <a:bodyPr/>
        <a:lstStyle/>
        <a:p>
          <a:endParaRPr lang="es-MX"/>
        </a:p>
      </dgm:t>
    </dgm:pt>
    <dgm:pt modelId="{76362A44-39D5-4070-AB97-9CDC97DF3A72}" type="sibTrans" cxnId="{C60775FE-2D82-4632-AF25-996088ED7185}">
      <dgm:prSet/>
      <dgm:spPr>
        <a:solidFill>
          <a:schemeClr val="accent4">
            <a:lumMod val="75000"/>
          </a:schemeClr>
        </a:solidFill>
        <a:scene3d>
          <a:camera prst="orthographicFront"/>
          <a:lightRig rig="threePt" dir="t"/>
        </a:scene3d>
        <a:sp3d>
          <a:bevelT w="152400" h="50800" prst="softRound"/>
        </a:sp3d>
      </dgm:spPr>
      <dgm:t>
        <a:bodyPr/>
        <a:lstStyle/>
        <a:p>
          <a:endParaRPr lang="es-MX"/>
        </a:p>
      </dgm:t>
    </dgm:pt>
    <dgm:pt modelId="{03B56D6A-CB24-41FD-84EC-1C378F321A6D}" type="pres">
      <dgm:prSet presAssocID="{0D33394F-76DF-4CB5-996E-D014D507E1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8930198-442F-4A4D-B1EE-4C10E726A91A}" type="pres">
      <dgm:prSet presAssocID="{3EE96067-9D21-4CBD-8A4F-873A227C9EF7}" presName="node" presStyleLbl="node1" presStyleIdx="0" presStyleCnt="5" custRadScaleRad="100154" custRadScaleInc="-49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4A119D-2F05-4C2A-9B5C-1453D8E4CEDB}" type="pres">
      <dgm:prSet presAssocID="{189BDE9E-0E71-4A6F-BFC5-80BEF53A779F}" presName="sibTrans" presStyleLbl="sibTrans2D1" presStyleIdx="0" presStyleCnt="5"/>
      <dgm:spPr/>
      <dgm:t>
        <a:bodyPr/>
        <a:lstStyle/>
        <a:p>
          <a:endParaRPr lang="es-MX"/>
        </a:p>
      </dgm:t>
    </dgm:pt>
    <dgm:pt modelId="{17C9F757-5A5F-4106-B71A-C2677F0A87DD}" type="pres">
      <dgm:prSet presAssocID="{189BDE9E-0E71-4A6F-BFC5-80BEF53A779F}" presName="connectorText" presStyleLbl="sibTrans2D1" presStyleIdx="0" presStyleCnt="5"/>
      <dgm:spPr/>
      <dgm:t>
        <a:bodyPr/>
        <a:lstStyle/>
        <a:p>
          <a:endParaRPr lang="es-MX"/>
        </a:p>
      </dgm:t>
    </dgm:pt>
    <dgm:pt modelId="{96B010FB-24D0-4767-8E2D-8C59831F741B}" type="pres">
      <dgm:prSet presAssocID="{66FE9A1F-E6A5-4D51-A210-C7C8BA0D512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7221B8-6098-4E4C-83B2-3F414481F12E}" type="pres">
      <dgm:prSet presAssocID="{C1A021C7-2E91-43D9-91AE-221682FC1541}" presName="sibTrans" presStyleLbl="sibTrans2D1" presStyleIdx="1" presStyleCnt="5"/>
      <dgm:spPr/>
      <dgm:t>
        <a:bodyPr/>
        <a:lstStyle/>
        <a:p>
          <a:endParaRPr lang="es-MX"/>
        </a:p>
      </dgm:t>
    </dgm:pt>
    <dgm:pt modelId="{84230845-4874-4597-9302-CC4F09679A1B}" type="pres">
      <dgm:prSet presAssocID="{C1A021C7-2E91-43D9-91AE-221682FC1541}" presName="connectorText" presStyleLbl="sibTrans2D1" presStyleIdx="1" presStyleCnt="5"/>
      <dgm:spPr/>
      <dgm:t>
        <a:bodyPr/>
        <a:lstStyle/>
        <a:p>
          <a:endParaRPr lang="es-MX"/>
        </a:p>
      </dgm:t>
    </dgm:pt>
    <dgm:pt modelId="{F472389F-6A3C-45EB-82D9-DE662A07A5D0}" type="pres">
      <dgm:prSet presAssocID="{09BFF214-62F5-4F68-9B27-55D13E871AF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3B3CFE8-00DD-4609-B004-2DD7E0293EB4}" type="pres">
      <dgm:prSet presAssocID="{48EF0106-6A68-43FA-AD15-1E8C6C297801}" presName="sibTrans" presStyleLbl="sibTrans2D1" presStyleIdx="2" presStyleCnt="5"/>
      <dgm:spPr/>
      <dgm:t>
        <a:bodyPr/>
        <a:lstStyle/>
        <a:p>
          <a:endParaRPr lang="es-MX"/>
        </a:p>
      </dgm:t>
    </dgm:pt>
    <dgm:pt modelId="{D70D704B-110C-4001-B791-48B3C59748A3}" type="pres">
      <dgm:prSet presAssocID="{48EF0106-6A68-43FA-AD15-1E8C6C297801}" presName="connectorText" presStyleLbl="sibTrans2D1" presStyleIdx="2" presStyleCnt="5"/>
      <dgm:spPr/>
      <dgm:t>
        <a:bodyPr/>
        <a:lstStyle/>
        <a:p>
          <a:endParaRPr lang="es-MX"/>
        </a:p>
      </dgm:t>
    </dgm:pt>
    <dgm:pt modelId="{95E29057-6BBB-425F-90CD-A382DBAB5541}" type="pres">
      <dgm:prSet presAssocID="{F46A16D1-D199-4DF8-9F48-A1675A7A7F2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447AD7-6F5E-4A75-83E8-7A0661AB7885}" type="pres">
      <dgm:prSet presAssocID="{91648164-0301-4727-BAE7-EEB02B9D80BA}" presName="sibTrans" presStyleLbl="sibTrans2D1" presStyleIdx="3" presStyleCnt="5"/>
      <dgm:spPr/>
      <dgm:t>
        <a:bodyPr/>
        <a:lstStyle/>
        <a:p>
          <a:endParaRPr lang="es-MX"/>
        </a:p>
      </dgm:t>
    </dgm:pt>
    <dgm:pt modelId="{13CE771F-785F-4A62-801E-7EAC93CF3F71}" type="pres">
      <dgm:prSet presAssocID="{91648164-0301-4727-BAE7-EEB02B9D80BA}" presName="connectorText" presStyleLbl="sibTrans2D1" presStyleIdx="3" presStyleCnt="5"/>
      <dgm:spPr/>
      <dgm:t>
        <a:bodyPr/>
        <a:lstStyle/>
        <a:p>
          <a:endParaRPr lang="es-MX"/>
        </a:p>
      </dgm:t>
    </dgm:pt>
    <dgm:pt modelId="{4F142C3C-6932-403C-AA93-DFBC2449AEB3}" type="pres">
      <dgm:prSet presAssocID="{C3C4949B-865C-4AF9-9057-FAA91A98A8B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832B95-5E6B-49FA-B6D0-4D27E56A11FD}" type="pres">
      <dgm:prSet presAssocID="{76362A44-39D5-4070-AB97-9CDC97DF3A72}" presName="sibTrans" presStyleLbl="sibTrans2D1" presStyleIdx="4" presStyleCnt="5"/>
      <dgm:spPr/>
      <dgm:t>
        <a:bodyPr/>
        <a:lstStyle/>
        <a:p>
          <a:endParaRPr lang="es-MX"/>
        </a:p>
      </dgm:t>
    </dgm:pt>
    <dgm:pt modelId="{19BD14A2-04F3-45C9-8D7A-72D925BCBA5D}" type="pres">
      <dgm:prSet presAssocID="{76362A44-39D5-4070-AB97-9CDC97DF3A72}" presName="connectorText" presStyleLbl="sibTrans2D1" presStyleIdx="4" presStyleCnt="5"/>
      <dgm:spPr/>
      <dgm:t>
        <a:bodyPr/>
        <a:lstStyle/>
        <a:p>
          <a:endParaRPr lang="es-MX"/>
        </a:p>
      </dgm:t>
    </dgm:pt>
  </dgm:ptLst>
  <dgm:cxnLst>
    <dgm:cxn modelId="{F3E41F3E-3538-4BF0-A278-558FADF442EF}" type="presOf" srcId="{91648164-0301-4727-BAE7-EEB02B9D80BA}" destId="{13CE771F-785F-4A62-801E-7EAC93CF3F71}" srcOrd="1" destOrd="0" presId="urn:microsoft.com/office/officeart/2005/8/layout/cycle2"/>
    <dgm:cxn modelId="{8D907A7D-343B-400C-94F8-06F3E38F3825}" srcId="{0D33394F-76DF-4CB5-996E-D014D507E1FD}" destId="{3EE96067-9D21-4CBD-8A4F-873A227C9EF7}" srcOrd="0" destOrd="0" parTransId="{D3A48151-9B3B-4E4C-A346-F20713C6E95D}" sibTransId="{189BDE9E-0E71-4A6F-BFC5-80BEF53A779F}"/>
    <dgm:cxn modelId="{C60775FE-2D82-4632-AF25-996088ED7185}" srcId="{0D33394F-76DF-4CB5-996E-D014D507E1FD}" destId="{C3C4949B-865C-4AF9-9057-FAA91A98A8B1}" srcOrd="4" destOrd="0" parTransId="{D26715D5-CE88-48AA-96ED-6C4823746C9D}" sibTransId="{76362A44-39D5-4070-AB97-9CDC97DF3A72}"/>
    <dgm:cxn modelId="{6D529984-E060-49AE-AA22-38CB90CA7268}" srcId="{0D33394F-76DF-4CB5-996E-D014D507E1FD}" destId="{F46A16D1-D199-4DF8-9F48-A1675A7A7F25}" srcOrd="3" destOrd="0" parTransId="{7A6064BE-CDE8-4265-B193-F589EA5B447A}" sibTransId="{91648164-0301-4727-BAE7-EEB02B9D80BA}"/>
    <dgm:cxn modelId="{2FF4C7D4-D5BE-49D6-91C6-F9EFF0CD9EF3}" type="presOf" srcId="{48EF0106-6A68-43FA-AD15-1E8C6C297801}" destId="{D70D704B-110C-4001-B791-48B3C59748A3}" srcOrd="1" destOrd="0" presId="urn:microsoft.com/office/officeart/2005/8/layout/cycle2"/>
    <dgm:cxn modelId="{FB6D4FA8-2BB3-46E6-9995-23C1ECE57821}" type="presOf" srcId="{09BFF214-62F5-4F68-9B27-55D13E871AF5}" destId="{F472389F-6A3C-45EB-82D9-DE662A07A5D0}" srcOrd="0" destOrd="0" presId="urn:microsoft.com/office/officeart/2005/8/layout/cycle2"/>
    <dgm:cxn modelId="{1BF055BB-7E06-4C4D-84F1-2D3368355C4D}" type="presOf" srcId="{48EF0106-6A68-43FA-AD15-1E8C6C297801}" destId="{A3B3CFE8-00DD-4609-B004-2DD7E0293EB4}" srcOrd="0" destOrd="0" presId="urn:microsoft.com/office/officeart/2005/8/layout/cycle2"/>
    <dgm:cxn modelId="{7947ED7F-2075-4AC9-A22C-BF6F37B06110}" type="presOf" srcId="{C3C4949B-865C-4AF9-9057-FAA91A98A8B1}" destId="{4F142C3C-6932-403C-AA93-DFBC2449AEB3}" srcOrd="0" destOrd="0" presId="urn:microsoft.com/office/officeart/2005/8/layout/cycle2"/>
    <dgm:cxn modelId="{29931E3C-ACB8-4571-887D-8632174F4529}" type="presOf" srcId="{C1A021C7-2E91-43D9-91AE-221682FC1541}" destId="{F67221B8-6098-4E4C-83B2-3F414481F12E}" srcOrd="0" destOrd="0" presId="urn:microsoft.com/office/officeart/2005/8/layout/cycle2"/>
    <dgm:cxn modelId="{D06BBFC4-DA53-4981-962A-D3B2124F2FB7}" type="presOf" srcId="{0D33394F-76DF-4CB5-996E-D014D507E1FD}" destId="{03B56D6A-CB24-41FD-84EC-1C378F321A6D}" srcOrd="0" destOrd="0" presId="urn:microsoft.com/office/officeart/2005/8/layout/cycle2"/>
    <dgm:cxn modelId="{280BE10A-87D5-49C7-B19F-68D512C373DC}" srcId="{0D33394F-76DF-4CB5-996E-D014D507E1FD}" destId="{66FE9A1F-E6A5-4D51-A210-C7C8BA0D512D}" srcOrd="1" destOrd="0" parTransId="{F87FA5DD-8393-4535-A9D0-7D852284852A}" sibTransId="{C1A021C7-2E91-43D9-91AE-221682FC1541}"/>
    <dgm:cxn modelId="{3CCDD011-30C0-444E-A227-FAACA607F5AF}" type="presOf" srcId="{66FE9A1F-E6A5-4D51-A210-C7C8BA0D512D}" destId="{96B010FB-24D0-4767-8E2D-8C59831F741B}" srcOrd="0" destOrd="0" presId="urn:microsoft.com/office/officeart/2005/8/layout/cycle2"/>
    <dgm:cxn modelId="{022BD61F-6D06-4066-8093-1E20710292F4}" type="presOf" srcId="{189BDE9E-0E71-4A6F-BFC5-80BEF53A779F}" destId="{17C9F757-5A5F-4106-B71A-C2677F0A87DD}" srcOrd="1" destOrd="0" presId="urn:microsoft.com/office/officeart/2005/8/layout/cycle2"/>
    <dgm:cxn modelId="{A2A0A1F2-F432-4846-A5EF-1EFDA3B3AC1F}" type="presOf" srcId="{189BDE9E-0E71-4A6F-BFC5-80BEF53A779F}" destId="{964A119D-2F05-4C2A-9B5C-1453D8E4CEDB}" srcOrd="0" destOrd="0" presId="urn:microsoft.com/office/officeart/2005/8/layout/cycle2"/>
    <dgm:cxn modelId="{89191A7B-A7EF-423F-963F-77530BE66A17}" type="presOf" srcId="{76362A44-39D5-4070-AB97-9CDC97DF3A72}" destId="{19BD14A2-04F3-45C9-8D7A-72D925BCBA5D}" srcOrd="1" destOrd="0" presId="urn:microsoft.com/office/officeart/2005/8/layout/cycle2"/>
    <dgm:cxn modelId="{7C063F10-54A0-45A6-A00F-8DB65069F959}" type="presOf" srcId="{91648164-0301-4727-BAE7-EEB02B9D80BA}" destId="{38447AD7-6F5E-4A75-83E8-7A0661AB7885}" srcOrd="0" destOrd="0" presId="urn:microsoft.com/office/officeart/2005/8/layout/cycle2"/>
    <dgm:cxn modelId="{7B1F620B-6903-45F8-B2D5-10F387C63E84}" srcId="{0D33394F-76DF-4CB5-996E-D014D507E1FD}" destId="{09BFF214-62F5-4F68-9B27-55D13E871AF5}" srcOrd="2" destOrd="0" parTransId="{592855C4-5B4E-44CF-BC7F-259CF8DB36CD}" sibTransId="{48EF0106-6A68-43FA-AD15-1E8C6C297801}"/>
    <dgm:cxn modelId="{4AE5088C-0F60-48E6-9920-37F0046E9159}" type="presOf" srcId="{76362A44-39D5-4070-AB97-9CDC97DF3A72}" destId="{65832B95-5E6B-49FA-B6D0-4D27E56A11FD}" srcOrd="0" destOrd="0" presId="urn:microsoft.com/office/officeart/2005/8/layout/cycle2"/>
    <dgm:cxn modelId="{071DA92E-F4D3-48E8-804A-8828215E78B7}" type="presOf" srcId="{F46A16D1-D199-4DF8-9F48-A1675A7A7F25}" destId="{95E29057-6BBB-425F-90CD-A382DBAB5541}" srcOrd="0" destOrd="0" presId="urn:microsoft.com/office/officeart/2005/8/layout/cycle2"/>
    <dgm:cxn modelId="{63E9E9CF-14AD-4F3F-9088-3CFEC43B90EE}" type="presOf" srcId="{3EE96067-9D21-4CBD-8A4F-873A227C9EF7}" destId="{E8930198-442F-4A4D-B1EE-4C10E726A91A}" srcOrd="0" destOrd="0" presId="urn:microsoft.com/office/officeart/2005/8/layout/cycle2"/>
    <dgm:cxn modelId="{BEC0EBD0-C63A-4EAD-85E4-5158FCF002A2}" type="presOf" srcId="{C1A021C7-2E91-43D9-91AE-221682FC1541}" destId="{84230845-4874-4597-9302-CC4F09679A1B}" srcOrd="1" destOrd="0" presId="urn:microsoft.com/office/officeart/2005/8/layout/cycle2"/>
    <dgm:cxn modelId="{8B171B78-129B-4A11-9D1F-7EDF02BA0BB1}" type="presParOf" srcId="{03B56D6A-CB24-41FD-84EC-1C378F321A6D}" destId="{E8930198-442F-4A4D-B1EE-4C10E726A91A}" srcOrd="0" destOrd="0" presId="urn:microsoft.com/office/officeart/2005/8/layout/cycle2"/>
    <dgm:cxn modelId="{90914D4D-EBF7-48AD-A796-E25E29B151AB}" type="presParOf" srcId="{03B56D6A-CB24-41FD-84EC-1C378F321A6D}" destId="{964A119D-2F05-4C2A-9B5C-1453D8E4CEDB}" srcOrd="1" destOrd="0" presId="urn:microsoft.com/office/officeart/2005/8/layout/cycle2"/>
    <dgm:cxn modelId="{30231E96-5F4F-4E0E-A2F6-25F4DCF80738}" type="presParOf" srcId="{964A119D-2F05-4C2A-9B5C-1453D8E4CEDB}" destId="{17C9F757-5A5F-4106-B71A-C2677F0A87DD}" srcOrd="0" destOrd="0" presId="urn:microsoft.com/office/officeart/2005/8/layout/cycle2"/>
    <dgm:cxn modelId="{30759C90-2D89-4B20-8ADF-08BE100698A8}" type="presParOf" srcId="{03B56D6A-CB24-41FD-84EC-1C378F321A6D}" destId="{96B010FB-24D0-4767-8E2D-8C59831F741B}" srcOrd="2" destOrd="0" presId="urn:microsoft.com/office/officeart/2005/8/layout/cycle2"/>
    <dgm:cxn modelId="{77502AC4-4D4C-48B1-9CF2-414E60D63633}" type="presParOf" srcId="{03B56D6A-CB24-41FD-84EC-1C378F321A6D}" destId="{F67221B8-6098-4E4C-83B2-3F414481F12E}" srcOrd="3" destOrd="0" presId="urn:microsoft.com/office/officeart/2005/8/layout/cycle2"/>
    <dgm:cxn modelId="{E7CAF4E1-9096-42C3-96E2-8B3E55416CC3}" type="presParOf" srcId="{F67221B8-6098-4E4C-83B2-3F414481F12E}" destId="{84230845-4874-4597-9302-CC4F09679A1B}" srcOrd="0" destOrd="0" presId="urn:microsoft.com/office/officeart/2005/8/layout/cycle2"/>
    <dgm:cxn modelId="{F47CA1E7-8D75-43B8-B69D-E8C58367A365}" type="presParOf" srcId="{03B56D6A-CB24-41FD-84EC-1C378F321A6D}" destId="{F472389F-6A3C-45EB-82D9-DE662A07A5D0}" srcOrd="4" destOrd="0" presId="urn:microsoft.com/office/officeart/2005/8/layout/cycle2"/>
    <dgm:cxn modelId="{BEF50840-A1DA-4203-AD12-570BB04C147E}" type="presParOf" srcId="{03B56D6A-CB24-41FD-84EC-1C378F321A6D}" destId="{A3B3CFE8-00DD-4609-B004-2DD7E0293EB4}" srcOrd="5" destOrd="0" presId="urn:microsoft.com/office/officeart/2005/8/layout/cycle2"/>
    <dgm:cxn modelId="{BFB6E11A-7E02-4449-9E90-64755AF43926}" type="presParOf" srcId="{A3B3CFE8-00DD-4609-B004-2DD7E0293EB4}" destId="{D70D704B-110C-4001-B791-48B3C59748A3}" srcOrd="0" destOrd="0" presId="urn:microsoft.com/office/officeart/2005/8/layout/cycle2"/>
    <dgm:cxn modelId="{FB855362-0373-43CE-83A1-F773444222B5}" type="presParOf" srcId="{03B56D6A-CB24-41FD-84EC-1C378F321A6D}" destId="{95E29057-6BBB-425F-90CD-A382DBAB5541}" srcOrd="6" destOrd="0" presId="urn:microsoft.com/office/officeart/2005/8/layout/cycle2"/>
    <dgm:cxn modelId="{E7B340B9-73B3-4A2E-8E53-F4DFABA8A8FA}" type="presParOf" srcId="{03B56D6A-CB24-41FD-84EC-1C378F321A6D}" destId="{38447AD7-6F5E-4A75-83E8-7A0661AB7885}" srcOrd="7" destOrd="0" presId="urn:microsoft.com/office/officeart/2005/8/layout/cycle2"/>
    <dgm:cxn modelId="{63C72A9D-E5C9-4BCE-8F01-9A5802AC0A26}" type="presParOf" srcId="{38447AD7-6F5E-4A75-83E8-7A0661AB7885}" destId="{13CE771F-785F-4A62-801E-7EAC93CF3F71}" srcOrd="0" destOrd="0" presId="urn:microsoft.com/office/officeart/2005/8/layout/cycle2"/>
    <dgm:cxn modelId="{A9FF2478-0168-454E-9B02-558FA5AA49C7}" type="presParOf" srcId="{03B56D6A-CB24-41FD-84EC-1C378F321A6D}" destId="{4F142C3C-6932-403C-AA93-DFBC2449AEB3}" srcOrd="8" destOrd="0" presId="urn:microsoft.com/office/officeart/2005/8/layout/cycle2"/>
    <dgm:cxn modelId="{1C4CB039-A01C-4950-8997-D5E9830C6C13}" type="presParOf" srcId="{03B56D6A-CB24-41FD-84EC-1C378F321A6D}" destId="{65832B95-5E6B-49FA-B6D0-4D27E56A11FD}" srcOrd="9" destOrd="0" presId="urn:microsoft.com/office/officeart/2005/8/layout/cycle2"/>
    <dgm:cxn modelId="{C3DD3969-0323-49DC-A73A-7D8F453A0A1B}" type="presParOf" srcId="{65832B95-5E6B-49FA-B6D0-4D27E56A11FD}" destId="{19BD14A2-04F3-45C9-8D7A-72D925BCBA5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7C5E2E-077F-4FBF-BD56-B4420F7D6A04}" type="doc">
      <dgm:prSet loTypeId="urn:microsoft.com/office/officeart/2005/8/layout/targe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B60F4B0-0859-499A-97E6-4A35FD6A3EA1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DOCENCIA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1629273-91EC-4117-8C7A-24D7CE5FA409}" type="par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47AC1F1-FE3A-484A-9951-488BA860717E}" type="sib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49B777D-350D-4412-9ECF-2A5F8234BB5D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ESTUDIOS DE POSGRADO E INVESTIGACIÓN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0011C64-3740-4834-A63E-A765CA91AEAB}" type="par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4611BBC-35BA-43A4-8E91-C4A02716F95B}" type="sib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8C9D32F1-F5D3-47BE-AD15-6B3DE8EDF0AE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MX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VINCULACIÓN</a:t>
          </a:r>
          <a:endParaRPr lang="es-MX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73E3C14-8198-44C8-B108-93FECB90D8E6}" type="parTrans" cxnId="{4B1B032C-6301-4D9D-BCF9-3390D1A1BE95}">
      <dgm:prSet/>
      <dgm:spPr/>
      <dgm:t>
        <a:bodyPr/>
        <a:lstStyle/>
        <a:p>
          <a:endParaRPr lang="es-ES"/>
        </a:p>
      </dgm:t>
    </dgm:pt>
    <dgm:pt modelId="{A14F5AD2-3979-4D36-A811-40CA73948B67}" type="sibTrans" cxnId="{4B1B032C-6301-4D9D-BCF9-3390D1A1BE95}">
      <dgm:prSet/>
      <dgm:spPr/>
      <dgm:t>
        <a:bodyPr/>
        <a:lstStyle/>
        <a:p>
          <a:endParaRPr lang="es-ES"/>
        </a:p>
      </dgm:t>
    </dgm:pt>
    <dgm:pt modelId="{1215E82A-7F0E-4B46-A325-EA5DFE285F16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DESARROLLO PROFESIONAL</a:t>
          </a:r>
          <a:endParaRPr lang="es-MX" sz="1800" b="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0081632-0555-470A-94A8-3D5F618CD1B5}" type="sib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640325A-F521-4B3E-B2CF-8B9F4D1509F8}" type="par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42D506A-63D2-4141-B4F6-14F886FE0531}" type="pres">
      <dgm:prSet presAssocID="{537C5E2E-077F-4FBF-BD56-B4420F7D6A0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AD1ED02-CD86-46C8-864F-EE004B043DF4}" type="pres">
      <dgm:prSet presAssocID="{BB60F4B0-0859-499A-97E6-4A35FD6A3EA1}" presName="circle1" presStyleLbl="node1" presStyleIdx="0" presStyleCnt="4"/>
      <dgm:spPr/>
      <dgm:t>
        <a:bodyPr/>
        <a:lstStyle/>
        <a:p>
          <a:endParaRPr lang="es-ES"/>
        </a:p>
      </dgm:t>
    </dgm:pt>
    <dgm:pt modelId="{2AFEA8CA-A9CC-4A81-8724-18BB866307C1}" type="pres">
      <dgm:prSet presAssocID="{BB60F4B0-0859-499A-97E6-4A35FD6A3EA1}" presName="space" presStyleCnt="0"/>
      <dgm:spPr/>
      <dgm:t>
        <a:bodyPr/>
        <a:lstStyle/>
        <a:p>
          <a:endParaRPr lang="es-ES"/>
        </a:p>
      </dgm:t>
    </dgm:pt>
    <dgm:pt modelId="{7932AD37-2581-4FA9-9518-F38E131D096D}" type="pres">
      <dgm:prSet presAssocID="{BB60F4B0-0859-499A-97E6-4A35FD6A3EA1}" presName="rect1" presStyleLbl="alignAcc1" presStyleIdx="0" presStyleCnt="4"/>
      <dgm:spPr/>
      <dgm:t>
        <a:bodyPr/>
        <a:lstStyle/>
        <a:p>
          <a:endParaRPr lang="es-ES"/>
        </a:p>
      </dgm:t>
    </dgm:pt>
    <dgm:pt modelId="{EEC1A716-758B-4E51-9E18-1BE2F2A7FB3A}" type="pres">
      <dgm:prSet presAssocID="{1215E82A-7F0E-4B46-A325-EA5DFE285F16}" presName="vertSpace2" presStyleLbl="node1" presStyleIdx="0" presStyleCnt="4"/>
      <dgm:spPr/>
      <dgm:t>
        <a:bodyPr/>
        <a:lstStyle/>
        <a:p>
          <a:endParaRPr lang="es-ES"/>
        </a:p>
      </dgm:t>
    </dgm:pt>
    <dgm:pt modelId="{A57513E0-A4EA-496D-A69C-C13DAF30A8DC}" type="pres">
      <dgm:prSet presAssocID="{1215E82A-7F0E-4B46-A325-EA5DFE285F16}" presName="circle2" presStyleLbl="node1" presStyleIdx="1" presStyleCnt="4"/>
      <dgm:spPr/>
      <dgm:t>
        <a:bodyPr/>
        <a:lstStyle/>
        <a:p>
          <a:endParaRPr lang="es-ES"/>
        </a:p>
      </dgm:t>
    </dgm:pt>
    <dgm:pt modelId="{FC16FE9E-0F87-4E6E-B576-30B36C445279}" type="pres">
      <dgm:prSet presAssocID="{1215E82A-7F0E-4B46-A325-EA5DFE285F16}" presName="rect2" presStyleLbl="alignAcc1" presStyleIdx="1" presStyleCnt="4"/>
      <dgm:spPr/>
      <dgm:t>
        <a:bodyPr/>
        <a:lstStyle/>
        <a:p>
          <a:endParaRPr lang="es-ES"/>
        </a:p>
      </dgm:t>
    </dgm:pt>
    <dgm:pt modelId="{B0134EFA-A94C-4C3B-B390-048DF14AD2B9}" type="pres">
      <dgm:prSet presAssocID="{249B777D-350D-4412-9ECF-2A5F8234BB5D}" presName="vertSpace3" presStyleLbl="node1" presStyleIdx="1" presStyleCnt="4"/>
      <dgm:spPr/>
      <dgm:t>
        <a:bodyPr/>
        <a:lstStyle/>
        <a:p>
          <a:endParaRPr lang="es-ES"/>
        </a:p>
      </dgm:t>
    </dgm:pt>
    <dgm:pt modelId="{770CDD52-6588-4AF1-970A-F4DFB2F1CA70}" type="pres">
      <dgm:prSet presAssocID="{249B777D-350D-4412-9ECF-2A5F8234BB5D}" presName="circle3" presStyleLbl="node1" presStyleIdx="2" presStyleCnt="4"/>
      <dgm:spPr/>
      <dgm:t>
        <a:bodyPr/>
        <a:lstStyle/>
        <a:p>
          <a:endParaRPr lang="es-ES"/>
        </a:p>
      </dgm:t>
    </dgm:pt>
    <dgm:pt modelId="{007799B2-3459-4C7E-9D54-BE9BDF98C9F6}" type="pres">
      <dgm:prSet presAssocID="{249B777D-350D-4412-9ECF-2A5F8234BB5D}" presName="rect3" presStyleLbl="alignAcc1" presStyleIdx="2" presStyleCnt="4"/>
      <dgm:spPr/>
      <dgm:t>
        <a:bodyPr/>
        <a:lstStyle/>
        <a:p>
          <a:endParaRPr lang="es-ES"/>
        </a:p>
      </dgm:t>
    </dgm:pt>
    <dgm:pt modelId="{1E3B9F4B-ACCA-4188-BA86-DFC9C8D37A2C}" type="pres">
      <dgm:prSet presAssocID="{8C9D32F1-F5D3-47BE-AD15-6B3DE8EDF0AE}" presName="vertSpace4" presStyleLbl="node1" presStyleIdx="2" presStyleCnt="4"/>
      <dgm:spPr/>
      <dgm:t>
        <a:bodyPr/>
        <a:lstStyle/>
        <a:p>
          <a:endParaRPr lang="es-ES"/>
        </a:p>
      </dgm:t>
    </dgm:pt>
    <dgm:pt modelId="{3EE9BEAA-6502-4FE9-90BB-1A1FB5CBC516}" type="pres">
      <dgm:prSet presAssocID="{8C9D32F1-F5D3-47BE-AD15-6B3DE8EDF0AE}" presName="circle4" presStyleLbl="node1" presStyleIdx="3" presStyleCnt="4"/>
      <dgm:spPr/>
      <dgm:t>
        <a:bodyPr/>
        <a:lstStyle/>
        <a:p>
          <a:endParaRPr lang="es-ES"/>
        </a:p>
      </dgm:t>
    </dgm:pt>
    <dgm:pt modelId="{0E5AD6DF-CD37-498A-AF24-744C7A269099}" type="pres">
      <dgm:prSet presAssocID="{8C9D32F1-F5D3-47BE-AD15-6B3DE8EDF0AE}" presName="rect4" presStyleLbl="alignAcc1" presStyleIdx="3" presStyleCnt="4"/>
      <dgm:spPr/>
      <dgm:t>
        <a:bodyPr/>
        <a:lstStyle/>
        <a:p>
          <a:endParaRPr lang="es-ES"/>
        </a:p>
      </dgm:t>
    </dgm:pt>
    <dgm:pt modelId="{3EF338B5-67DB-43AD-9A6A-BE0CAC6DA8CA}" type="pres">
      <dgm:prSet presAssocID="{BB60F4B0-0859-499A-97E6-4A35FD6A3EA1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5CFFF3-821D-4AFD-B8B8-9892A9B58AFA}" type="pres">
      <dgm:prSet presAssocID="{1215E82A-7F0E-4B46-A325-EA5DFE285F16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F0374F4-4170-4F29-8C2E-7F5D13B071E5}" type="pres">
      <dgm:prSet presAssocID="{249B777D-350D-4412-9ECF-2A5F8234BB5D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BD86763-0CAF-435E-95EC-3FB13ACAD732}" type="pres">
      <dgm:prSet presAssocID="{8C9D32F1-F5D3-47BE-AD15-6B3DE8EDF0AE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606B0E8-5BF9-4239-AD8E-A0469635CB32}" type="presOf" srcId="{537C5E2E-077F-4FBF-BD56-B4420F7D6A04}" destId="{C42D506A-63D2-4141-B4F6-14F886FE0531}" srcOrd="0" destOrd="0" presId="urn:microsoft.com/office/officeart/2005/8/layout/target3"/>
    <dgm:cxn modelId="{98345A7F-0033-4A58-B424-BB28E7FB7A08}" srcId="{537C5E2E-077F-4FBF-BD56-B4420F7D6A04}" destId="{1215E82A-7F0E-4B46-A325-EA5DFE285F16}" srcOrd="1" destOrd="0" parTransId="{B640325A-F521-4B3E-B2CF-8B9F4D1509F8}" sibTransId="{F0081632-0555-470A-94A8-3D5F618CD1B5}"/>
    <dgm:cxn modelId="{B2595648-D933-487B-8388-EECE4EDB7EB1}" type="presOf" srcId="{1215E82A-7F0E-4B46-A325-EA5DFE285F16}" destId="{D15CFFF3-821D-4AFD-B8B8-9892A9B58AFA}" srcOrd="1" destOrd="0" presId="urn:microsoft.com/office/officeart/2005/8/layout/target3"/>
    <dgm:cxn modelId="{316DEC1F-EC50-4832-B495-CC48A98D14CD}" type="presOf" srcId="{249B777D-350D-4412-9ECF-2A5F8234BB5D}" destId="{EF0374F4-4170-4F29-8C2E-7F5D13B071E5}" srcOrd="1" destOrd="0" presId="urn:microsoft.com/office/officeart/2005/8/layout/target3"/>
    <dgm:cxn modelId="{0B852C27-2B2B-49C8-91BF-35C6099E0241}" type="presOf" srcId="{BB60F4B0-0859-499A-97E6-4A35FD6A3EA1}" destId="{3EF338B5-67DB-43AD-9A6A-BE0CAC6DA8CA}" srcOrd="1" destOrd="0" presId="urn:microsoft.com/office/officeart/2005/8/layout/target3"/>
    <dgm:cxn modelId="{4B5B8521-89CC-40AB-A78C-DE57809E6E01}" type="presOf" srcId="{1215E82A-7F0E-4B46-A325-EA5DFE285F16}" destId="{FC16FE9E-0F87-4E6E-B576-30B36C445279}" srcOrd="0" destOrd="0" presId="urn:microsoft.com/office/officeart/2005/8/layout/target3"/>
    <dgm:cxn modelId="{9BFBFE4C-0F50-41CD-BBB2-648D20EB80C1}" type="presOf" srcId="{8C9D32F1-F5D3-47BE-AD15-6B3DE8EDF0AE}" destId="{2BD86763-0CAF-435E-95EC-3FB13ACAD732}" srcOrd="1" destOrd="0" presId="urn:microsoft.com/office/officeart/2005/8/layout/target3"/>
    <dgm:cxn modelId="{53504349-10FD-4D34-9EBC-1CA8E986DB83}" type="presOf" srcId="{BB60F4B0-0859-499A-97E6-4A35FD6A3EA1}" destId="{7932AD37-2581-4FA9-9518-F38E131D096D}" srcOrd="0" destOrd="0" presId="urn:microsoft.com/office/officeart/2005/8/layout/target3"/>
    <dgm:cxn modelId="{D38DF0A2-0395-4E32-BF35-1A97F82EDEA7}" type="presOf" srcId="{249B777D-350D-4412-9ECF-2A5F8234BB5D}" destId="{007799B2-3459-4C7E-9D54-BE9BDF98C9F6}" srcOrd="0" destOrd="0" presId="urn:microsoft.com/office/officeart/2005/8/layout/target3"/>
    <dgm:cxn modelId="{9EEE3D9D-4F8A-453B-BF88-2119292298B2}" srcId="{537C5E2E-077F-4FBF-BD56-B4420F7D6A04}" destId="{249B777D-350D-4412-9ECF-2A5F8234BB5D}" srcOrd="2" destOrd="0" parTransId="{30011C64-3740-4834-A63E-A765CA91AEAB}" sibTransId="{B4611BBC-35BA-43A4-8E91-C4A02716F95B}"/>
    <dgm:cxn modelId="{A62C6E29-C99E-42CB-ADE3-14FB5309E714}" type="presOf" srcId="{8C9D32F1-F5D3-47BE-AD15-6B3DE8EDF0AE}" destId="{0E5AD6DF-CD37-498A-AF24-744C7A269099}" srcOrd="0" destOrd="0" presId="urn:microsoft.com/office/officeart/2005/8/layout/target3"/>
    <dgm:cxn modelId="{7BCCD377-8C5B-4E94-8463-91A1FD803B8F}" srcId="{537C5E2E-077F-4FBF-BD56-B4420F7D6A04}" destId="{BB60F4B0-0859-499A-97E6-4A35FD6A3EA1}" srcOrd="0" destOrd="0" parTransId="{B1629273-91EC-4117-8C7A-24D7CE5FA409}" sibTransId="{F47AC1F1-FE3A-484A-9951-488BA860717E}"/>
    <dgm:cxn modelId="{4B1B032C-6301-4D9D-BCF9-3390D1A1BE95}" srcId="{537C5E2E-077F-4FBF-BD56-B4420F7D6A04}" destId="{8C9D32F1-F5D3-47BE-AD15-6B3DE8EDF0AE}" srcOrd="3" destOrd="0" parTransId="{673E3C14-8198-44C8-B108-93FECB90D8E6}" sibTransId="{A14F5AD2-3979-4D36-A811-40CA73948B67}"/>
    <dgm:cxn modelId="{ABCD1CE9-85DB-4B62-B897-27FC02C2BFC6}" type="presParOf" srcId="{C42D506A-63D2-4141-B4F6-14F886FE0531}" destId="{1AD1ED02-CD86-46C8-864F-EE004B043DF4}" srcOrd="0" destOrd="0" presId="urn:microsoft.com/office/officeart/2005/8/layout/target3"/>
    <dgm:cxn modelId="{5329EA29-F717-46EF-B005-BE15A89DC206}" type="presParOf" srcId="{C42D506A-63D2-4141-B4F6-14F886FE0531}" destId="{2AFEA8CA-A9CC-4A81-8724-18BB866307C1}" srcOrd="1" destOrd="0" presId="urn:microsoft.com/office/officeart/2005/8/layout/target3"/>
    <dgm:cxn modelId="{C453069B-9B57-4EFF-A5F5-D68D2B02849E}" type="presParOf" srcId="{C42D506A-63D2-4141-B4F6-14F886FE0531}" destId="{7932AD37-2581-4FA9-9518-F38E131D096D}" srcOrd="2" destOrd="0" presId="urn:microsoft.com/office/officeart/2005/8/layout/target3"/>
    <dgm:cxn modelId="{82C1143C-FAFC-46D3-BA04-1DAD2CF2BE61}" type="presParOf" srcId="{C42D506A-63D2-4141-B4F6-14F886FE0531}" destId="{EEC1A716-758B-4E51-9E18-1BE2F2A7FB3A}" srcOrd="3" destOrd="0" presId="urn:microsoft.com/office/officeart/2005/8/layout/target3"/>
    <dgm:cxn modelId="{938B1F32-B8D3-4169-AE10-55D2212A8A25}" type="presParOf" srcId="{C42D506A-63D2-4141-B4F6-14F886FE0531}" destId="{A57513E0-A4EA-496D-A69C-C13DAF30A8DC}" srcOrd="4" destOrd="0" presId="urn:microsoft.com/office/officeart/2005/8/layout/target3"/>
    <dgm:cxn modelId="{32BDBB6A-19B8-4B11-A778-9DE533A4B46A}" type="presParOf" srcId="{C42D506A-63D2-4141-B4F6-14F886FE0531}" destId="{FC16FE9E-0F87-4E6E-B576-30B36C445279}" srcOrd="5" destOrd="0" presId="urn:microsoft.com/office/officeart/2005/8/layout/target3"/>
    <dgm:cxn modelId="{7A947609-5A0E-430D-A915-16FAD4C2DEDF}" type="presParOf" srcId="{C42D506A-63D2-4141-B4F6-14F886FE0531}" destId="{B0134EFA-A94C-4C3B-B390-048DF14AD2B9}" srcOrd="6" destOrd="0" presId="urn:microsoft.com/office/officeart/2005/8/layout/target3"/>
    <dgm:cxn modelId="{4247EC74-55F6-431D-9520-E014C4F64B4E}" type="presParOf" srcId="{C42D506A-63D2-4141-B4F6-14F886FE0531}" destId="{770CDD52-6588-4AF1-970A-F4DFB2F1CA70}" srcOrd="7" destOrd="0" presId="urn:microsoft.com/office/officeart/2005/8/layout/target3"/>
    <dgm:cxn modelId="{C66720F4-971A-49D0-9365-ACDC9E29A809}" type="presParOf" srcId="{C42D506A-63D2-4141-B4F6-14F886FE0531}" destId="{007799B2-3459-4C7E-9D54-BE9BDF98C9F6}" srcOrd="8" destOrd="0" presId="urn:microsoft.com/office/officeart/2005/8/layout/target3"/>
    <dgm:cxn modelId="{BA9AF6D2-AC86-495D-936E-7A45C3F62F0E}" type="presParOf" srcId="{C42D506A-63D2-4141-B4F6-14F886FE0531}" destId="{1E3B9F4B-ACCA-4188-BA86-DFC9C8D37A2C}" srcOrd="9" destOrd="0" presId="urn:microsoft.com/office/officeart/2005/8/layout/target3"/>
    <dgm:cxn modelId="{B8B42468-314D-4D0E-A04F-DEED7FD4C388}" type="presParOf" srcId="{C42D506A-63D2-4141-B4F6-14F886FE0531}" destId="{3EE9BEAA-6502-4FE9-90BB-1A1FB5CBC516}" srcOrd="10" destOrd="0" presId="urn:microsoft.com/office/officeart/2005/8/layout/target3"/>
    <dgm:cxn modelId="{0F1CDA01-B891-4ED2-A9B0-D94A8EE0EE2D}" type="presParOf" srcId="{C42D506A-63D2-4141-B4F6-14F886FE0531}" destId="{0E5AD6DF-CD37-498A-AF24-744C7A269099}" srcOrd="11" destOrd="0" presId="urn:microsoft.com/office/officeart/2005/8/layout/target3"/>
    <dgm:cxn modelId="{65108578-7A5D-4FC7-8D38-5BE6140BC5D2}" type="presParOf" srcId="{C42D506A-63D2-4141-B4F6-14F886FE0531}" destId="{3EF338B5-67DB-43AD-9A6A-BE0CAC6DA8CA}" srcOrd="12" destOrd="0" presId="urn:microsoft.com/office/officeart/2005/8/layout/target3"/>
    <dgm:cxn modelId="{503988C3-03E1-42CD-BBFC-F36459983157}" type="presParOf" srcId="{C42D506A-63D2-4141-B4F6-14F886FE0531}" destId="{D15CFFF3-821D-4AFD-B8B8-9892A9B58AFA}" srcOrd="13" destOrd="0" presId="urn:microsoft.com/office/officeart/2005/8/layout/target3"/>
    <dgm:cxn modelId="{45A8A99B-03FB-4773-B376-43299C960950}" type="presParOf" srcId="{C42D506A-63D2-4141-B4F6-14F886FE0531}" destId="{EF0374F4-4170-4F29-8C2E-7F5D13B071E5}" srcOrd="14" destOrd="0" presId="urn:microsoft.com/office/officeart/2005/8/layout/target3"/>
    <dgm:cxn modelId="{804E4698-8372-43CA-B5B0-ADD85D28929A}" type="presParOf" srcId="{C42D506A-63D2-4141-B4F6-14F886FE0531}" destId="{2BD86763-0CAF-435E-95EC-3FB13ACAD73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7C5E2E-077F-4FBF-BD56-B4420F7D6A04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B60F4B0-0859-499A-97E6-4A35FD6A3EA1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Consejos de Vinculación</a:t>
          </a:r>
          <a:endParaRPr lang="es-MX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1629273-91EC-4117-8C7A-24D7CE5FA409}" type="par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47AC1F1-FE3A-484A-9951-488BA860717E}" type="sib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004406F-C2B7-4F90-9599-52FE1E484AD0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110 Consejos en IT Federales</a:t>
          </a:r>
          <a:endParaRPr lang="es-MX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0EF1866-59CB-4F29-9190-6AA72204CD1A}" type="parTrans" cxnId="{0FA0CDFE-B8A5-4694-A377-13284E281053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D60B560-0242-4413-A1DE-1203090B203C}" type="sibTrans" cxnId="{0FA0CDFE-B8A5-4694-A377-13284E281053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EC03B37-1032-4820-A7D9-EB6FCFBEEDFD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77 Consejos en IT </a:t>
          </a:r>
          <a:r>
            <a: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rPr>
            <a:t>Descentralizados</a:t>
          </a:r>
          <a:endParaRPr lang="es-MX" sz="14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182360B-89AA-4899-922E-5133EC2E1C21}" type="parTrans" cxnId="{1C049445-7A4B-485E-AA00-5FB003671A54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B929B3A-A93C-4AD5-A6F8-B1B904A120E2}" type="sibTrans" cxnId="{1C049445-7A4B-485E-AA00-5FB003671A54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215E82A-7F0E-4B46-A325-EA5DFE285F16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Concertación</a:t>
          </a:r>
          <a:endParaRPr lang="es-MX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640325A-F521-4B3E-B2CF-8B9F4D1509F8}" type="par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0081632-0555-470A-94A8-3D5F618CD1B5}" type="sib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DB75752-3811-438D-92C2-DA1FBA510669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Modalidades de vinculación</a:t>
          </a:r>
          <a:endParaRPr lang="es-MX" sz="17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C54E16B-7A36-442D-8169-E133474EE9D8}" type="parTrans" cxnId="{562DBA5F-DF1B-4E38-B72B-19BAD32DC27E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5BC3ABA-A06F-4F45-9061-C367A7C0E353}" type="sibTrans" cxnId="{562DBA5F-DF1B-4E38-B72B-19BAD32DC27E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53F2329-E724-4B1A-BFC2-5CAEE299C042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187 Consejos en el SNEST</a:t>
          </a:r>
        </a:p>
      </dgm:t>
    </dgm:pt>
    <dgm:pt modelId="{965A1130-70AE-4BD9-A2E2-796B991257E0}" type="parTrans" cxnId="{EDB0D755-15A2-43B0-A5AF-899E8F3D440E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F00D3F0-FA12-4501-A5BE-F217D7208E0E}" type="sibTrans" cxnId="{EDB0D755-15A2-43B0-A5AF-899E8F3D440E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2E8DF73-EE96-4948-9745-C10169FCD94D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Convenios Nacionales e </a:t>
          </a:r>
          <a:r>
            <a: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rPr>
            <a:t>Internacionales</a:t>
          </a:r>
          <a:endParaRPr lang="es-MX" sz="14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BE7B5D0-A962-4FDB-B788-E795BEC76A43}" type="parTrans" cxnId="{02B52D8D-C6F1-4058-A512-230960AF7BD6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A4B7107-B8B3-4AC3-937F-B29F4CFF01DD}" type="sibTrans" cxnId="{02B52D8D-C6F1-4058-A512-230960AF7BD6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49B777D-350D-4412-9ECF-2A5F8234BB5D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Incubación de Empresas</a:t>
          </a:r>
          <a:endParaRPr lang="es-MX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0011C64-3740-4834-A63E-A765CA91AEAB}" type="par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4611BBC-35BA-43A4-8E91-C4A02716F95B}" type="sib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0DA1AD3-9CE0-4148-86CE-20C06FABFFFE}">
      <dgm:prSet phldrT="[Texto]" custT="1"/>
      <dgm:spPr/>
      <dgm:t>
        <a:bodyPr/>
        <a:lstStyle/>
        <a:p>
          <a:r>
            <a: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rPr>
            <a:t>Transferencia del </a:t>
          </a:r>
          <a:r>
            <a:rPr lang="es-MX" sz="14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MIdE</a:t>
          </a:r>
          <a:endParaRPr lang="es-MX" sz="14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6CBB7D1-4C8A-4A64-9F44-D91FCC9CEB51}" type="parTrans" cxnId="{B605D54A-5EBC-4BE4-901E-C8D99434246C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5D5BC24-75DD-49F9-960A-02D4537C894F}" type="sibTrans" cxnId="{B605D54A-5EBC-4BE4-901E-C8D99434246C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87B222D-49F7-4CB5-A426-8D7C13F3B458}">
      <dgm:prSet phldrT="[Texto]" custT="1"/>
      <dgm:spPr/>
      <dgm:t>
        <a:bodyPr/>
        <a:lstStyle/>
        <a:p>
          <a:r>
            <a: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Conformación de la Red de Centros de Incubación</a:t>
          </a:r>
          <a:endParaRPr lang="es-MX" sz="14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3DBD6C5-5C92-475B-8FCA-0F3031186732}" type="parTrans" cxnId="{0FC942FA-3B8F-4C44-9569-71268840F4AD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D85C0C7-9DD3-4937-8392-EFCC5820A803}" type="sibTrans" cxnId="{0FC942FA-3B8F-4C44-9569-71268840F4AD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A1B3EFE2-8B4A-48CD-85E0-F5070A67E328}">
      <dgm:prSet phldrT="[Texto]" custT="1"/>
      <dgm:spPr/>
      <dgm:t>
        <a:bodyPr/>
        <a:lstStyle/>
        <a:p>
          <a:r>
            <a: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Seguimiento en la operación de los Centros de Incubación</a:t>
          </a:r>
          <a:endParaRPr lang="es-MX" sz="14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F723EAE-FF89-417D-B3A3-7CAACF522291}" type="parTrans" cxnId="{BAD13CE0-EA93-4BE6-B036-A6BD27E95783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AB4E0DB-258A-478F-B416-A15CB41975E7}" type="sibTrans" cxnId="{BAD13CE0-EA93-4BE6-B036-A6BD27E95783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54A6F67-B315-4CB8-8664-CBEB0096E985}" type="pres">
      <dgm:prSet presAssocID="{537C5E2E-077F-4FBF-BD56-B4420F7D6A0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E030D64-142C-4BD6-8291-B04F3FB9581B}" type="pres">
      <dgm:prSet presAssocID="{BB60F4B0-0859-499A-97E6-4A35FD6A3EA1}" presName="root" presStyleCnt="0"/>
      <dgm:spPr/>
    </dgm:pt>
    <dgm:pt modelId="{0504E8A4-69BF-4CBE-99E3-6AF2BABC2A41}" type="pres">
      <dgm:prSet presAssocID="{BB60F4B0-0859-499A-97E6-4A35FD6A3EA1}" presName="rootComposite" presStyleCnt="0"/>
      <dgm:spPr/>
    </dgm:pt>
    <dgm:pt modelId="{F61C84A1-D87E-4DDA-AA25-95F832527FA0}" type="pres">
      <dgm:prSet presAssocID="{BB60F4B0-0859-499A-97E6-4A35FD6A3EA1}" presName="rootText" presStyleLbl="node1" presStyleIdx="0" presStyleCnt="3" custScaleX="96827" custScaleY="84764"/>
      <dgm:spPr/>
      <dgm:t>
        <a:bodyPr/>
        <a:lstStyle/>
        <a:p>
          <a:endParaRPr lang="es-ES"/>
        </a:p>
      </dgm:t>
    </dgm:pt>
    <dgm:pt modelId="{EA75168C-6C47-4C6A-9A5E-343CF985702D}" type="pres">
      <dgm:prSet presAssocID="{BB60F4B0-0859-499A-97E6-4A35FD6A3EA1}" presName="rootConnector" presStyleLbl="node1" presStyleIdx="0" presStyleCnt="3"/>
      <dgm:spPr/>
      <dgm:t>
        <a:bodyPr/>
        <a:lstStyle/>
        <a:p>
          <a:endParaRPr lang="es-ES"/>
        </a:p>
      </dgm:t>
    </dgm:pt>
    <dgm:pt modelId="{B462CB0F-F269-4900-A7C5-CF42396D52F4}" type="pres">
      <dgm:prSet presAssocID="{BB60F4B0-0859-499A-97E6-4A35FD6A3EA1}" presName="childShape" presStyleCnt="0"/>
      <dgm:spPr/>
    </dgm:pt>
    <dgm:pt modelId="{0539AD90-FC7D-4334-9A8A-494A3B3F5937}" type="pres">
      <dgm:prSet presAssocID="{50EF1866-59CB-4F29-9190-6AA72204CD1A}" presName="Name13" presStyleLbl="parChTrans1D2" presStyleIdx="0" presStyleCnt="8"/>
      <dgm:spPr/>
      <dgm:t>
        <a:bodyPr/>
        <a:lstStyle/>
        <a:p>
          <a:endParaRPr lang="es-ES"/>
        </a:p>
      </dgm:t>
    </dgm:pt>
    <dgm:pt modelId="{14779B6C-47EF-49F2-8918-D49B3FB68047}" type="pres">
      <dgm:prSet presAssocID="{0004406F-C2B7-4F90-9599-52FE1E484AD0}" presName="childText" presStyleLbl="bgAcc1" presStyleIdx="0" presStyleCnt="8" custScaleY="887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E32616-7C87-4973-ABA1-6DCEE1BFA19E}" type="pres">
      <dgm:prSet presAssocID="{7182360B-89AA-4899-922E-5133EC2E1C21}" presName="Name13" presStyleLbl="parChTrans1D2" presStyleIdx="1" presStyleCnt="8"/>
      <dgm:spPr/>
      <dgm:t>
        <a:bodyPr/>
        <a:lstStyle/>
        <a:p>
          <a:endParaRPr lang="es-ES"/>
        </a:p>
      </dgm:t>
    </dgm:pt>
    <dgm:pt modelId="{18F0F59F-DE5F-405C-BB5E-B095EB869E1A}" type="pres">
      <dgm:prSet presAssocID="{EEC03B37-1032-4820-A7D9-EB6FCFBEEDFD}" presName="childText" presStyleLbl="bgAcc1" presStyleIdx="1" presStyleCnt="8" custScaleX="113217" custScaleY="846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340A52F-A0F1-4768-B3EA-F223FD086165}" type="pres">
      <dgm:prSet presAssocID="{965A1130-70AE-4BD9-A2E2-796B991257E0}" presName="Name13" presStyleLbl="parChTrans1D2" presStyleIdx="2" presStyleCnt="8"/>
      <dgm:spPr/>
      <dgm:t>
        <a:bodyPr/>
        <a:lstStyle/>
        <a:p>
          <a:endParaRPr lang="es-ES"/>
        </a:p>
      </dgm:t>
    </dgm:pt>
    <dgm:pt modelId="{C1DFFBEC-16FC-4A31-9DF1-22561EFDD705}" type="pres">
      <dgm:prSet presAssocID="{353F2329-E724-4B1A-BFC2-5CAEE299C042}" presName="childText" presStyleLbl="bgAcc1" presStyleIdx="2" presStyleCnt="8" custScaleX="103831" custScaleY="10225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46BB4F-B50C-499B-8DBF-EEB592EDD40A}" type="pres">
      <dgm:prSet presAssocID="{1215E82A-7F0E-4B46-A325-EA5DFE285F16}" presName="root" presStyleCnt="0"/>
      <dgm:spPr/>
    </dgm:pt>
    <dgm:pt modelId="{B98EA3FB-1F38-438B-8367-FB9EF5C634BE}" type="pres">
      <dgm:prSet presAssocID="{1215E82A-7F0E-4B46-A325-EA5DFE285F16}" presName="rootComposite" presStyleCnt="0"/>
      <dgm:spPr/>
    </dgm:pt>
    <dgm:pt modelId="{563798CC-C620-4BD4-9671-99AC2E572D04}" type="pres">
      <dgm:prSet presAssocID="{1215E82A-7F0E-4B46-A325-EA5DFE285F16}" presName="rootText" presStyleLbl="node1" presStyleIdx="1" presStyleCnt="3" custScaleX="104522" custScaleY="78051"/>
      <dgm:spPr/>
      <dgm:t>
        <a:bodyPr/>
        <a:lstStyle/>
        <a:p>
          <a:endParaRPr lang="es-ES"/>
        </a:p>
      </dgm:t>
    </dgm:pt>
    <dgm:pt modelId="{F928D5BB-A91A-440B-8C8B-679BE9EBD6CD}" type="pres">
      <dgm:prSet presAssocID="{1215E82A-7F0E-4B46-A325-EA5DFE285F16}" presName="rootConnector" presStyleLbl="node1" presStyleIdx="1" presStyleCnt="3"/>
      <dgm:spPr/>
      <dgm:t>
        <a:bodyPr/>
        <a:lstStyle/>
        <a:p>
          <a:endParaRPr lang="es-ES"/>
        </a:p>
      </dgm:t>
    </dgm:pt>
    <dgm:pt modelId="{52E46EAC-46BB-4B65-BBD4-9FB801BEC9B1}" type="pres">
      <dgm:prSet presAssocID="{1215E82A-7F0E-4B46-A325-EA5DFE285F16}" presName="childShape" presStyleCnt="0"/>
      <dgm:spPr/>
    </dgm:pt>
    <dgm:pt modelId="{4F51ADDA-4223-4609-B8E1-97CEFA8F22C3}" type="pres">
      <dgm:prSet presAssocID="{6C54E16B-7A36-442D-8169-E133474EE9D8}" presName="Name13" presStyleLbl="parChTrans1D2" presStyleIdx="3" presStyleCnt="8"/>
      <dgm:spPr/>
      <dgm:t>
        <a:bodyPr/>
        <a:lstStyle/>
        <a:p>
          <a:endParaRPr lang="es-ES"/>
        </a:p>
      </dgm:t>
    </dgm:pt>
    <dgm:pt modelId="{11ACA0F4-4293-425C-AE5B-F38C7D841CD5}" type="pres">
      <dgm:prSet presAssocID="{1DB75752-3811-438D-92C2-DA1FBA510669}" presName="childText" presStyleLbl="bgAcc1" presStyleIdx="3" presStyleCnt="8" custScaleX="1040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757A26-6B84-4D47-BE61-5F9D10AFEA66}" type="pres">
      <dgm:prSet presAssocID="{6BE7B5D0-A962-4FDB-B788-E795BEC76A43}" presName="Name13" presStyleLbl="parChTrans1D2" presStyleIdx="4" presStyleCnt="8"/>
      <dgm:spPr/>
      <dgm:t>
        <a:bodyPr/>
        <a:lstStyle/>
        <a:p>
          <a:endParaRPr lang="es-ES"/>
        </a:p>
      </dgm:t>
    </dgm:pt>
    <dgm:pt modelId="{4ACABC04-52B3-43D5-87ED-54E4181B6DFB}" type="pres">
      <dgm:prSet presAssocID="{F2E8DF73-EE96-4948-9745-C10169FCD94D}" presName="childText" presStyleLbl="bgAcc1" presStyleIdx="4" presStyleCnt="8" custScaleX="1040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2A3045-FA98-46F7-917D-836CEE3A1283}" type="pres">
      <dgm:prSet presAssocID="{249B777D-350D-4412-9ECF-2A5F8234BB5D}" presName="root" presStyleCnt="0"/>
      <dgm:spPr/>
    </dgm:pt>
    <dgm:pt modelId="{301EF19B-868F-4D8D-85C6-8466860713F7}" type="pres">
      <dgm:prSet presAssocID="{249B777D-350D-4412-9ECF-2A5F8234BB5D}" presName="rootComposite" presStyleCnt="0"/>
      <dgm:spPr/>
    </dgm:pt>
    <dgm:pt modelId="{833B1FC0-0567-42AA-B372-6EF59FC196B8}" type="pres">
      <dgm:prSet presAssocID="{249B777D-350D-4412-9ECF-2A5F8234BB5D}" presName="rootText" presStyleLbl="node1" presStyleIdx="2" presStyleCnt="3"/>
      <dgm:spPr/>
      <dgm:t>
        <a:bodyPr/>
        <a:lstStyle/>
        <a:p>
          <a:endParaRPr lang="es-MX"/>
        </a:p>
      </dgm:t>
    </dgm:pt>
    <dgm:pt modelId="{96A29D73-23AD-4E14-B2DE-E17CC5DB527D}" type="pres">
      <dgm:prSet presAssocID="{249B777D-350D-4412-9ECF-2A5F8234BB5D}" presName="rootConnector" presStyleLbl="node1" presStyleIdx="2" presStyleCnt="3"/>
      <dgm:spPr/>
      <dgm:t>
        <a:bodyPr/>
        <a:lstStyle/>
        <a:p>
          <a:endParaRPr lang="es-ES"/>
        </a:p>
      </dgm:t>
    </dgm:pt>
    <dgm:pt modelId="{B95D9340-7C1F-45D5-B9AF-CF9495076AB4}" type="pres">
      <dgm:prSet presAssocID="{249B777D-350D-4412-9ECF-2A5F8234BB5D}" presName="childShape" presStyleCnt="0"/>
      <dgm:spPr/>
    </dgm:pt>
    <dgm:pt modelId="{6231EE9C-19BF-4A49-A734-E0DA509C1542}" type="pres">
      <dgm:prSet presAssocID="{16CBB7D1-4C8A-4A64-9F44-D91FCC9CEB51}" presName="Name13" presStyleLbl="parChTrans1D2" presStyleIdx="5" presStyleCnt="8"/>
      <dgm:spPr/>
      <dgm:t>
        <a:bodyPr/>
        <a:lstStyle/>
        <a:p>
          <a:endParaRPr lang="es-ES"/>
        </a:p>
      </dgm:t>
    </dgm:pt>
    <dgm:pt modelId="{3EF7618E-D1B0-48B1-8089-5046F6C1EAD4}" type="pres">
      <dgm:prSet presAssocID="{20DA1AD3-9CE0-4148-86CE-20C06FABFFFE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DCD060-AB9E-4CD6-AA47-886D33AE4B94}" type="pres">
      <dgm:prSet presAssocID="{53DBD6C5-5C92-475B-8FCA-0F3031186732}" presName="Name13" presStyleLbl="parChTrans1D2" presStyleIdx="6" presStyleCnt="8"/>
      <dgm:spPr/>
      <dgm:t>
        <a:bodyPr/>
        <a:lstStyle/>
        <a:p>
          <a:endParaRPr lang="es-ES"/>
        </a:p>
      </dgm:t>
    </dgm:pt>
    <dgm:pt modelId="{642134D6-EEF7-47F6-8751-BA7C1C8B81B7}" type="pres">
      <dgm:prSet presAssocID="{587B222D-49F7-4CB5-A426-8D7C13F3B458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67683FC-B12C-4D4C-B93A-37DBB8D872C0}" type="pres">
      <dgm:prSet presAssocID="{BF723EAE-FF89-417D-B3A3-7CAACF522291}" presName="Name13" presStyleLbl="parChTrans1D2" presStyleIdx="7" presStyleCnt="8"/>
      <dgm:spPr/>
      <dgm:t>
        <a:bodyPr/>
        <a:lstStyle/>
        <a:p>
          <a:endParaRPr lang="es-ES"/>
        </a:p>
      </dgm:t>
    </dgm:pt>
    <dgm:pt modelId="{794BB030-74D8-4101-843A-35575FD5A25A}" type="pres">
      <dgm:prSet presAssocID="{A1B3EFE2-8B4A-48CD-85E0-F5070A67E328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A936917-5C3B-4189-A72D-ABDA61726BEA}" type="presOf" srcId="{7182360B-89AA-4899-922E-5133EC2E1C21}" destId="{8FE32616-7C87-4973-ABA1-6DCEE1BFA19E}" srcOrd="0" destOrd="0" presId="urn:microsoft.com/office/officeart/2005/8/layout/hierarchy3"/>
    <dgm:cxn modelId="{0FA0CDFE-B8A5-4694-A377-13284E281053}" srcId="{BB60F4B0-0859-499A-97E6-4A35FD6A3EA1}" destId="{0004406F-C2B7-4F90-9599-52FE1E484AD0}" srcOrd="0" destOrd="0" parTransId="{50EF1866-59CB-4F29-9190-6AA72204CD1A}" sibTransId="{3D60B560-0242-4413-A1DE-1203090B203C}"/>
    <dgm:cxn modelId="{EDB0D755-15A2-43B0-A5AF-899E8F3D440E}" srcId="{BB60F4B0-0859-499A-97E6-4A35FD6A3EA1}" destId="{353F2329-E724-4B1A-BFC2-5CAEE299C042}" srcOrd="2" destOrd="0" parTransId="{965A1130-70AE-4BD9-A2E2-796B991257E0}" sibTransId="{7F00D3F0-FA12-4501-A5BE-F217D7208E0E}"/>
    <dgm:cxn modelId="{93648AEA-1D05-4068-9BFD-A0A7E0FA06D3}" type="presOf" srcId="{965A1130-70AE-4BD9-A2E2-796B991257E0}" destId="{6340A52F-A0F1-4768-B3EA-F223FD086165}" srcOrd="0" destOrd="0" presId="urn:microsoft.com/office/officeart/2005/8/layout/hierarchy3"/>
    <dgm:cxn modelId="{8C3724EC-C7AD-47BB-BC0B-1DED3586CC6E}" type="presOf" srcId="{50EF1866-59CB-4F29-9190-6AA72204CD1A}" destId="{0539AD90-FC7D-4334-9A8A-494A3B3F5937}" srcOrd="0" destOrd="0" presId="urn:microsoft.com/office/officeart/2005/8/layout/hierarchy3"/>
    <dgm:cxn modelId="{F6537DC3-7944-458A-802B-8DD51F6F13B9}" type="presOf" srcId="{BB60F4B0-0859-499A-97E6-4A35FD6A3EA1}" destId="{EA75168C-6C47-4C6A-9A5E-343CF985702D}" srcOrd="1" destOrd="0" presId="urn:microsoft.com/office/officeart/2005/8/layout/hierarchy3"/>
    <dgm:cxn modelId="{9EEE3D9D-4F8A-453B-BF88-2119292298B2}" srcId="{537C5E2E-077F-4FBF-BD56-B4420F7D6A04}" destId="{249B777D-350D-4412-9ECF-2A5F8234BB5D}" srcOrd="2" destOrd="0" parTransId="{30011C64-3740-4834-A63E-A765CA91AEAB}" sibTransId="{B4611BBC-35BA-43A4-8E91-C4A02716F95B}"/>
    <dgm:cxn modelId="{4EF28CC9-30BA-4F3C-9FEC-5FB4B3B1EFF2}" type="presOf" srcId="{20DA1AD3-9CE0-4148-86CE-20C06FABFFFE}" destId="{3EF7618E-D1B0-48B1-8089-5046F6C1EAD4}" srcOrd="0" destOrd="0" presId="urn:microsoft.com/office/officeart/2005/8/layout/hierarchy3"/>
    <dgm:cxn modelId="{78CB6BF8-27BC-4EA8-A0D6-5EADED081CF4}" type="presOf" srcId="{1215E82A-7F0E-4B46-A325-EA5DFE285F16}" destId="{563798CC-C620-4BD4-9671-99AC2E572D04}" srcOrd="0" destOrd="0" presId="urn:microsoft.com/office/officeart/2005/8/layout/hierarchy3"/>
    <dgm:cxn modelId="{0CFBE6F5-7220-4E6A-A59F-7D5633EAB653}" type="presOf" srcId="{587B222D-49F7-4CB5-A426-8D7C13F3B458}" destId="{642134D6-EEF7-47F6-8751-BA7C1C8B81B7}" srcOrd="0" destOrd="0" presId="urn:microsoft.com/office/officeart/2005/8/layout/hierarchy3"/>
    <dgm:cxn modelId="{563F35E5-5930-42A6-B0BC-852EFBD8DC94}" type="presOf" srcId="{6BE7B5D0-A962-4FDB-B788-E795BEC76A43}" destId="{E0757A26-6B84-4D47-BE61-5F9D10AFEA66}" srcOrd="0" destOrd="0" presId="urn:microsoft.com/office/officeart/2005/8/layout/hierarchy3"/>
    <dgm:cxn modelId="{0279B2E6-8794-4E97-AA69-CF14C7751D33}" type="presOf" srcId="{A1B3EFE2-8B4A-48CD-85E0-F5070A67E328}" destId="{794BB030-74D8-4101-843A-35575FD5A25A}" srcOrd="0" destOrd="0" presId="urn:microsoft.com/office/officeart/2005/8/layout/hierarchy3"/>
    <dgm:cxn modelId="{562DBA5F-DF1B-4E38-B72B-19BAD32DC27E}" srcId="{1215E82A-7F0E-4B46-A325-EA5DFE285F16}" destId="{1DB75752-3811-438D-92C2-DA1FBA510669}" srcOrd="0" destOrd="0" parTransId="{6C54E16B-7A36-442D-8169-E133474EE9D8}" sibTransId="{C5BC3ABA-A06F-4F45-9061-C367A7C0E353}"/>
    <dgm:cxn modelId="{620B0829-C6CC-4A04-A7C3-1EE19F6B60CD}" type="presOf" srcId="{1DB75752-3811-438D-92C2-DA1FBA510669}" destId="{11ACA0F4-4293-425C-AE5B-F38C7D841CD5}" srcOrd="0" destOrd="0" presId="urn:microsoft.com/office/officeart/2005/8/layout/hierarchy3"/>
    <dgm:cxn modelId="{02F2DAC0-1977-4CB2-A0DB-E22AD02E2F33}" type="presOf" srcId="{353F2329-E724-4B1A-BFC2-5CAEE299C042}" destId="{C1DFFBEC-16FC-4A31-9DF1-22561EFDD705}" srcOrd="0" destOrd="0" presId="urn:microsoft.com/office/officeart/2005/8/layout/hierarchy3"/>
    <dgm:cxn modelId="{02B52D8D-C6F1-4058-A512-230960AF7BD6}" srcId="{1215E82A-7F0E-4B46-A325-EA5DFE285F16}" destId="{F2E8DF73-EE96-4948-9745-C10169FCD94D}" srcOrd="1" destOrd="0" parTransId="{6BE7B5D0-A962-4FDB-B788-E795BEC76A43}" sibTransId="{2A4B7107-B8B3-4AC3-937F-B29F4CFF01DD}"/>
    <dgm:cxn modelId="{BAD13CE0-EA93-4BE6-B036-A6BD27E95783}" srcId="{249B777D-350D-4412-9ECF-2A5F8234BB5D}" destId="{A1B3EFE2-8B4A-48CD-85E0-F5070A67E328}" srcOrd="2" destOrd="0" parTransId="{BF723EAE-FF89-417D-B3A3-7CAACF522291}" sibTransId="{1AB4E0DB-258A-478F-B416-A15CB41975E7}"/>
    <dgm:cxn modelId="{D0BDEF57-50EB-409C-BDD3-15DFC6E733FF}" type="presOf" srcId="{BF723EAE-FF89-417D-B3A3-7CAACF522291}" destId="{367683FC-B12C-4D4C-B93A-37DBB8D872C0}" srcOrd="0" destOrd="0" presId="urn:microsoft.com/office/officeart/2005/8/layout/hierarchy3"/>
    <dgm:cxn modelId="{C2771411-5271-4171-8F35-AE15E7C110F1}" type="presOf" srcId="{6C54E16B-7A36-442D-8169-E133474EE9D8}" destId="{4F51ADDA-4223-4609-B8E1-97CEFA8F22C3}" srcOrd="0" destOrd="0" presId="urn:microsoft.com/office/officeart/2005/8/layout/hierarchy3"/>
    <dgm:cxn modelId="{3F672FD2-E97A-4493-B2CF-2D4C869E3C9D}" type="presOf" srcId="{1215E82A-7F0E-4B46-A325-EA5DFE285F16}" destId="{F928D5BB-A91A-440B-8C8B-679BE9EBD6CD}" srcOrd="1" destOrd="0" presId="urn:microsoft.com/office/officeart/2005/8/layout/hierarchy3"/>
    <dgm:cxn modelId="{F919D9FB-00EF-47C0-8ED4-6D95B65FF616}" type="presOf" srcId="{F2E8DF73-EE96-4948-9745-C10169FCD94D}" destId="{4ACABC04-52B3-43D5-87ED-54E4181B6DFB}" srcOrd="0" destOrd="0" presId="urn:microsoft.com/office/officeart/2005/8/layout/hierarchy3"/>
    <dgm:cxn modelId="{7BCCD377-8C5B-4E94-8463-91A1FD803B8F}" srcId="{537C5E2E-077F-4FBF-BD56-B4420F7D6A04}" destId="{BB60F4B0-0859-499A-97E6-4A35FD6A3EA1}" srcOrd="0" destOrd="0" parTransId="{B1629273-91EC-4117-8C7A-24D7CE5FA409}" sibTransId="{F47AC1F1-FE3A-484A-9951-488BA860717E}"/>
    <dgm:cxn modelId="{461F5864-55AF-421C-9A8D-967E7ED53B90}" type="presOf" srcId="{EEC03B37-1032-4820-A7D9-EB6FCFBEEDFD}" destId="{18F0F59F-DE5F-405C-BB5E-B095EB869E1A}" srcOrd="0" destOrd="0" presId="urn:microsoft.com/office/officeart/2005/8/layout/hierarchy3"/>
    <dgm:cxn modelId="{DEE11190-083C-4A43-BBC4-0BB82EE4FAA6}" type="presOf" srcId="{249B777D-350D-4412-9ECF-2A5F8234BB5D}" destId="{833B1FC0-0567-42AA-B372-6EF59FC196B8}" srcOrd="0" destOrd="0" presId="urn:microsoft.com/office/officeart/2005/8/layout/hierarchy3"/>
    <dgm:cxn modelId="{96D19121-1E0B-4F5A-BBA7-5CC96711F4F9}" type="presOf" srcId="{53DBD6C5-5C92-475B-8FCA-0F3031186732}" destId="{B6DCD060-AB9E-4CD6-AA47-886D33AE4B94}" srcOrd="0" destOrd="0" presId="urn:microsoft.com/office/officeart/2005/8/layout/hierarchy3"/>
    <dgm:cxn modelId="{B605D54A-5EBC-4BE4-901E-C8D99434246C}" srcId="{249B777D-350D-4412-9ECF-2A5F8234BB5D}" destId="{20DA1AD3-9CE0-4148-86CE-20C06FABFFFE}" srcOrd="0" destOrd="0" parTransId="{16CBB7D1-4C8A-4A64-9F44-D91FCC9CEB51}" sibTransId="{65D5BC24-75DD-49F9-960A-02D4537C894F}"/>
    <dgm:cxn modelId="{1C049445-7A4B-485E-AA00-5FB003671A54}" srcId="{BB60F4B0-0859-499A-97E6-4A35FD6A3EA1}" destId="{EEC03B37-1032-4820-A7D9-EB6FCFBEEDFD}" srcOrd="1" destOrd="0" parTransId="{7182360B-89AA-4899-922E-5133EC2E1C21}" sibTransId="{FB929B3A-A93C-4AD5-A6F8-B1B904A120E2}"/>
    <dgm:cxn modelId="{503E7A1B-3DF5-4612-BF60-CD79C59F24BA}" type="presOf" srcId="{0004406F-C2B7-4F90-9599-52FE1E484AD0}" destId="{14779B6C-47EF-49F2-8918-D49B3FB68047}" srcOrd="0" destOrd="0" presId="urn:microsoft.com/office/officeart/2005/8/layout/hierarchy3"/>
    <dgm:cxn modelId="{013103BD-75CD-44D8-9BBC-670F6D12E540}" type="presOf" srcId="{537C5E2E-077F-4FBF-BD56-B4420F7D6A04}" destId="{B54A6F67-B315-4CB8-8664-CBEB0096E985}" srcOrd="0" destOrd="0" presId="urn:microsoft.com/office/officeart/2005/8/layout/hierarchy3"/>
    <dgm:cxn modelId="{53B60182-AC44-48FC-9B04-154B54015E3C}" type="presOf" srcId="{16CBB7D1-4C8A-4A64-9F44-D91FCC9CEB51}" destId="{6231EE9C-19BF-4A49-A734-E0DA509C1542}" srcOrd="0" destOrd="0" presId="urn:microsoft.com/office/officeart/2005/8/layout/hierarchy3"/>
    <dgm:cxn modelId="{0FC942FA-3B8F-4C44-9569-71268840F4AD}" srcId="{249B777D-350D-4412-9ECF-2A5F8234BB5D}" destId="{587B222D-49F7-4CB5-A426-8D7C13F3B458}" srcOrd="1" destOrd="0" parTransId="{53DBD6C5-5C92-475B-8FCA-0F3031186732}" sibTransId="{5D85C0C7-9DD3-4937-8392-EFCC5820A803}"/>
    <dgm:cxn modelId="{FC996DAB-C5DB-4F52-B695-DA7DE90D476F}" type="presOf" srcId="{249B777D-350D-4412-9ECF-2A5F8234BB5D}" destId="{96A29D73-23AD-4E14-B2DE-E17CC5DB527D}" srcOrd="1" destOrd="0" presId="urn:microsoft.com/office/officeart/2005/8/layout/hierarchy3"/>
    <dgm:cxn modelId="{8B5EC0DE-84BB-4A6F-AE2A-86D56C59D0B0}" type="presOf" srcId="{BB60F4B0-0859-499A-97E6-4A35FD6A3EA1}" destId="{F61C84A1-D87E-4DDA-AA25-95F832527FA0}" srcOrd="0" destOrd="0" presId="urn:microsoft.com/office/officeart/2005/8/layout/hierarchy3"/>
    <dgm:cxn modelId="{98345A7F-0033-4A58-B424-BB28E7FB7A08}" srcId="{537C5E2E-077F-4FBF-BD56-B4420F7D6A04}" destId="{1215E82A-7F0E-4B46-A325-EA5DFE285F16}" srcOrd="1" destOrd="0" parTransId="{B640325A-F521-4B3E-B2CF-8B9F4D1509F8}" sibTransId="{F0081632-0555-470A-94A8-3D5F618CD1B5}"/>
    <dgm:cxn modelId="{E84C40E3-84D2-4160-9306-537E5A7F792D}" type="presParOf" srcId="{B54A6F67-B315-4CB8-8664-CBEB0096E985}" destId="{DE030D64-142C-4BD6-8291-B04F3FB9581B}" srcOrd="0" destOrd="0" presId="urn:microsoft.com/office/officeart/2005/8/layout/hierarchy3"/>
    <dgm:cxn modelId="{C404CE29-6B01-4173-B37B-9786941DE483}" type="presParOf" srcId="{DE030D64-142C-4BD6-8291-B04F3FB9581B}" destId="{0504E8A4-69BF-4CBE-99E3-6AF2BABC2A41}" srcOrd="0" destOrd="0" presId="urn:microsoft.com/office/officeart/2005/8/layout/hierarchy3"/>
    <dgm:cxn modelId="{AB3DF36C-6B31-4C22-8EA6-DE6692D5E552}" type="presParOf" srcId="{0504E8A4-69BF-4CBE-99E3-6AF2BABC2A41}" destId="{F61C84A1-D87E-4DDA-AA25-95F832527FA0}" srcOrd="0" destOrd="0" presId="urn:microsoft.com/office/officeart/2005/8/layout/hierarchy3"/>
    <dgm:cxn modelId="{72065B34-C654-442C-86A7-EED4B3E466AE}" type="presParOf" srcId="{0504E8A4-69BF-4CBE-99E3-6AF2BABC2A41}" destId="{EA75168C-6C47-4C6A-9A5E-343CF985702D}" srcOrd="1" destOrd="0" presId="urn:microsoft.com/office/officeart/2005/8/layout/hierarchy3"/>
    <dgm:cxn modelId="{00BC3D12-47F2-4430-8A14-9466A6BEE60A}" type="presParOf" srcId="{DE030D64-142C-4BD6-8291-B04F3FB9581B}" destId="{B462CB0F-F269-4900-A7C5-CF42396D52F4}" srcOrd="1" destOrd="0" presId="urn:microsoft.com/office/officeart/2005/8/layout/hierarchy3"/>
    <dgm:cxn modelId="{C5B058E1-E24D-428E-9917-DEC974659177}" type="presParOf" srcId="{B462CB0F-F269-4900-A7C5-CF42396D52F4}" destId="{0539AD90-FC7D-4334-9A8A-494A3B3F5937}" srcOrd="0" destOrd="0" presId="urn:microsoft.com/office/officeart/2005/8/layout/hierarchy3"/>
    <dgm:cxn modelId="{66167963-717E-4A58-A848-4C762236E804}" type="presParOf" srcId="{B462CB0F-F269-4900-A7C5-CF42396D52F4}" destId="{14779B6C-47EF-49F2-8918-D49B3FB68047}" srcOrd="1" destOrd="0" presId="urn:microsoft.com/office/officeart/2005/8/layout/hierarchy3"/>
    <dgm:cxn modelId="{1825841F-F4AC-4C4F-A96E-EE0D2F4DB77C}" type="presParOf" srcId="{B462CB0F-F269-4900-A7C5-CF42396D52F4}" destId="{8FE32616-7C87-4973-ABA1-6DCEE1BFA19E}" srcOrd="2" destOrd="0" presId="urn:microsoft.com/office/officeart/2005/8/layout/hierarchy3"/>
    <dgm:cxn modelId="{3F8DFF58-C196-4F5D-B921-7FFBCDE13DB0}" type="presParOf" srcId="{B462CB0F-F269-4900-A7C5-CF42396D52F4}" destId="{18F0F59F-DE5F-405C-BB5E-B095EB869E1A}" srcOrd="3" destOrd="0" presId="urn:microsoft.com/office/officeart/2005/8/layout/hierarchy3"/>
    <dgm:cxn modelId="{A98AC893-4D7B-424B-B3BF-5968D8629B4C}" type="presParOf" srcId="{B462CB0F-F269-4900-A7C5-CF42396D52F4}" destId="{6340A52F-A0F1-4768-B3EA-F223FD086165}" srcOrd="4" destOrd="0" presId="urn:microsoft.com/office/officeart/2005/8/layout/hierarchy3"/>
    <dgm:cxn modelId="{F944D28E-07D0-4561-8EDE-DA1B781A8DFF}" type="presParOf" srcId="{B462CB0F-F269-4900-A7C5-CF42396D52F4}" destId="{C1DFFBEC-16FC-4A31-9DF1-22561EFDD705}" srcOrd="5" destOrd="0" presId="urn:microsoft.com/office/officeart/2005/8/layout/hierarchy3"/>
    <dgm:cxn modelId="{3846B696-AD73-4FE4-BB33-30BC2F2EBC27}" type="presParOf" srcId="{B54A6F67-B315-4CB8-8664-CBEB0096E985}" destId="{DB46BB4F-B50C-499B-8DBF-EEB592EDD40A}" srcOrd="1" destOrd="0" presId="urn:microsoft.com/office/officeart/2005/8/layout/hierarchy3"/>
    <dgm:cxn modelId="{24A77D86-7D1B-48A7-B9FA-4BB931ADF8DF}" type="presParOf" srcId="{DB46BB4F-B50C-499B-8DBF-EEB592EDD40A}" destId="{B98EA3FB-1F38-438B-8367-FB9EF5C634BE}" srcOrd="0" destOrd="0" presId="urn:microsoft.com/office/officeart/2005/8/layout/hierarchy3"/>
    <dgm:cxn modelId="{04A2232A-A7E1-4536-B797-8465B48CFB9C}" type="presParOf" srcId="{B98EA3FB-1F38-438B-8367-FB9EF5C634BE}" destId="{563798CC-C620-4BD4-9671-99AC2E572D04}" srcOrd="0" destOrd="0" presId="urn:microsoft.com/office/officeart/2005/8/layout/hierarchy3"/>
    <dgm:cxn modelId="{574AE265-923D-4537-B123-4E4685D13FC1}" type="presParOf" srcId="{B98EA3FB-1F38-438B-8367-FB9EF5C634BE}" destId="{F928D5BB-A91A-440B-8C8B-679BE9EBD6CD}" srcOrd="1" destOrd="0" presId="urn:microsoft.com/office/officeart/2005/8/layout/hierarchy3"/>
    <dgm:cxn modelId="{52CB09AC-37BD-47C4-9CC1-0C47C61DA2F4}" type="presParOf" srcId="{DB46BB4F-B50C-499B-8DBF-EEB592EDD40A}" destId="{52E46EAC-46BB-4B65-BBD4-9FB801BEC9B1}" srcOrd="1" destOrd="0" presId="urn:microsoft.com/office/officeart/2005/8/layout/hierarchy3"/>
    <dgm:cxn modelId="{F5CF351E-0F7E-4BDF-AAA1-522EC740A92F}" type="presParOf" srcId="{52E46EAC-46BB-4B65-BBD4-9FB801BEC9B1}" destId="{4F51ADDA-4223-4609-B8E1-97CEFA8F22C3}" srcOrd="0" destOrd="0" presId="urn:microsoft.com/office/officeart/2005/8/layout/hierarchy3"/>
    <dgm:cxn modelId="{9913EA18-D91B-4EB7-A4EC-E7E924058B09}" type="presParOf" srcId="{52E46EAC-46BB-4B65-BBD4-9FB801BEC9B1}" destId="{11ACA0F4-4293-425C-AE5B-F38C7D841CD5}" srcOrd="1" destOrd="0" presId="urn:microsoft.com/office/officeart/2005/8/layout/hierarchy3"/>
    <dgm:cxn modelId="{2AA7567A-5EE5-4E67-8B6F-6824923F9198}" type="presParOf" srcId="{52E46EAC-46BB-4B65-BBD4-9FB801BEC9B1}" destId="{E0757A26-6B84-4D47-BE61-5F9D10AFEA66}" srcOrd="2" destOrd="0" presId="urn:microsoft.com/office/officeart/2005/8/layout/hierarchy3"/>
    <dgm:cxn modelId="{9D5F9135-B8BC-403E-B967-C6E81A914ECA}" type="presParOf" srcId="{52E46EAC-46BB-4B65-BBD4-9FB801BEC9B1}" destId="{4ACABC04-52B3-43D5-87ED-54E4181B6DFB}" srcOrd="3" destOrd="0" presId="urn:microsoft.com/office/officeart/2005/8/layout/hierarchy3"/>
    <dgm:cxn modelId="{47127DDD-94D1-465E-8EE4-8F4DF7A03035}" type="presParOf" srcId="{B54A6F67-B315-4CB8-8664-CBEB0096E985}" destId="{D32A3045-FA98-46F7-917D-836CEE3A1283}" srcOrd="2" destOrd="0" presId="urn:microsoft.com/office/officeart/2005/8/layout/hierarchy3"/>
    <dgm:cxn modelId="{BDB8EA3C-0EA4-415E-B07D-B6F35B681948}" type="presParOf" srcId="{D32A3045-FA98-46F7-917D-836CEE3A1283}" destId="{301EF19B-868F-4D8D-85C6-8466860713F7}" srcOrd="0" destOrd="0" presId="urn:microsoft.com/office/officeart/2005/8/layout/hierarchy3"/>
    <dgm:cxn modelId="{22F84B2A-9837-4428-8017-178990C73389}" type="presParOf" srcId="{301EF19B-868F-4D8D-85C6-8466860713F7}" destId="{833B1FC0-0567-42AA-B372-6EF59FC196B8}" srcOrd="0" destOrd="0" presId="urn:microsoft.com/office/officeart/2005/8/layout/hierarchy3"/>
    <dgm:cxn modelId="{342D7667-98A4-49C0-97F0-E0C149C03288}" type="presParOf" srcId="{301EF19B-868F-4D8D-85C6-8466860713F7}" destId="{96A29D73-23AD-4E14-B2DE-E17CC5DB527D}" srcOrd="1" destOrd="0" presId="urn:microsoft.com/office/officeart/2005/8/layout/hierarchy3"/>
    <dgm:cxn modelId="{8403AB8F-5016-4A16-8E75-A00C18DAF6F7}" type="presParOf" srcId="{D32A3045-FA98-46F7-917D-836CEE3A1283}" destId="{B95D9340-7C1F-45D5-B9AF-CF9495076AB4}" srcOrd="1" destOrd="0" presId="urn:microsoft.com/office/officeart/2005/8/layout/hierarchy3"/>
    <dgm:cxn modelId="{1AD9EEB2-62BF-40A2-9822-D98680E45162}" type="presParOf" srcId="{B95D9340-7C1F-45D5-B9AF-CF9495076AB4}" destId="{6231EE9C-19BF-4A49-A734-E0DA509C1542}" srcOrd="0" destOrd="0" presId="urn:microsoft.com/office/officeart/2005/8/layout/hierarchy3"/>
    <dgm:cxn modelId="{CF846A07-B246-45BA-8AEE-BDC199B01DC0}" type="presParOf" srcId="{B95D9340-7C1F-45D5-B9AF-CF9495076AB4}" destId="{3EF7618E-D1B0-48B1-8089-5046F6C1EAD4}" srcOrd="1" destOrd="0" presId="urn:microsoft.com/office/officeart/2005/8/layout/hierarchy3"/>
    <dgm:cxn modelId="{34B815B4-0598-4CE9-870E-D37D733C0967}" type="presParOf" srcId="{B95D9340-7C1F-45D5-B9AF-CF9495076AB4}" destId="{B6DCD060-AB9E-4CD6-AA47-886D33AE4B94}" srcOrd="2" destOrd="0" presId="urn:microsoft.com/office/officeart/2005/8/layout/hierarchy3"/>
    <dgm:cxn modelId="{221EC4B4-D462-4858-B38B-5B9B7B65B7E8}" type="presParOf" srcId="{B95D9340-7C1F-45D5-B9AF-CF9495076AB4}" destId="{642134D6-EEF7-47F6-8751-BA7C1C8B81B7}" srcOrd="3" destOrd="0" presId="urn:microsoft.com/office/officeart/2005/8/layout/hierarchy3"/>
    <dgm:cxn modelId="{5F7AB5B9-39C2-4C31-9AF9-1CD799D1DA7D}" type="presParOf" srcId="{B95D9340-7C1F-45D5-B9AF-CF9495076AB4}" destId="{367683FC-B12C-4D4C-B93A-37DBB8D872C0}" srcOrd="4" destOrd="0" presId="urn:microsoft.com/office/officeart/2005/8/layout/hierarchy3"/>
    <dgm:cxn modelId="{BF56BB8A-59EF-4694-8403-4ADF6BA418ED}" type="presParOf" srcId="{B95D9340-7C1F-45D5-B9AF-CF9495076AB4}" destId="{794BB030-74D8-4101-843A-35575FD5A25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37C5E2E-077F-4FBF-BD56-B4420F7D6A04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B60F4B0-0859-499A-97E6-4A35FD6A3EA1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Propiedad Industrial</a:t>
          </a:r>
          <a:endParaRPr lang="es-MX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1629273-91EC-4117-8C7A-24D7CE5FA409}" type="par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47AC1F1-FE3A-484A-9951-488BA860717E}" type="sib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0004406F-C2B7-4F90-9599-52FE1E484AD0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Patentes</a:t>
          </a:r>
        </a:p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Modelos de utilidad</a:t>
          </a:r>
          <a:endParaRPr lang="es-MX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0EF1866-59CB-4F29-9190-6AA72204CD1A}" type="parTrans" cxnId="{0FA0CDFE-B8A5-4694-A377-13284E281053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D60B560-0242-4413-A1DE-1203090B203C}" type="sibTrans" cxnId="{0FA0CDFE-B8A5-4694-A377-13284E281053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EEC03B37-1032-4820-A7D9-EB6FCFBEEDFD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Derechos de Autor</a:t>
          </a:r>
          <a:endParaRPr lang="es-MX" sz="14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7182360B-89AA-4899-922E-5133EC2E1C21}" type="parTrans" cxnId="{1C049445-7A4B-485E-AA00-5FB003671A54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B929B3A-A93C-4AD5-A6F8-B1B904A120E2}" type="sibTrans" cxnId="{1C049445-7A4B-485E-AA00-5FB003671A54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215E82A-7F0E-4B46-A325-EA5DFE285F16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Servicio Social</a:t>
          </a:r>
          <a:endParaRPr lang="es-MX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640325A-F521-4B3E-B2CF-8B9F4D1509F8}" type="par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0081632-0555-470A-94A8-3D5F618CD1B5}" type="sib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DB75752-3811-438D-92C2-DA1FBA510669}">
      <dgm:prSet phldrT="[Texto]" custT="1"/>
      <dgm:spPr/>
      <dgm:t>
        <a:bodyPr/>
        <a:lstStyle/>
        <a:p>
          <a:r>
            <a:rPr lang="es-MX" sz="17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Servicio Comunitario</a:t>
          </a:r>
          <a:endParaRPr lang="es-MX" sz="17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C54E16B-7A36-442D-8169-E133474EE9D8}" type="parTrans" cxnId="{562DBA5F-DF1B-4E38-B72B-19BAD32DC27E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5BC3ABA-A06F-4F45-9061-C367A7C0E353}" type="sibTrans" cxnId="{562DBA5F-DF1B-4E38-B72B-19BAD32DC27E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2E8DF73-EE96-4948-9745-C10169FCD94D}">
      <dgm:prSet phldrT="[Texto]" custT="1"/>
      <dgm:spPr/>
      <dgm:t>
        <a:bodyPr/>
        <a:lstStyle/>
        <a:p>
          <a:r>
            <a: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rPr>
            <a:t>Fortalecer la Vinculación con la comunidad</a:t>
          </a:r>
          <a:endParaRPr lang="es-MX" sz="14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BE7B5D0-A962-4FDB-B788-E795BEC76A43}" type="parTrans" cxnId="{02B52D8D-C6F1-4058-A512-230960AF7BD6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A4B7107-B8B3-4AC3-937F-B29F4CFF01DD}" type="sibTrans" cxnId="{02B52D8D-C6F1-4058-A512-230960AF7BD6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49B777D-350D-4412-9ECF-2A5F8234BB5D}">
      <dgm:prSet phldrT="[Texto]" custT="1"/>
      <dgm:spPr/>
      <dgm:t>
        <a:bodyPr/>
        <a:lstStyle/>
        <a:p>
          <a:r>
            <a:rPr lang="es-MX" sz="1800" dirty="0" smtClean="0">
              <a:latin typeface="Verdana" pitchFamily="34" charset="0"/>
              <a:ea typeface="Verdana" pitchFamily="34" charset="0"/>
              <a:cs typeface="Verdana" pitchFamily="34" charset="0"/>
            </a:rPr>
            <a:t>Residencias Profesionales</a:t>
          </a:r>
          <a:endParaRPr lang="es-MX" sz="18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0011C64-3740-4834-A63E-A765CA91AEAB}" type="par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4611BBC-35BA-43A4-8E91-C4A02716F95B}" type="sib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0DA1AD3-9CE0-4148-86CE-20C06FABFFFE}">
      <dgm:prSet phldrT="[Texto]" custT="1"/>
      <dgm:spPr/>
      <dgm:t>
        <a:bodyPr/>
        <a:lstStyle/>
        <a:p>
          <a:r>
            <a: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rPr>
            <a:t>Fortalecer la Vinculación con el sector productivo</a:t>
          </a:r>
          <a:endParaRPr lang="es-MX" sz="14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6CBB7D1-4C8A-4A64-9F44-D91FCC9CEB51}" type="parTrans" cxnId="{B605D54A-5EBC-4BE4-901E-C8D99434246C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5D5BC24-75DD-49F9-960A-02D4537C894F}" type="sibTrans" cxnId="{B605D54A-5EBC-4BE4-901E-C8D99434246C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87B222D-49F7-4CB5-A426-8D7C13F3B458}">
      <dgm:prSet phldrT="[Texto]" custT="1"/>
      <dgm:spPr/>
      <dgm:t>
        <a:bodyPr/>
        <a:lstStyle/>
        <a:p>
          <a:r>
            <a: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Sistematización del proceso</a:t>
          </a:r>
          <a:endParaRPr lang="es-MX" sz="1400" dirty="0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3DBD6C5-5C92-475B-8FCA-0F3031186732}" type="parTrans" cxnId="{0FC942FA-3B8F-4C44-9569-71268840F4AD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D85C0C7-9DD3-4937-8392-EFCC5820A803}" type="sibTrans" cxnId="{0FC942FA-3B8F-4C44-9569-71268840F4AD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54A6F67-B315-4CB8-8664-CBEB0096E985}" type="pres">
      <dgm:prSet presAssocID="{537C5E2E-077F-4FBF-BD56-B4420F7D6A0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E030D64-142C-4BD6-8291-B04F3FB9581B}" type="pres">
      <dgm:prSet presAssocID="{BB60F4B0-0859-499A-97E6-4A35FD6A3EA1}" presName="root" presStyleCnt="0"/>
      <dgm:spPr/>
    </dgm:pt>
    <dgm:pt modelId="{0504E8A4-69BF-4CBE-99E3-6AF2BABC2A41}" type="pres">
      <dgm:prSet presAssocID="{BB60F4B0-0859-499A-97E6-4A35FD6A3EA1}" presName="rootComposite" presStyleCnt="0"/>
      <dgm:spPr/>
    </dgm:pt>
    <dgm:pt modelId="{F61C84A1-D87E-4DDA-AA25-95F832527FA0}" type="pres">
      <dgm:prSet presAssocID="{BB60F4B0-0859-499A-97E6-4A35FD6A3EA1}" presName="rootText" presStyleLbl="node1" presStyleIdx="0" presStyleCnt="3" custScaleX="96827" custScaleY="84764"/>
      <dgm:spPr/>
      <dgm:t>
        <a:bodyPr/>
        <a:lstStyle/>
        <a:p>
          <a:endParaRPr lang="es-ES"/>
        </a:p>
      </dgm:t>
    </dgm:pt>
    <dgm:pt modelId="{EA75168C-6C47-4C6A-9A5E-343CF985702D}" type="pres">
      <dgm:prSet presAssocID="{BB60F4B0-0859-499A-97E6-4A35FD6A3EA1}" presName="rootConnector" presStyleLbl="node1" presStyleIdx="0" presStyleCnt="3"/>
      <dgm:spPr/>
      <dgm:t>
        <a:bodyPr/>
        <a:lstStyle/>
        <a:p>
          <a:endParaRPr lang="es-ES"/>
        </a:p>
      </dgm:t>
    </dgm:pt>
    <dgm:pt modelId="{B462CB0F-F269-4900-A7C5-CF42396D52F4}" type="pres">
      <dgm:prSet presAssocID="{BB60F4B0-0859-499A-97E6-4A35FD6A3EA1}" presName="childShape" presStyleCnt="0"/>
      <dgm:spPr/>
    </dgm:pt>
    <dgm:pt modelId="{0539AD90-FC7D-4334-9A8A-494A3B3F5937}" type="pres">
      <dgm:prSet presAssocID="{50EF1866-59CB-4F29-9190-6AA72204CD1A}" presName="Name13" presStyleLbl="parChTrans1D2" presStyleIdx="0" presStyleCnt="6"/>
      <dgm:spPr/>
      <dgm:t>
        <a:bodyPr/>
        <a:lstStyle/>
        <a:p>
          <a:endParaRPr lang="es-ES"/>
        </a:p>
      </dgm:t>
    </dgm:pt>
    <dgm:pt modelId="{14779B6C-47EF-49F2-8918-D49B3FB68047}" type="pres">
      <dgm:prSet presAssocID="{0004406F-C2B7-4F90-9599-52FE1E484AD0}" presName="childText" presStyleLbl="bgAcc1" presStyleIdx="0" presStyleCnt="6" custScaleY="887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E32616-7C87-4973-ABA1-6DCEE1BFA19E}" type="pres">
      <dgm:prSet presAssocID="{7182360B-89AA-4899-922E-5133EC2E1C21}" presName="Name13" presStyleLbl="parChTrans1D2" presStyleIdx="1" presStyleCnt="6"/>
      <dgm:spPr/>
      <dgm:t>
        <a:bodyPr/>
        <a:lstStyle/>
        <a:p>
          <a:endParaRPr lang="es-ES"/>
        </a:p>
      </dgm:t>
    </dgm:pt>
    <dgm:pt modelId="{18F0F59F-DE5F-405C-BB5E-B095EB869E1A}" type="pres">
      <dgm:prSet presAssocID="{EEC03B37-1032-4820-A7D9-EB6FCFBEEDFD}" presName="childText" presStyleLbl="bgAcc1" presStyleIdx="1" presStyleCnt="6" custScaleY="8460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46BB4F-B50C-499B-8DBF-EEB592EDD40A}" type="pres">
      <dgm:prSet presAssocID="{1215E82A-7F0E-4B46-A325-EA5DFE285F16}" presName="root" presStyleCnt="0"/>
      <dgm:spPr/>
    </dgm:pt>
    <dgm:pt modelId="{B98EA3FB-1F38-438B-8367-FB9EF5C634BE}" type="pres">
      <dgm:prSet presAssocID="{1215E82A-7F0E-4B46-A325-EA5DFE285F16}" presName="rootComposite" presStyleCnt="0"/>
      <dgm:spPr/>
    </dgm:pt>
    <dgm:pt modelId="{563798CC-C620-4BD4-9671-99AC2E572D04}" type="pres">
      <dgm:prSet presAssocID="{1215E82A-7F0E-4B46-A325-EA5DFE285F16}" presName="rootText" presStyleLbl="node1" presStyleIdx="1" presStyleCnt="3" custScaleX="104522" custScaleY="78051"/>
      <dgm:spPr/>
      <dgm:t>
        <a:bodyPr/>
        <a:lstStyle/>
        <a:p>
          <a:endParaRPr lang="es-ES"/>
        </a:p>
      </dgm:t>
    </dgm:pt>
    <dgm:pt modelId="{F928D5BB-A91A-440B-8C8B-679BE9EBD6CD}" type="pres">
      <dgm:prSet presAssocID="{1215E82A-7F0E-4B46-A325-EA5DFE285F16}" presName="rootConnector" presStyleLbl="node1" presStyleIdx="1" presStyleCnt="3"/>
      <dgm:spPr/>
      <dgm:t>
        <a:bodyPr/>
        <a:lstStyle/>
        <a:p>
          <a:endParaRPr lang="es-ES"/>
        </a:p>
      </dgm:t>
    </dgm:pt>
    <dgm:pt modelId="{52E46EAC-46BB-4B65-BBD4-9FB801BEC9B1}" type="pres">
      <dgm:prSet presAssocID="{1215E82A-7F0E-4B46-A325-EA5DFE285F16}" presName="childShape" presStyleCnt="0"/>
      <dgm:spPr/>
    </dgm:pt>
    <dgm:pt modelId="{4F51ADDA-4223-4609-B8E1-97CEFA8F22C3}" type="pres">
      <dgm:prSet presAssocID="{6C54E16B-7A36-442D-8169-E133474EE9D8}" presName="Name13" presStyleLbl="parChTrans1D2" presStyleIdx="2" presStyleCnt="6"/>
      <dgm:spPr/>
      <dgm:t>
        <a:bodyPr/>
        <a:lstStyle/>
        <a:p>
          <a:endParaRPr lang="es-ES"/>
        </a:p>
      </dgm:t>
    </dgm:pt>
    <dgm:pt modelId="{11ACA0F4-4293-425C-AE5B-F38C7D841CD5}" type="pres">
      <dgm:prSet presAssocID="{1DB75752-3811-438D-92C2-DA1FBA510669}" presName="childText" presStyleLbl="bgAcc1" presStyleIdx="2" presStyleCnt="6" custScaleX="1040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757A26-6B84-4D47-BE61-5F9D10AFEA66}" type="pres">
      <dgm:prSet presAssocID="{6BE7B5D0-A962-4FDB-B788-E795BEC76A43}" presName="Name13" presStyleLbl="parChTrans1D2" presStyleIdx="3" presStyleCnt="6"/>
      <dgm:spPr/>
      <dgm:t>
        <a:bodyPr/>
        <a:lstStyle/>
        <a:p>
          <a:endParaRPr lang="es-ES"/>
        </a:p>
      </dgm:t>
    </dgm:pt>
    <dgm:pt modelId="{4ACABC04-52B3-43D5-87ED-54E4181B6DFB}" type="pres">
      <dgm:prSet presAssocID="{F2E8DF73-EE96-4948-9745-C10169FCD94D}" presName="childText" presStyleLbl="bgAcc1" presStyleIdx="3" presStyleCnt="6" custScaleX="1040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2A3045-FA98-46F7-917D-836CEE3A1283}" type="pres">
      <dgm:prSet presAssocID="{249B777D-350D-4412-9ECF-2A5F8234BB5D}" presName="root" presStyleCnt="0"/>
      <dgm:spPr/>
    </dgm:pt>
    <dgm:pt modelId="{301EF19B-868F-4D8D-85C6-8466860713F7}" type="pres">
      <dgm:prSet presAssocID="{249B777D-350D-4412-9ECF-2A5F8234BB5D}" presName="rootComposite" presStyleCnt="0"/>
      <dgm:spPr/>
    </dgm:pt>
    <dgm:pt modelId="{833B1FC0-0567-42AA-B372-6EF59FC196B8}" type="pres">
      <dgm:prSet presAssocID="{249B777D-350D-4412-9ECF-2A5F8234BB5D}" presName="rootText" presStyleLbl="node1" presStyleIdx="2" presStyleCnt="3"/>
      <dgm:spPr/>
      <dgm:t>
        <a:bodyPr/>
        <a:lstStyle/>
        <a:p>
          <a:endParaRPr lang="es-MX"/>
        </a:p>
      </dgm:t>
    </dgm:pt>
    <dgm:pt modelId="{96A29D73-23AD-4E14-B2DE-E17CC5DB527D}" type="pres">
      <dgm:prSet presAssocID="{249B777D-350D-4412-9ECF-2A5F8234BB5D}" presName="rootConnector" presStyleLbl="node1" presStyleIdx="2" presStyleCnt="3"/>
      <dgm:spPr/>
      <dgm:t>
        <a:bodyPr/>
        <a:lstStyle/>
        <a:p>
          <a:endParaRPr lang="es-ES"/>
        </a:p>
      </dgm:t>
    </dgm:pt>
    <dgm:pt modelId="{B95D9340-7C1F-45D5-B9AF-CF9495076AB4}" type="pres">
      <dgm:prSet presAssocID="{249B777D-350D-4412-9ECF-2A5F8234BB5D}" presName="childShape" presStyleCnt="0"/>
      <dgm:spPr/>
    </dgm:pt>
    <dgm:pt modelId="{6231EE9C-19BF-4A49-A734-E0DA509C1542}" type="pres">
      <dgm:prSet presAssocID="{16CBB7D1-4C8A-4A64-9F44-D91FCC9CEB51}" presName="Name13" presStyleLbl="parChTrans1D2" presStyleIdx="4" presStyleCnt="6"/>
      <dgm:spPr/>
      <dgm:t>
        <a:bodyPr/>
        <a:lstStyle/>
        <a:p>
          <a:endParaRPr lang="es-ES"/>
        </a:p>
      </dgm:t>
    </dgm:pt>
    <dgm:pt modelId="{3EF7618E-D1B0-48B1-8089-5046F6C1EAD4}" type="pres">
      <dgm:prSet presAssocID="{20DA1AD3-9CE0-4148-86CE-20C06FABFFFE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DCD060-AB9E-4CD6-AA47-886D33AE4B94}" type="pres">
      <dgm:prSet presAssocID="{53DBD6C5-5C92-475B-8FCA-0F3031186732}" presName="Name13" presStyleLbl="parChTrans1D2" presStyleIdx="5" presStyleCnt="6"/>
      <dgm:spPr/>
      <dgm:t>
        <a:bodyPr/>
        <a:lstStyle/>
        <a:p>
          <a:endParaRPr lang="es-ES"/>
        </a:p>
      </dgm:t>
    </dgm:pt>
    <dgm:pt modelId="{642134D6-EEF7-47F6-8751-BA7C1C8B81B7}" type="pres">
      <dgm:prSet presAssocID="{587B222D-49F7-4CB5-A426-8D7C13F3B458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0A67AA9-CDDD-41F5-96F3-7E94E466BD2B}" type="presOf" srcId="{50EF1866-59CB-4F29-9190-6AA72204CD1A}" destId="{0539AD90-FC7D-4334-9A8A-494A3B3F5937}" srcOrd="0" destOrd="0" presId="urn:microsoft.com/office/officeart/2005/8/layout/hierarchy3"/>
    <dgm:cxn modelId="{51158B57-97CA-4978-B6FE-5DB131DD6EC1}" type="presOf" srcId="{20DA1AD3-9CE0-4148-86CE-20C06FABFFFE}" destId="{3EF7618E-D1B0-48B1-8089-5046F6C1EAD4}" srcOrd="0" destOrd="0" presId="urn:microsoft.com/office/officeart/2005/8/layout/hierarchy3"/>
    <dgm:cxn modelId="{1C049445-7A4B-485E-AA00-5FB003671A54}" srcId="{BB60F4B0-0859-499A-97E6-4A35FD6A3EA1}" destId="{EEC03B37-1032-4820-A7D9-EB6FCFBEEDFD}" srcOrd="1" destOrd="0" parTransId="{7182360B-89AA-4899-922E-5133EC2E1C21}" sibTransId="{FB929B3A-A93C-4AD5-A6F8-B1B904A120E2}"/>
    <dgm:cxn modelId="{4640039B-2D51-43E3-92F8-92DE7536F0D3}" type="presOf" srcId="{1DB75752-3811-438D-92C2-DA1FBA510669}" destId="{11ACA0F4-4293-425C-AE5B-F38C7D841CD5}" srcOrd="0" destOrd="0" presId="urn:microsoft.com/office/officeart/2005/8/layout/hierarchy3"/>
    <dgm:cxn modelId="{D8941B18-2B90-4954-8F9A-9FB77C3EF125}" type="presOf" srcId="{BB60F4B0-0859-499A-97E6-4A35FD6A3EA1}" destId="{EA75168C-6C47-4C6A-9A5E-343CF985702D}" srcOrd="1" destOrd="0" presId="urn:microsoft.com/office/officeart/2005/8/layout/hierarchy3"/>
    <dgm:cxn modelId="{B2AF788D-6AA1-4B6A-A6DB-170524D1E375}" type="presOf" srcId="{7182360B-89AA-4899-922E-5133EC2E1C21}" destId="{8FE32616-7C87-4973-ABA1-6DCEE1BFA19E}" srcOrd="0" destOrd="0" presId="urn:microsoft.com/office/officeart/2005/8/layout/hierarchy3"/>
    <dgm:cxn modelId="{542BB6F4-C601-495B-A6A1-CCB66F73F8F9}" type="presOf" srcId="{BB60F4B0-0859-499A-97E6-4A35FD6A3EA1}" destId="{F61C84A1-D87E-4DDA-AA25-95F832527FA0}" srcOrd="0" destOrd="0" presId="urn:microsoft.com/office/officeart/2005/8/layout/hierarchy3"/>
    <dgm:cxn modelId="{FB4FF43B-2F8B-4492-A86B-03637CC81550}" type="presOf" srcId="{0004406F-C2B7-4F90-9599-52FE1E484AD0}" destId="{14779B6C-47EF-49F2-8918-D49B3FB68047}" srcOrd="0" destOrd="0" presId="urn:microsoft.com/office/officeart/2005/8/layout/hierarchy3"/>
    <dgm:cxn modelId="{0FC942FA-3B8F-4C44-9569-71268840F4AD}" srcId="{249B777D-350D-4412-9ECF-2A5F8234BB5D}" destId="{587B222D-49F7-4CB5-A426-8D7C13F3B458}" srcOrd="1" destOrd="0" parTransId="{53DBD6C5-5C92-475B-8FCA-0F3031186732}" sibTransId="{5D85C0C7-9DD3-4937-8392-EFCC5820A803}"/>
    <dgm:cxn modelId="{D76CAED3-D860-4BF1-BBEF-995C1E199356}" type="presOf" srcId="{F2E8DF73-EE96-4948-9745-C10169FCD94D}" destId="{4ACABC04-52B3-43D5-87ED-54E4181B6DFB}" srcOrd="0" destOrd="0" presId="urn:microsoft.com/office/officeart/2005/8/layout/hierarchy3"/>
    <dgm:cxn modelId="{B605D54A-5EBC-4BE4-901E-C8D99434246C}" srcId="{249B777D-350D-4412-9ECF-2A5F8234BB5D}" destId="{20DA1AD3-9CE0-4148-86CE-20C06FABFFFE}" srcOrd="0" destOrd="0" parTransId="{16CBB7D1-4C8A-4A64-9F44-D91FCC9CEB51}" sibTransId="{65D5BC24-75DD-49F9-960A-02D4537C894F}"/>
    <dgm:cxn modelId="{A210331C-FE44-428F-B2B0-4C1CF3874FD9}" type="presOf" srcId="{249B777D-350D-4412-9ECF-2A5F8234BB5D}" destId="{833B1FC0-0567-42AA-B372-6EF59FC196B8}" srcOrd="0" destOrd="0" presId="urn:microsoft.com/office/officeart/2005/8/layout/hierarchy3"/>
    <dgm:cxn modelId="{98345A7F-0033-4A58-B424-BB28E7FB7A08}" srcId="{537C5E2E-077F-4FBF-BD56-B4420F7D6A04}" destId="{1215E82A-7F0E-4B46-A325-EA5DFE285F16}" srcOrd="1" destOrd="0" parTransId="{B640325A-F521-4B3E-B2CF-8B9F4D1509F8}" sibTransId="{F0081632-0555-470A-94A8-3D5F618CD1B5}"/>
    <dgm:cxn modelId="{0FA0CDFE-B8A5-4694-A377-13284E281053}" srcId="{BB60F4B0-0859-499A-97E6-4A35FD6A3EA1}" destId="{0004406F-C2B7-4F90-9599-52FE1E484AD0}" srcOrd="0" destOrd="0" parTransId="{50EF1866-59CB-4F29-9190-6AA72204CD1A}" sibTransId="{3D60B560-0242-4413-A1DE-1203090B203C}"/>
    <dgm:cxn modelId="{C6A1CB26-270F-4EC4-A03A-C494FB0762D9}" type="presOf" srcId="{1215E82A-7F0E-4B46-A325-EA5DFE285F16}" destId="{F928D5BB-A91A-440B-8C8B-679BE9EBD6CD}" srcOrd="1" destOrd="0" presId="urn:microsoft.com/office/officeart/2005/8/layout/hierarchy3"/>
    <dgm:cxn modelId="{2A88A821-9342-4C31-B3D0-7AC52BFC443D}" type="presOf" srcId="{16CBB7D1-4C8A-4A64-9F44-D91FCC9CEB51}" destId="{6231EE9C-19BF-4A49-A734-E0DA509C1542}" srcOrd="0" destOrd="0" presId="urn:microsoft.com/office/officeart/2005/8/layout/hierarchy3"/>
    <dgm:cxn modelId="{3D972C9C-DF77-403F-A65E-D77A49FFBB91}" type="presOf" srcId="{537C5E2E-077F-4FBF-BD56-B4420F7D6A04}" destId="{B54A6F67-B315-4CB8-8664-CBEB0096E985}" srcOrd="0" destOrd="0" presId="urn:microsoft.com/office/officeart/2005/8/layout/hierarchy3"/>
    <dgm:cxn modelId="{3AE24082-CC4E-4253-99A0-6E87F08B87B1}" type="presOf" srcId="{6C54E16B-7A36-442D-8169-E133474EE9D8}" destId="{4F51ADDA-4223-4609-B8E1-97CEFA8F22C3}" srcOrd="0" destOrd="0" presId="urn:microsoft.com/office/officeart/2005/8/layout/hierarchy3"/>
    <dgm:cxn modelId="{475DA662-FB5F-4D1E-BB8F-3384097C1F73}" type="presOf" srcId="{587B222D-49F7-4CB5-A426-8D7C13F3B458}" destId="{642134D6-EEF7-47F6-8751-BA7C1C8B81B7}" srcOrd="0" destOrd="0" presId="urn:microsoft.com/office/officeart/2005/8/layout/hierarchy3"/>
    <dgm:cxn modelId="{7BCCD377-8C5B-4E94-8463-91A1FD803B8F}" srcId="{537C5E2E-077F-4FBF-BD56-B4420F7D6A04}" destId="{BB60F4B0-0859-499A-97E6-4A35FD6A3EA1}" srcOrd="0" destOrd="0" parTransId="{B1629273-91EC-4117-8C7A-24D7CE5FA409}" sibTransId="{F47AC1F1-FE3A-484A-9951-488BA860717E}"/>
    <dgm:cxn modelId="{4620EF43-5F13-4EB8-8735-3B5387B832FC}" type="presOf" srcId="{53DBD6C5-5C92-475B-8FCA-0F3031186732}" destId="{B6DCD060-AB9E-4CD6-AA47-886D33AE4B94}" srcOrd="0" destOrd="0" presId="urn:microsoft.com/office/officeart/2005/8/layout/hierarchy3"/>
    <dgm:cxn modelId="{9EEE3D9D-4F8A-453B-BF88-2119292298B2}" srcId="{537C5E2E-077F-4FBF-BD56-B4420F7D6A04}" destId="{249B777D-350D-4412-9ECF-2A5F8234BB5D}" srcOrd="2" destOrd="0" parTransId="{30011C64-3740-4834-A63E-A765CA91AEAB}" sibTransId="{B4611BBC-35BA-43A4-8E91-C4A02716F95B}"/>
    <dgm:cxn modelId="{562DBA5F-DF1B-4E38-B72B-19BAD32DC27E}" srcId="{1215E82A-7F0E-4B46-A325-EA5DFE285F16}" destId="{1DB75752-3811-438D-92C2-DA1FBA510669}" srcOrd="0" destOrd="0" parTransId="{6C54E16B-7A36-442D-8169-E133474EE9D8}" sibTransId="{C5BC3ABA-A06F-4F45-9061-C367A7C0E353}"/>
    <dgm:cxn modelId="{EEAFD788-1390-44ED-83EC-A5D4CBA3DB6E}" type="presOf" srcId="{1215E82A-7F0E-4B46-A325-EA5DFE285F16}" destId="{563798CC-C620-4BD4-9671-99AC2E572D04}" srcOrd="0" destOrd="0" presId="urn:microsoft.com/office/officeart/2005/8/layout/hierarchy3"/>
    <dgm:cxn modelId="{1E444F13-0FF4-42FF-8DD6-F477A2821B07}" type="presOf" srcId="{6BE7B5D0-A962-4FDB-B788-E795BEC76A43}" destId="{E0757A26-6B84-4D47-BE61-5F9D10AFEA66}" srcOrd="0" destOrd="0" presId="urn:microsoft.com/office/officeart/2005/8/layout/hierarchy3"/>
    <dgm:cxn modelId="{A5BC6A5C-BBC2-4408-8EFC-8F9D96327A3A}" type="presOf" srcId="{EEC03B37-1032-4820-A7D9-EB6FCFBEEDFD}" destId="{18F0F59F-DE5F-405C-BB5E-B095EB869E1A}" srcOrd="0" destOrd="0" presId="urn:microsoft.com/office/officeart/2005/8/layout/hierarchy3"/>
    <dgm:cxn modelId="{02B52D8D-C6F1-4058-A512-230960AF7BD6}" srcId="{1215E82A-7F0E-4B46-A325-EA5DFE285F16}" destId="{F2E8DF73-EE96-4948-9745-C10169FCD94D}" srcOrd="1" destOrd="0" parTransId="{6BE7B5D0-A962-4FDB-B788-E795BEC76A43}" sibTransId="{2A4B7107-B8B3-4AC3-937F-B29F4CFF01DD}"/>
    <dgm:cxn modelId="{D74B31C5-265B-49D1-BCC1-B7F103537624}" type="presOf" srcId="{249B777D-350D-4412-9ECF-2A5F8234BB5D}" destId="{96A29D73-23AD-4E14-B2DE-E17CC5DB527D}" srcOrd="1" destOrd="0" presId="urn:microsoft.com/office/officeart/2005/8/layout/hierarchy3"/>
    <dgm:cxn modelId="{75225069-42AF-4FC2-ADDD-B6167C1B1C98}" type="presParOf" srcId="{B54A6F67-B315-4CB8-8664-CBEB0096E985}" destId="{DE030D64-142C-4BD6-8291-B04F3FB9581B}" srcOrd="0" destOrd="0" presId="urn:microsoft.com/office/officeart/2005/8/layout/hierarchy3"/>
    <dgm:cxn modelId="{B02C2DA7-E6AF-43BC-9A30-9016DD99FD40}" type="presParOf" srcId="{DE030D64-142C-4BD6-8291-B04F3FB9581B}" destId="{0504E8A4-69BF-4CBE-99E3-6AF2BABC2A41}" srcOrd="0" destOrd="0" presId="urn:microsoft.com/office/officeart/2005/8/layout/hierarchy3"/>
    <dgm:cxn modelId="{D3B66012-13C1-48A4-ACDE-4CA8DC34F406}" type="presParOf" srcId="{0504E8A4-69BF-4CBE-99E3-6AF2BABC2A41}" destId="{F61C84A1-D87E-4DDA-AA25-95F832527FA0}" srcOrd="0" destOrd="0" presId="urn:microsoft.com/office/officeart/2005/8/layout/hierarchy3"/>
    <dgm:cxn modelId="{3598179B-DF2E-46AE-AFA7-6BB464FA8155}" type="presParOf" srcId="{0504E8A4-69BF-4CBE-99E3-6AF2BABC2A41}" destId="{EA75168C-6C47-4C6A-9A5E-343CF985702D}" srcOrd="1" destOrd="0" presId="urn:microsoft.com/office/officeart/2005/8/layout/hierarchy3"/>
    <dgm:cxn modelId="{59A9776E-49DD-42E2-8B36-4E089E93BA70}" type="presParOf" srcId="{DE030D64-142C-4BD6-8291-B04F3FB9581B}" destId="{B462CB0F-F269-4900-A7C5-CF42396D52F4}" srcOrd="1" destOrd="0" presId="urn:microsoft.com/office/officeart/2005/8/layout/hierarchy3"/>
    <dgm:cxn modelId="{D9E2EF40-5298-43E1-AA93-86E72698D7A7}" type="presParOf" srcId="{B462CB0F-F269-4900-A7C5-CF42396D52F4}" destId="{0539AD90-FC7D-4334-9A8A-494A3B3F5937}" srcOrd="0" destOrd="0" presId="urn:microsoft.com/office/officeart/2005/8/layout/hierarchy3"/>
    <dgm:cxn modelId="{15156A88-6AF8-42D5-AA14-318FD101FCEC}" type="presParOf" srcId="{B462CB0F-F269-4900-A7C5-CF42396D52F4}" destId="{14779B6C-47EF-49F2-8918-D49B3FB68047}" srcOrd="1" destOrd="0" presId="urn:microsoft.com/office/officeart/2005/8/layout/hierarchy3"/>
    <dgm:cxn modelId="{3F22DD42-8489-46AF-8845-E3A6A3F9E1DE}" type="presParOf" srcId="{B462CB0F-F269-4900-A7C5-CF42396D52F4}" destId="{8FE32616-7C87-4973-ABA1-6DCEE1BFA19E}" srcOrd="2" destOrd="0" presId="urn:microsoft.com/office/officeart/2005/8/layout/hierarchy3"/>
    <dgm:cxn modelId="{2482EFB6-BA29-4F22-A3D8-6B2B4E946FBB}" type="presParOf" srcId="{B462CB0F-F269-4900-A7C5-CF42396D52F4}" destId="{18F0F59F-DE5F-405C-BB5E-B095EB869E1A}" srcOrd="3" destOrd="0" presId="urn:microsoft.com/office/officeart/2005/8/layout/hierarchy3"/>
    <dgm:cxn modelId="{BCD692DF-54DC-4F24-B2B9-08B2F08DB569}" type="presParOf" srcId="{B54A6F67-B315-4CB8-8664-CBEB0096E985}" destId="{DB46BB4F-B50C-499B-8DBF-EEB592EDD40A}" srcOrd="1" destOrd="0" presId="urn:microsoft.com/office/officeart/2005/8/layout/hierarchy3"/>
    <dgm:cxn modelId="{5445ABAD-3918-4D73-A699-1E7962E9E416}" type="presParOf" srcId="{DB46BB4F-B50C-499B-8DBF-EEB592EDD40A}" destId="{B98EA3FB-1F38-438B-8367-FB9EF5C634BE}" srcOrd="0" destOrd="0" presId="urn:microsoft.com/office/officeart/2005/8/layout/hierarchy3"/>
    <dgm:cxn modelId="{09F609BD-CCC3-443B-8D95-2148F2E71418}" type="presParOf" srcId="{B98EA3FB-1F38-438B-8367-FB9EF5C634BE}" destId="{563798CC-C620-4BD4-9671-99AC2E572D04}" srcOrd="0" destOrd="0" presId="urn:microsoft.com/office/officeart/2005/8/layout/hierarchy3"/>
    <dgm:cxn modelId="{3E6661BE-632D-4438-BAD7-9FEEF92A05EC}" type="presParOf" srcId="{B98EA3FB-1F38-438B-8367-FB9EF5C634BE}" destId="{F928D5BB-A91A-440B-8C8B-679BE9EBD6CD}" srcOrd="1" destOrd="0" presId="urn:microsoft.com/office/officeart/2005/8/layout/hierarchy3"/>
    <dgm:cxn modelId="{84AAE015-B185-492C-BDEA-5D73EDD3BE19}" type="presParOf" srcId="{DB46BB4F-B50C-499B-8DBF-EEB592EDD40A}" destId="{52E46EAC-46BB-4B65-BBD4-9FB801BEC9B1}" srcOrd="1" destOrd="0" presId="urn:microsoft.com/office/officeart/2005/8/layout/hierarchy3"/>
    <dgm:cxn modelId="{2E360B84-A1EC-48CD-A2D0-9420FB251D66}" type="presParOf" srcId="{52E46EAC-46BB-4B65-BBD4-9FB801BEC9B1}" destId="{4F51ADDA-4223-4609-B8E1-97CEFA8F22C3}" srcOrd="0" destOrd="0" presId="urn:microsoft.com/office/officeart/2005/8/layout/hierarchy3"/>
    <dgm:cxn modelId="{2B46ED85-BFCC-4AB2-A92B-B6D6691CF2E6}" type="presParOf" srcId="{52E46EAC-46BB-4B65-BBD4-9FB801BEC9B1}" destId="{11ACA0F4-4293-425C-AE5B-F38C7D841CD5}" srcOrd="1" destOrd="0" presId="urn:microsoft.com/office/officeart/2005/8/layout/hierarchy3"/>
    <dgm:cxn modelId="{7D0D3324-5AD8-4ABB-ABB7-A3F8124A90FB}" type="presParOf" srcId="{52E46EAC-46BB-4B65-BBD4-9FB801BEC9B1}" destId="{E0757A26-6B84-4D47-BE61-5F9D10AFEA66}" srcOrd="2" destOrd="0" presId="urn:microsoft.com/office/officeart/2005/8/layout/hierarchy3"/>
    <dgm:cxn modelId="{F2DE9E31-B5AA-43BD-8282-A9878D142649}" type="presParOf" srcId="{52E46EAC-46BB-4B65-BBD4-9FB801BEC9B1}" destId="{4ACABC04-52B3-43D5-87ED-54E4181B6DFB}" srcOrd="3" destOrd="0" presId="urn:microsoft.com/office/officeart/2005/8/layout/hierarchy3"/>
    <dgm:cxn modelId="{68C392BE-2C4D-4FAA-9580-BFCF8B501D62}" type="presParOf" srcId="{B54A6F67-B315-4CB8-8664-CBEB0096E985}" destId="{D32A3045-FA98-46F7-917D-836CEE3A1283}" srcOrd="2" destOrd="0" presId="urn:microsoft.com/office/officeart/2005/8/layout/hierarchy3"/>
    <dgm:cxn modelId="{5C762DDB-5428-40C9-938D-92125ADD66D5}" type="presParOf" srcId="{D32A3045-FA98-46F7-917D-836CEE3A1283}" destId="{301EF19B-868F-4D8D-85C6-8466860713F7}" srcOrd="0" destOrd="0" presId="urn:microsoft.com/office/officeart/2005/8/layout/hierarchy3"/>
    <dgm:cxn modelId="{92BFA7E6-5A90-4F6C-BAC0-2CF0E07BE8F1}" type="presParOf" srcId="{301EF19B-868F-4D8D-85C6-8466860713F7}" destId="{833B1FC0-0567-42AA-B372-6EF59FC196B8}" srcOrd="0" destOrd="0" presId="urn:microsoft.com/office/officeart/2005/8/layout/hierarchy3"/>
    <dgm:cxn modelId="{196F31F3-10F4-4DAD-9B92-710FDD19C301}" type="presParOf" srcId="{301EF19B-868F-4D8D-85C6-8466860713F7}" destId="{96A29D73-23AD-4E14-B2DE-E17CC5DB527D}" srcOrd="1" destOrd="0" presId="urn:microsoft.com/office/officeart/2005/8/layout/hierarchy3"/>
    <dgm:cxn modelId="{680A94B2-5D1E-4AA0-9590-E8F591909159}" type="presParOf" srcId="{D32A3045-FA98-46F7-917D-836CEE3A1283}" destId="{B95D9340-7C1F-45D5-B9AF-CF9495076AB4}" srcOrd="1" destOrd="0" presId="urn:microsoft.com/office/officeart/2005/8/layout/hierarchy3"/>
    <dgm:cxn modelId="{4C780F63-815A-427B-B1CE-E3F1E721AA00}" type="presParOf" srcId="{B95D9340-7C1F-45D5-B9AF-CF9495076AB4}" destId="{6231EE9C-19BF-4A49-A734-E0DA509C1542}" srcOrd="0" destOrd="0" presId="urn:microsoft.com/office/officeart/2005/8/layout/hierarchy3"/>
    <dgm:cxn modelId="{5577AA89-203C-40B8-AF3B-D8DC3D7FBFB6}" type="presParOf" srcId="{B95D9340-7C1F-45D5-B9AF-CF9495076AB4}" destId="{3EF7618E-D1B0-48B1-8089-5046F6C1EAD4}" srcOrd="1" destOrd="0" presId="urn:microsoft.com/office/officeart/2005/8/layout/hierarchy3"/>
    <dgm:cxn modelId="{1D431C1E-2F68-4879-BED8-B0CF1A1E5EEA}" type="presParOf" srcId="{B95D9340-7C1F-45D5-B9AF-CF9495076AB4}" destId="{B6DCD060-AB9E-4CD6-AA47-886D33AE4B94}" srcOrd="2" destOrd="0" presId="urn:microsoft.com/office/officeart/2005/8/layout/hierarchy3"/>
    <dgm:cxn modelId="{B27ACE30-1964-4988-8C3F-92675AAA32C8}" type="presParOf" srcId="{B95D9340-7C1F-45D5-B9AF-CF9495076AB4}" destId="{642134D6-EEF7-47F6-8751-BA7C1C8B81B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37C5E2E-077F-4FBF-BD56-B4420F7D6A0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B60F4B0-0859-499A-97E6-4A35FD6A3EA1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Integrar los esfuerzos de las empresas, de las IES y del sector público.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1629273-91EC-4117-8C7A-24D7CE5FA409}" type="par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47AC1F1-FE3A-484A-9951-488BA860717E}" type="sibTrans" cxnId="{7BCCD377-8C5B-4E94-8463-91A1FD803B8F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49B777D-350D-4412-9ECF-2A5F8234BB5D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Fomentar la innovación empresarial de manera permanente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30011C64-3740-4834-A63E-A765CA91AEAB}" type="par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4611BBC-35BA-43A4-8E91-C4A02716F95B}" type="sibTrans" cxnId="{9EEE3D9D-4F8A-453B-BF88-2119292298B2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1215E82A-7F0E-4B46-A325-EA5DFE285F16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Formar recursos humanos con conocimientos pertinentes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F0081632-0555-470A-94A8-3D5F618CD1B5}" type="sib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B640325A-F521-4B3E-B2CF-8B9F4D1509F8}" type="parTrans" cxnId="{98345A7F-0033-4A58-B424-BB28E7FB7A08}">
      <dgm:prSet/>
      <dgm:spPr/>
      <dgm:t>
        <a:bodyPr/>
        <a:lstStyle/>
        <a:p>
          <a:endParaRPr lang="es-MX"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C61661CB-CF48-4E95-9412-17CA9C60B886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Identificar el potencial de las IES para ofrecer solución a los problemas del sector productivo.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6D0948C9-147D-491C-8C58-592A7562DE37}" type="sibTrans" cxnId="{2E6059F9-01E9-42F7-8150-7A739BD220F0}">
      <dgm:prSet/>
      <dgm:spPr/>
      <dgm:t>
        <a:bodyPr/>
        <a:lstStyle/>
        <a:p>
          <a:endParaRPr lang="es-ES"/>
        </a:p>
      </dgm:t>
    </dgm:pt>
    <dgm:pt modelId="{F5D0CCA5-0A3B-470B-889F-FED753C5FFDB}" type="parTrans" cxnId="{2E6059F9-01E9-42F7-8150-7A739BD220F0}">
      <dgm:prSet/>
      <dgm:spPr/>
      <dgm:t>
        <a:bodyPr/>
        <a:lstStyle/>
        <a:p>
          <a:endParaRPr lang="es-ES"/>
        </a:p>
      </dgm:t>
    </dgm:pt>
    <dgm:pt modelId="{8C9D32F1-F5D3-47BE-AD15-6B3DE8EDF0AE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Favorecer la inserción laboral de los egresados en la disciplina de formación.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A14F5AD2-3979-4D36-A811-40CA73948B67}" type="sibTrans" cxnId="{4B1B032C-6301-4D9D-BCF9-3390D1A1BE95}">
      <dgm:prSet/>
      <dgm:spPr/>
      <dgm:t>
        <a:bodyPr/>
        <a:lstStyle/>
        <a:p>
          <a:endParaRPr lang="es-ES"/>
        </a:p>
      </dgm:t>
    </dgm:pt>
    <dgm:pt modelId="{673E3C14-8198-44C8-B108-93FECB90D8E6}" type="parTrans" cxnId="{4B1B032C-6301-4D9D-BCF9-3390D1A1BE95}">
      <dgm:prSet/>
      <dgm:spPr/>
      <dgm:t>
        <a:bodyPr/>
        <a:lstStyle/>
        <a:p>
          <a:endParaRPr lang="es-ES"/>
        </a:p>
      </dgm:t>
    </dgm:pt>
    <dgm:pt modelId="{0FEB9EE0-F97D-4661-A20D-3D604990525F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Impulsar la formación de vinculadores eficientes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203435CE-57F8-4D9E-A786-01B6D5BA227F}" type="sibTrans" cxnId="{26E031D8-C6FE-4F93-B006-7B7FAD5C6FB1}">
      <dgm:prSet/>
      <dgm:spPr/>
      <dgm:t>
        <a:bodyPr/>
        <a:lstStyle/>
        <a:p>
          <a:endParaRPr lang="es-ES"/>
        </a:p>
      </dgm:t>
    </dgm:pt>
    <dgm:pt modelId="{1040CBDC-4B6E-4A94-9DA5-F8FD605A482C}" type="parTrans" cxnId="{26E031D8-C6FE-4F93-B006-7B7FAD5C6FB1}">
      <dgm:prSet/>
      <dgm:spPr/>
      <dgm:t>
        <a:bodyPr/>
        <a:lstStyle/>
        <a:p>
          <a:endParaRPr lang="es-ES"/>
        </a:p>
      </dgm:t>
    </dgm:pt>
    <dgm:pt modelId="{75089EB1-96C1-4A24-8B15-A1EEC8700F59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s-MX" sz="18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Evaluar y dar seguimiento a las acciones de vinculación</a:t>
          </a:r>
          <a:endParaRPr lang="es-MX" sz="1800" b="1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gm:t>
    </dgm:pt>
    <dgm:pt modelId="{5E986CEF-3BA5-4CFB-B639-6EC2EA87C6C2}" type="parTrans" cxnId="{85CA51B2-5E52-41E8-95F3-9AA2FE517F81}">
      <dgm:prSet/>
      <dgm:spPr/>
      <dgm:t>
        <a:bodyPr/>
        <a:lstStyle/>
        <a:p>
          <a:endParaRPr lang="es-ES"/>
        </a:p>
      </dgm:t>
    </dgm:pt>
    <dgm:pt modelId="{C7048599-E679-4BA9-81C6-7D5977FD5B71}" type="sibTrans" cxnId="{85CA51B2-5E52-41E8-95F3-9AA2FE517F81}">
      <dgm:prSet/>
      <dgm:spPr/>
      <dgm:t>
        <a:bodyPr/>
        <a:lstStyle/>
        <a:p>
          <a:endParaRPr lang="es-ES"/>
        </a:p>
      </dgm:t>
    </dgm:pt>
    <dgm:pt modelId="{2303861E-BDA1-49B7-B2CD-6131847B0F76}" type="pres">
      <dgm:prSet presAssocID="{537C5E2E-077F-4FBF-BD56-B4420F7D6A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C17A7BB-8C1B-4D28-ABEB-C0CF58A513E0}" type="pres">
      <dgm:prSet presAssocID="{BB60F4B0-0859-499A-97E6-4A35FD6A3EA1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23AF58-C290-46A1-8F25-F0B496C458D7}" type="pres">
      <dgm:prSet presAssocID="{F47AC1F1-FE3A-484A-9951-488BA860717E}" presName="spacer" presStyleCnt="0"/>
      <dgm:spPr/>
    </dgm:pt>
    <dgm:pt modelId="{D57B844A-DA56-4D61-8806-3EFAF4AE6D27}" type="pres">
      <dgm:prSet presAssocID="{1215E82A-7F0E-4B46-A325-EA5DFE285F16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4C92EA-94F8-4E7F-B6E7-FD631F7CCCC6}" type="pres">
      <dgm:prSet presAssocID="{F0081632-0555-470A-94A8-3D5F618CD1B5}" presName="spacer" presStyleCnt="0"/>
      <dgm:spPr/>
    </dgm:pt>
    <dgm:pt modelId="{37F06C0B-EB84-47C2-9B2B-DF882C0AB16B}" type="pres">
      <dgm:prSet presAssocID="{249B777D-350D-4412-9ECF-2A5F8234BB5D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4D7E48-02EB-4624-B34E-8034AAC5144F}" type="pres">
      <dgm:prSet presAssocID="{B4611BBC-35BA-43A4-8E91-C4A02716F95B}" presName="spacer" presStyleCnt="0"/>
      <dgm:spPr/>
    </dgm:pt>
    <dgm:pt modelId="{9B87C5F6-301E-4AB2-8152-285F5D8487D0}" type="pres">
      <dgm:prSet presAssocID="{8C9D32F1-F5D3-47BE-AD15-6B3DE8EDF0AE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7DC23E-E6D4-447A-B185-CB8595554F73}" type="pres">
      <dgm:prSet presAssocID="{A14F5AD2-3979-4D36-A811-40CA73948B67}" presName="spacer" presStyleCnt="0"/>
      <dgm:spPr/>
    </dgm:pt>
    <dgm:pt modelId="{013E5140-15FE-4B3C-A776-6E8CF923E29B}" type="pres">
      <dgm:prSet presAssocID="{C61661CB-CF48-4E95-9412-17CA9C60B886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E3A88E-D05C-4DD9-AB57-735B6094FC62}" type="pres">
      <dgm:prSet presAssocID="{6D0948C9-147D-491C-8C58-592A7562DE37}" presName="spacer" presStyleCnt="0"/>
      <dgm:spPr/>
    </dgm:pt>
    <dgm:pt modelId="{4D2E51A9-F40A-4AEA-9CC2-D38ADC7E99B5}" type="pres">
      <dgm:prSet presAssocID="{0FEB9EE0-F97D-4661-A20D-3D604990525F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78065A-8DFD-4C35-A9A6-00D43F4D37C7}" type="pres">
      <dgm:prSet presAssocID="{203435CE-57F8-4D9E-A786-01B6D5BA227F}" presName="spacer" presStyleCnt="0"/>
      <dgm:spPr/>
    </dgm:pt>
    <dgm:pt modelId="{98622007-CBB1-4FF1-92A4-C11BF73E340A}" type="pres">
      <dgm:prSet presAssocID="{75089EB1-96C1-4A24-8B15-A1EEC8700F59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5D1BCE3-E1A2-420C-99F6-D031029DF26C}" type="presOf" srcId="{1215E82A-7F0E-4B46-A325-EA5DFE285F16}" destId="{D57B844A-DA56-4D61-8806-3EFAF4AE6D27}" srcOrd="0" destOrd="0" presId="urn:microsoft.com/office/officeart/2005/8/layout/vList2"/>
    <dgm:cxn modelId="{A6FF8B65-FE5F-48C9-9FA8-1CA5CDFE5953}" type="presOf" srcId="{537C5E2E-077F-4FBF-BD56-B4420F7D6A04}" destId="{2303861E-BDA1-49B7-B2CD-6131847B0F76}" srcOrd="0" destOrd="0" presId="urn:microsoft.com/office/officeart/2005/8/layout/vList2"/>
    <dgm:cxn modelId="{D7317F1E-0B30-42C6-8E26-22AE828767ED}" type="presOf" srcId="{C61661CB-CF48-4E95-9412-17CA9C60B886}" destId="{013E5140-15FE-4B3C-A776-6E8CF923E29B}" srcOrd="0" destOrd="0" presId="urn:microsoft.com/office/officeart/2005/8/layout/vList2"/>
    <dgm:cxn modelId="{ADE2A6CA-9D6B-49DB-9492-FF4C91E5FDFA}" type="presOf" srcId="{0FEB9EE0-F97D-4661-A20D-3D604990525F}" destId="{4D2E51A9-F40A-4AEA-9CC2-D38ADC7E99B5}" srcOrd="0" destOrd="0" presId="urn:microsoft.com/office/officeart/2005/8/layout/vList2"/>
    <dgm:cxn modelId="{98345A7F-0033-4A58-B424-BB28E7FB7A08}" srcId="{537C5E2E-077F-4FBF-BD56-B4420F7D6A04}" destId="{1215E82A-7F0E-4B46-A325-EA5DFE285F16}" srcOrd="1" destOrd="0" parTransId="{B640325A-F521-4B3E-B2CF-8B9F4D1509F8}" sibTransId="{F0081632-0555-470A-94A8-3D5F618CD1B5}"/>
    <dgm:cxn modelId="{311477B2-31AD-4AD2-8FC1-B93BC86059C6}" type="presOf" srcId="{249B777D-350D-4412-9ECF-2A5F8234BB5D}" destId="{37F06C0B-EB84-47C2-9B2B-DF882C0AB16B}" srcOrd="0" destOrd="0" presId="urn:microsoft.com/office/officeart/2005/8/layout/vList2"/>
    <dgm:cxn modelId="{B3E18226-3083-48EF-BCA8-27E808909B77}" type="presOf" srcId="{BB60F4B0-0859-499A-97E6-4A35FD6A3EA1}" destId="{3C17A7BB-8C1B-4D28-ABEB-C0CF58A513E0}" srcOrd="0" destOrd="0" presId="urn:microsoft.com/office/officeart/2005/8/layout/vList2"/>
    <dgm:cxn modelId="{9D04CF4C-305F-47AD-9329-2011D8DFDC65}" type="presOf" srcId="{75089EB1-96C1-4A24-8B15-A1EEC8700F59}" destId="{98622007-CBB1-4FF1-92A4-C11BF73E340A}" srcOrd="0" destOrd="0" presId="urn:microsoft.com/office/officeart/2005/8/layout/vList2"/>
    <dgm:cxn modelId="{26E031D8-C6FE-4F93-B006-7B7FAD5C6FB1}" srcId="{537C5E2E-077F-4FBF-BD56-B4420F7D6A04}" destId="{0FEB9EE0-F97D-4661-A20D-3D604990525F}" srcOrd="5" destOrd="0" parTransId="{1040CBDC-4B6E-4A94-9DA5-F8FD605A482C}" sibTransId="{203435CE-57F8-4D9E-A786-01B6D5BA227F}"/>
    <dgm:cxn modelId="{85CA51B2-5E52-41E8-95F3-9AA2FE517F81}" srcId="{537C5E2E-077F-4FBF-BD56-B4420F7D6A04}" destId="{75089EB1-96C1-4A24-8B15-A1EEC8700F59}" srcOrd="6" destOrd="0" parTransId="{5E986CEF-3BA5-4CFB-B639-6EC2EA87C6C2}" sibTransId="{C7048599-E679-4BA9-81C6-7D5977FD5B71}"/>
    <dgm:cxn modelId="{55356331-070A-495D-846B-9044D05DD829}" type="presOf" srcId="{8C9D32F1-F5D3-47BE-AD15-6B3DE8EDF0AE}" destId="{9B87C5F6-301E-4AB2-8152-285F5D8487D0}" srcOrd="0" destOrd="0" presId="urn:microsoft.com/office/officeart/2005/8/layout/vList2"/>
    <dgm:cxn modelId="{9EEE3D9D-4F8A-453B-BF88-2119292298B2}" srcId="{537C5E2E-077F-4FBF-BD56-B4420F7D6A04}" destId="{249B777D-350D-4412-9ECF-2A5F8234BB5D}" srcOrd="2" destOrd="0" parTransId="{30011C64-3740-4834-A63E-A765CA91AEAB}" sibTransId="{B4611BBC-35BA-43A4-8E91-C4A02716F95B}"/>
    <dgm:cxn modelId="{2E6059F9-01E9-42F7-8150-7A739BD220F0}" srcId="{537C5E2E-077F-4FBF-BD56-B4420F7D6A04}" destId="{C61661CB-CF48-4E95-9412-17CA9C60B886}" srcOrd="4" destOrd="0" parTransId="{F5D0CCA5-0A3B-470B-889F-FED753C5FFDB}" sibTransId="{6D0948C9-147D-491C-8C58-592A7562DE37}"/>
    <dgm:cxn modelId="{7BCCD377-8C5B-4E94-8463-91A1FD803B8F}" srcId="{537C5E2E-077F-4FBF-BD56-B4420F7D6A04}" destId="{BB60F4B0-0859-499A-97E6-4A35FD6A3EA1}" srcOrd="0" destOrd="0" parTransId="{B1629273-91EC-4117-8C7A-24D7CE5FA409}" sibTransId="{F47AC1F1-FE3A-484A-9951-488BA860717E}"/>
    <dgm:cxn modelId="{4B1B032C-6301-4D9D-BCF9-3390D1A1BE95}" srcId="{537C5E2E-077F-4FBF-BD56-B4420F7D6A04}" destId="{8C9D32F1-F5D3-47BE-AD15-6B3DE8EDF0AE}" srcOrd="3" destOrd="0" parTransId="{673E3C14-8198-44C8-B108-93FECB90D8E6}" sibTransId="{A14F5AD2-3979-4D36-A811-40CA73948B67}"/>
    <dgm:cxn modelId="{C8CDFE27-62FC-4C4C-971A-288063E84CBA}" type="presParOf" srcId="{2303861E-BDA1-49B7-B2CD-6131847B0F76}" destId="{3C17A7BB-8C1B-4D28-ABEB-C0CF58A513E0}" srcOrd="0" destOrd="0" presId="urn:microsoft.com/office/officeart/2005/8/layout/vList2"/>
    <dgm:cxn modelId="{F318A302-7FB5-4A32-B028-F3B9F0EEB06A}" type="presParOf" srcId="{2303861E-BDA1-49B7-B2CD-6131847B0F76}" destId="{5723AF58-C290-46A1-8F25-F0B496C458D7}" srcOrd="1" destOrd="0" presId="urn:microsoft.com/office/officeart/2005/8/layout/vList2"/>
    <dgm:cxn modelId="{F80A338E-E31E-4B7A-BAA3-2FFAFC7501C3}" type="presParOf" srcId="{2303861E-BDA1-49B7-B2CD-6131847B0F76}" destId="{D57B844A-DA56-4D61-8806-3EFAF4AE6D27}" srcOrd="2" destOrd="0" presId="urn:microsoft.com/office/officeart/2005/8/layout/vList2"/>
    <dgm:cxn modelId="{B8CEEC5D-683B-46CE-85F3-C98CF5CA8886}" type="presParOf" srcId="{2303861E-BDA1-49B7-B2CD-6131847B0F76}" destId="{B44C92EA-94F8-4E7F-B6E7-FD631F7CCCC6}" srcOrd="3" destOrd="0" presId="urn:microsoft.com/office/officeart/2005/8/layout/vList2"/>
    <dgm:cxn modelId="{615EC26A-FAA2-43AC-9655-6321EF214041}" type="presParOf" srcId="{2303861E-BDA1-49B7-B2CD-6131847B0F76}" destId="{37F06C0B-EB84-47C2-9B2B-DF882C0AB16B}" srcOrd="4" destOrd="0" presId="urn:microsoft.com/office/officeart/2005/8/layout/vList2"/>
    <dgm:cxn modelId="{5854F06E-F648-4646-A09F-E0326DE8C791}" type="presParOf" srcId="{2303861E-BDA1-49B7-B2CD-6131847B0F76}" destId="{454D7E48-02EB-4624-B34E-8034AAC5144F}" srcOrd="5" destOrd="0" presId="urn:microsoft.com/office/officeart/2005/8/layout/vList2"/>
    <dgm:cxn modelId="{9518FBB5-E38E-4288-BA73-C04D490C6AF1}" type="presParOf" srcId="{2303861E-BDA1-49B7-B2CD-6131847B0F76}" destId="{9B87C5F6-301E-4AB2-8152-285F5D8487D0}" srcOrd="6" destOrd="0" presId="urn:microsoft.com/office/officeart/2005/8/layout/vList2"/>
    <dgm:cxn modelId="{2CC431D2-9064-48AC-AFBF-9A636E9DF57B}" type="presParOf" srcId="{2303861E-BDA1-49B7-B2CD-6131847B0F76}" destId="{6A7DC23E-E6D4-447A-B185-CB8595554F73}" srcOrd="7" destOrd="0" presId="urn:microsoft.com/office/officeart/2005/8/layout/vList2"/>
    <dgm:cxn modelId="{345D3261-93C3-47EC-9E84-66774A6654E4}" type="presParOf" srcId="{2303861E-BDA1-49B7-B2CD-6131847B0F76}" destId="{013E5140-15FE-4B3C-A776-6E8CF923E29B}" srcOrd="8" destOrd="0" presId="urn:microsoft.com/office/officeart/2005/8/layout/vList2"/>
    <dgm:cxn modelId="{6D39C5C8-696C-4CD8-8F1C-B6E37EF78529}" type="presParOf" srcId="{2303861E-BDA1-49B7-B2CD-6131847B0F76}" destId="{C1E3A88E-D05C-4DD9-AB57-735B6094FC62}" srcOrd="9" destOrd="0" presId="urn:microsoft.com/office/officeart/2005/8/layout/vList2"/>
    <dgm:cxn modelId="{B66CA5E3-E347-48BD-94B6-E92B93848365}" type="presParOf" srcId="{2303861E-BDA1-49B7-B2CD-6131847B0F76}" destId="{4D2E51A9-F40A-4AEA-9CC2-D38ADC7E99B5}" srcOrd="10" destOrd="0" presId="urn:microsoft.com/office/officeart/2005/8/layout/vList2"/>
    <dgm:cxn modelId="{3E7E445C-8479-4866-817D-C71A5C778CB4}" type="presParOf" srcId="{2303861E-BDA1-49B7-B2CD-6131847B0F76}" destId="{3978065A-8DFD-4C35-A9A6-00D43F4D37C7}" srcOrd="11" destOrd="0" presId="urn:microsoft.com/office/officeart/2005/8/layout/vList2"/>
    <dgm:cxn modelId="{C0740D67-9D79-4123-A90D-080F01C68C4B}" type="presParOf" srcId="{2303861E-BDA1-49B7-B2CD-6131847B0F76}" destId="{98622007-CBB1-4FF1-92A4-C11BF73E340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8241E1-15C4-49E7-9903-97952608BB7A}">
      <dsp:nvSpPr>
        <dsp:cNvPr id="0" name=""/>
        <dsp:cNvSpPr/>
      </dsp:nvSpPr>
      <dsp:spPr>
        <a:xfrm>
          <a:off x="0" y="4925"/>
          <a:ext cx="2357455" cy="636480"/>
        </a:xfrm>
        <a:prstGeom prst="round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Calibri" pitchFamily="34" charset="0"/>
            </a:rPr>
            <a:t>Estado de México y Distrito Federal</a:t>
          </a:r>
          <a:endParaRPr lang="es-MX" sz="1600" kern="1200" dirty="0">
            <a:latin typeface="Calibri" pitchFamily="34" charset="0"/>
          </a:endParaRPr>
        </a:p>
      </dsp:txBody>
      <dsp:txXfrm>
        <a:off x="0" y="4925"/>
        <a:ext cx="2357455" cy="63648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D1ED02-CD86-46C8-864F-EE004B043DF4}">
      <dsp:nvSpPr>
        <dsp:cNvPr id="0" name=""/>
        <dsp:cNvSpPr/>
      </dsp:nvSpPr>
      <dsp:spPr>
        <a:xfrm>
          <a:off x="0" y="0"/>
          <a:ext cx="3429024" cy="342902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2AD37-2581-4FA9-9518-F38E131D096D}">
      <dsp:nvSpPr>
        <dsp:cNvPr id="0" name=""/>
        <dsp:cNvSpPr/>
      </dsp:nvSpPr>
      <dsp:spPr>
        <a:xfrm>
          <a:off x="1714512" y="0"/>
          <a:ext cx="6500858" cy="3429024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PROMUEVE IDEAS, TECNOLOGÍAS Y PROCESOS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714512" y="0"/>
        <a:ext cx="6500858" cy="728667"/>
      </dsp:txXfrm>
    </dsp:sp>
    <dsp:sp modelId="{A57513E0-A4EA-496D-A69C-C13DAF30A8DC}">
      <dsp:nvSpPr>
        <dsp:cNvPr id="0" name=""/>
        <dsp:cNvSpPr/>
      </dsp:nvSpPr>
      <dsp:spPr>
        <a:xfrm>
          <a:off x="450059" y="728667"/>
          <a:ext cx="2528905" cy="252890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6FE9E-0F87-4E6E-B576-30B36C445279}">
      <dsp:nvSpPr>
        <dsp:cNvPr id="0" name=""/>
        <dsp:cNvSpPr/>
      </dsp:nvSpPr>
      <dsp:spPr>
        <a:xfrm>
          <a:off x="1714512" y="728667"/>
          <a:ext cx="6500858" cy="2528905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GENERA NUEVOS Y MEJORES PRODUCTOS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714512" y="728667"/>
        <a:ext cx="6500858" cy="728667"/>
      </dsp:txXfrm>
    </dsp:sp>
    <dsp:sp modelId="{770CDD52-6588-4AF1-970A-F4DFB2F1CA70}">
      <dsp:nvSpPr>
        <dsp:cNvPr id="0" name=""/>
        <dsp:cNvSpPr/>
      </dsp:nvSpPr>
      <dsp:spPr>
        <a:xfrm>
          <a:off x="900118" y="1457335"/>
          <a:ext cx="1628786" cy="1628786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799B2-3459-4C7E-9D54-BE9BDF98C9F6}">
      <dsp:nvSpPr>
        <dsp:cNvPr id="0" name=""/>
        <dsp:cNvSpPr/>
      </dsp:nvSpPr>
      <dsp:spPr>
        <a:xfrm>
          <a:off x="1714512" y="1457335"/>
          <a:ext cx="6500858" cy="1628786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A TRAVÉS DE MÁS Y MEJORES EMPLEOS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714512" y="1457335"/>
        <a:ext cx="6500858" cy="728667"/>
      </dsp:txXfrm>
    </dsp:sp>
    <dsp:sp modelId="{3EE9BEAA-6502-4FE9-90BB-1A1FB5CBC516}">
      <dsp:nvSpPr>
        <dsp:cNvPr id="0" name=""/>
        <dsp:cNvSpPr/>
      </dsp:nvSpPr>
      <dsp:spPr>
        <a:xfrm>
          <a:off x="1350178" y="2186002"/>
          <a:ext cx="728667" cy="72866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AD6DF-CD37-498A-AF24-744C7A269099}">
      <dsp:nvSpPr>
        <dsp:cNvPr id="0" name=""/>
        <dsp:cNvSpPr/>
      </dsp:nvSpPr>
      <dsp:spPr>
        <a:xfrm>
          <a:off x="1714512" y="2186002"/>
          <a:ext cx="6500858" cy="728667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CON SALARIOS MÁS ALTOS Y MEJORES CONDICIONES DE VIDA.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714512" y="2186002"/>
        <a:ext cx="6500858" cy="728667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7145AB-AA8A-4025-ADFC-3F3B6261F30C}">
      <dsp:nvSpPr>
        <dsp:cNvPr id="0" name=""/>
        <dsp:cNvSpPr/>
      </dsp:nvSpPr>
      <dsp:spPr>
        <a:xfrm>
          <a:off x="3733510" y="1760219"/>
          <a:ext cx="2151380" cy="215138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Consejo Asesor de Vinculación</a:t>
          </a:r>
          <a:endParaRPr lang="es-ES" sz="1800" kern="1200" dirty="0"/>
        </a:p>
      </dsp:txBody>
      <dsp:txXfrm>
        <a:off x="3733510" y="1760219"/>
        <a:ext cx="2151380" cy="2151380"/>
      </dsp:txXfrm>
    </dsp:sp>
    <dsp:sp modelId="{900FF8DA-636D-4634-92B3-D019D49EB8DA}">
      <dsp:nvSpPr>
        <dsp:cNvPr id="0" name=""/>
        <dsp:cNvSpPr/>
      </dsp:nvSpPr>
      <dsp:spPr>
        <a:xfrm>
          <a:off x="2481798" y="1251712"/>
          <a:ext cx="1564640" cy="1564640"/>
        </a:xfrm>
        <a:prstGeom prst="gear6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Consejo Estatal de Vinculación</a:t>
          </a:r>
          <a:endParaRPr lang="es-ES" sz="1200" kern="1200" dirty="0"/>
        </a:p>
      </dsp:txBody>
      <dsp:txXfrm>
        <a:off x="2481798" y="1251712"/>
        <a:ext cx="1564640" cy="1564640"/>
      </dsp:txXfrm>
    </dsp:sp>
    <dsp:sp modelId="{93DC6B34-EC11-40C0-815A-7D9A069FE74C}">
      <dsp:nvSpPr>
        <dsp:cNvPr id="0" name=""/>
        <dsp:cNvSpPr/>
      </dsp:nvSpPr>
      <dsp:spPr>
        <a:xfrm rot="20700000">
          <a:off x="3358156" y="172270"/>
          <a:ext cx="1533027" cy="1533027"/>
        </a:xfrm>
        <a:prstGeom prst="gear6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solidFill>
                <a:schemeClr val="bg1"/>
              </a:solidFill>
            </a:rPr>
            <a:t>Consejo Institucional de  Vinculación</a:t>
          </a:r>
          <a:endParaRPr lang="es-ES" sz="1200" b="1" kern="1200" dirty="0">
            <a:solidFill>
              <a:schemeClr val="bg1"/>
            </a:solidFill>
          </a:endParaRPr>
        </a:p>
      </dsp:txBody>
      <dsp:txXfrm>
        <a:off x="3694394" y="508507"/>
        <a:ext cx="860552" cy="860552"/>
      </dsp:txXfrm>
    </dsp:sp>
    <dsp:sp modelId="{FF8AA149-6DC2-47F6-950B-E14EC2736A50}">
      <dsp:nvSpPr>
        <dsp:cNvPr id="0" name=""/>
        <dsp:cNvSpPr/>
      </dsp:nvSpPr>
      <dsp:spPr>
        <a:xfrm>
          <a:off x="3565008" y="1437326"/>
          <a:ext cx="2753766" cy="2753766"/>
        </a:xfrm>
        <a:prstGeom prst="circularArrow">
          <a:avLst>
            <a:gd name="adj1" fmla="val 4688"/>
            <a:gd name="adj2" fmla="val 299029"/>
            <a:gd name="adj3" fmla="val 2509153"/>
            <a:gd name="adj4" fmla="val 15876466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9D903-D40C-4A56-8AEC-889AD310F341}">
      <dsp:nvSpPr>
        <dsp:cNvPr id="0" name=""/>
        <dsp:cNvSpPr/>
      </dsp:nvSpPr>
      <dsp:spPr>
        <a:xfrm>
          <a:off x="2204703" y="906729"/>
          <a:ext cx="2000783" cy="200078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263FFC-98A6-4991-B806-C1312E20E71D}">
      <dsp:nvSpPr>
        <dsp:cNvPr id="0" name=""/>
        <dsp:cNvSpPr/>
      </dsp:nvSpPr>
      <dsp:spPr>
        <a:xfrm>
          <a:off x="3003550" y="-162307"/>
          <a:ext cx="2157247" cy="215724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1FB4BE-E804-4B0E-A664-072318429A7A}">
      <dsp:nvSpPr>
        <dsp:cNvPr id="0" name=""/>
        <dsp:cNvSpPr/>
      </dsp:nvSpPr>
      <dsp:spPr>
        <a:xfrm>
          <a:off x="0" y="0"/>
          <a:ext cx="2571768" cy="36933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Calibri" pitchFamily="34" charset="0"/>
            </a:rPr>
            <a:t>TOTAL                                   249    </a:t>
          </a:r>
          <a:endParaRPr lang="es-MX" sz="1500" kern="1200" dirty="0">
            <a:latin typeface="Calibri" pitchFamily="34" charset="0"/>
          </a:endParaRPr>
        </a:p>
      </dsp:txBody>
      <dsp:txXfrm>
        <a:off x="0" y="0"/>
        <a:ext cx="2571768" cy="3693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0DA9F5-E7C0-4D86-B7AB-ABA60251D0CB}">
      <dsp:nvSpPr>
        <dsp:cNvPr id="0" name=""/>
        <dsp:cNvSpPr/>
      </dsp:nvSpPr>
      <dsp:spPr>
        <a:xfrm>
          <a:off x="0" y="229"/>
          <a:ext cx="4286280" cy="428169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latin typeface="Calibri" pitchFamily="34" charset="0"/>
            </a:rPr>
            <a:t>Cobertura del SNEST</a:t>
          </a:r>
          <a:endParaRPr lang="es-MX" sz="2000" kern="1200" dirty="0">
            <a:latin typeface="Calibri" pitchFamily="34" charset="0"/>
          </a:endParaRPr>
        </a:p>
      </dsp:txBody>
      <dsp:txXfrm>
        <a:off x="0" y="229"/>
        <a:ext cx="4286280" cy="42816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A62D47-D3BE-4575-8078-6C6C970C129D}">
      <dsp:nvSpPr>
        <dsp:cNvPr id="0" name=""/>
        <dsp:cNvSpPr/>
      </dsp:nvSpPr>
      <dsp:spPr>
        <a:xfrm>
          <a:off x="0" y="0"/>
          <a:ext cx="6743727" cy="911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Plan Nacional de Desarrollo</a:t>
          </a:r>
          <a:endParaRPr lang="es-ES" sz="2400" kern="1200" dirty="0"/>
        </a:p>
      </dsp:txBody>
      <dsp:txXfrm>
        <a:off x="0" y="0"/>
        <a:ext cx="5736467" cy="911546"/>
      </dsp:txXfrm>
    </dsp:sp>
    <dsp:sp modelId="{713FEE19-1D51-452A-921C-54AFCA065E02}">
      <dsp:nvSpPr>
        <dsp:cNvPr id="0" name=""/>
        <dsp:cNvSpPr/>
      </dsp:nvSpPr>
      <dsp:spPr>
        <a:xfrm>
          <a:off x="564787" y="1077282"/>
          <a:ext cx="6743727" cy="911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Programa Sectorial de Educación</a:t>
          </a:r>
          <a:endParaRPr lang="es-ES" sz="2400" kern="1200" dirty="0"/>
        </a:p>
      </dsp:txBody>
      <dsp:txXfrm>
        <a:off x="564787" y="1077282"/>
        <a:ext cx="5586434" cy="911546"/>
      </dsp:txXfrm>
    </dsp:sp>
    <dsp:sp modelId="{EF05961D-9967-4B2A-B60E-DB5C99F6A9A4}">
      <dsp:nvSpPr>
        <dsp:cNvPr id="0" name=""/>
        <dsp:cNvSpPr/>
      </dsp:nvSpPr>
      <dsp:spPr>
        <a:xfrm>
          <a:off x="1121144" y="2154565"/>
          <a:ext cx="6743727" cy="911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Programa Institucional de Innovación y Desarrollo</a:t>
          </a:r>
          <a:endParaRPr lang="es-ES" sz="2400" kern="1200" dirty="0"/>
        </a:p>
      </dsp:txBody>
      <dsp:txXfrm>
        <a:off x="1121144" y="2154565"/>
        <a:ext cx="5594864" cy="911546"/>
      </dsp:txXfrm>
    </dsp:sp>
    <dsp:sp modelId="{66F97410-DD15-4B36-B981-73E403D4C22A}">
      <dsp:nvSpPr>
        <dsp:cNvPr id="0" name=""/>
        <dsp:cNvSpPr/>
      </dsp:nvSpPr>
      <dsp:spPr>
        <a:xfrm>
          <a:off x="1685931" y="3231848"/>
          <a:ext cx="6743727" cy="9115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Seis objetivos estratégicos, cinco temas transversales y 36 Metas </a:t>
          </a:r>
          <a:endParaRPr lang="es-ES" sz="2400" kern="1200" dirty="0"/>
        </a:p>
      </dsp:txBody>
      <dsp:txXfrm>
        <a:off x="1685931" y="3231848"/>
        <a:ext cx="5586434" cy="911546"/>
      </dsp:txXfrm>
    </dsp:sp>
    <dsp:sp modelId="{C33A38CC-5907-4F71-AD6E-23F9EA3F5E76}">
      <dsp:nvSpPr>
        <dsp:cNvPr id="0" name=""/>
        <dsp:cNvSpPr/>
      </dsp:nvSpPr>
      <dsp:spPr>
        <a:xfrm>
          <a:off x="6151221" y="698162"/>
          <a:ext cx="592505" cy="592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700" kern="1200"/>
        </a:p>
      </dsp:txBody>
      <dsp:txXfrm>
        <a:off x="6151221" y="698162"/>
        <a:ext cx="592505" cy="592505"/>
      </dsp:txXfrm>
    </dsp:sp>
    <dsp:sp modelId="{94594B41-3A37-4870-9C7D-746BB70A34F3}">
      <dsp:nvSpPr>
        <dsp:cNvPr id="0" name=""/>
        <dsp:cNvSpPr/>
      </dsp:nvSpPr>
      <dsp:spPr>
        <a:xfrm>
          <a:off x="6716008" y="1775444"/>
          <a:ext cx="592505" cy="592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700" kern="1200"/>
        </a:p>
      </dsp:txBody>
      <dsp:txXfrm>
        <a:off x="6716008" y="1775444"/>
        <a:ext cx="592505" cy="592505"/>
      </dsp:txXfrm>
    </dsp:sp>
    <dsp:sp modelId="{5FC4262F-45C1-4D7C-8A9C-2CF376845E32}">
      <dsp:nvSpPr>
        <dsp:cNvPr id="0" name=""/>
        <dsp:cNvSpPr/>
      </dsp:nvSpPr>
      <dsp:spPr>
        <a:xfrm>
          <a:off x="7272366" y="2852727"/>
          <a:ext cx="592505" cy="592505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700" kern="1200"/>
        </a:p>
      </dsp:txBody>
      <dsp:txXfrm>
        <a:off x="7272366" y="2852727"/>
        <a:ext cx="592505" cy="59250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930198-442F-4A4D-B1EE-4C10E726A91A}">
      <dsp:nvSpPr>
        <dsp:cNvPr id="0" name=""/>
        <dsp:cNvSpPr/>
      </dsp:nvSpPr>
      <dsp:spPr>
        <a:xfrm>
          <a:off x="1749449" y="0"/>
          <a:ext cx="927368" cy="927368"/>
        </a:xfrm>
        <a:prstGeom prst="ellipse">
          <a:avLst/>
        </a:prstGeom>
        <a:gradFill flip="none" rotWithShape="0">
          <a:gsLst>
            <a:gs pos="0">
              <a:schemeClr val="accent2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2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/>
            <a:t>COBERTURA</a:t>
          </a:r>
          <a:endParaRPr lang="es-MX" sz="800" b="1" kern="1200" dirty="0"/>
        </a:p>
      </dsp:txBody>
      <dsp:txXfrm>
        <a:off x="1749449" y="0"/>
        <a:ext cx="927368" cy="927368"/>
      </dsp:txXfrm>
    </dsp:sp>
    <dsp:sp modelId="{964A119D-2F05-4C2A-9B5C-1453D8E4CEDB}">
      <dsp:nvSpPr>
        <dsp:cNvPr id="0" name=""/>
        <dsp:cNvSpPr/>
      </dsp:nvSpPr>
      <dsp:spPr>
        <a:xfrm rot="2108254">
          <a:off x="2657611" y="712525"/>
          <a:ext cx="262905" cy="312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 rot="2108254">
        <a:off x="2657611" y="712525"/>
        <a:ext cx="262905" cy="312986"/>
      </dsp:txXfrm>
    </dsp:sp>
    <dsp:sp modelId="{96B010FB-24D0-4767-8E2D-8C59831F741B}">
      <dsp:nvSpPr>
        <dsp:cNvPr id="0" name=""/>
        <dsp:cNvSpPr/>
      </dsp:nvSpPr>
      <dsp:spPr>
        <a:xfrm>
          <a:off x="2913480" y="819235"/>
          <a:ext cx="927368" cy="927368"/>
        </a:xfrm>
        <a:prstGeom prst="ellipse">
          <a:avLst/>
        </a:prstGeom>
        <a:gradFill flip="none" rotWithShape="0">
          <a:gsLst>
            <a:gs pos="0">
              <a:schemeClr val="accent3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3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/>
            <a:t>EQUIDAD</a:t>
          </a:r>
          <a:endParaRPr lang="es-MX" sz="800" b="1" kern="1200" dirty="0"/>
        </a:p>
      </dsp:txBody>
      <dsp:txXfrm>
        <a:off x="2913480" y="819235"/>
        <a:ext cx="927368" cy="927368"/>
      </dsp:txXfrm>
    </dsp:sp>
    <dsp:sp modelId="{F67221B8-6098-4E4C-83B2-3F414481F12E}">
      <dsp:nvSpPr>
        <dsp:cNvPr id="0" name=""/>
        <dsp:cNvSpPr/>
      </dsp:nvSpPr>
      <dsp:spPr>
        <a:xfrm rot="6480000">
          <a:off x="3040747" y="1782141"/>
          <a:ext cx="246723" cy="312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 rot="6480000">
        <a:off x="3040747" y="1782141"/>
        <a:ext cx="246723" cy="312986"/>
      </dsp:txXfrm>
    </dsp:sp>
    <dsp:sp modelId="{F472389F-6A3C-45EB-82D9-DE662A07A5D0}">
      <dsp:nvSpPr>
        <dsp:cNvPr id="0" name=""/>
        <dsp:cNvSpPr/>
      </dsp:nvSpPr>
      <dsp:spPr>
        <a:xfrm>
          <a:off x="2483055" y="2143947"/>
          <a:ext cx="927368" cy="927368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/>
            <a:t>EFICIENCIA</a:t>
          </a:r>
          <a:endParaRPr lang="es-MX" sz="800" b="1" kern="1200" dirty="0"/>
        </a:p>
      </dsp:txBody>
      <dsp:txXfrm>
        <a:off x="2483055" y="2143947"/>
        <a:ext cx="927368" cy="927368"/>
      </dsp:txXfrm>
    </dsp:sp>
    <dsp:sp modelId="{A3B3CFE8-00DD-4609-B004-2DD7E0293EB4}">
      <dsp:nvSpPr>
        <dsp:cNvPr id="0" name=""/>
        <dsp:cNvSpPr/>
      </dsp:nvSpPr>
      <dsp:spPr>
        <a:xfrm rot="10800000">
          <a:off x="2133917" y="2451138"/>
          <a:ext cx="246723" cy="312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 rot="10800000">
        <a:off x="2133917" y="2451138"/>
        <a:ext cx="246723" cy="312986"/>
      </dsp:txXfrm>
    </dsp:sp>
    <dsp:sp modelId="{95E29057-6BBB-425F-90CD-A382DBAB5541}">
      <dsp:nvSpPr>
        <dsp:cNvPr id="0" name=""/>
        <dsp:cNvSpPr/>
      </dsp:nvSpPr>
      <dsp:spPr>
        <a:xfrm>
          <a:off x="1090170" y="2143947"/>
          <a:ext cx="927368" cy="927368"/>
        </a:xfrm>
        <a:prstGeom prst="ellipse">
          <a:avLst/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/>
            <a:t>EFICACIA</a:t>
          </a:r>
          <a:endParaRPr lang="es-MX" sz="800" b="1" kern="1200" dirty="0"/>
        </a:p>
      </dsp:txBody>
      <dsp:txXfrm>
        <a:off x="1090170" y="2143947"/>
        <a:ext cx="927368" cy="927368"/>
      </dsp:txXfrm>
    </dsp:sp>
    <dsp:sp modelId="{38447AD7-6F5E-4A75-83E8-7A0661AB7885}">
      <dsp:nvSpPr>
        <dsp:cNvPr id="0" name=""/>
        <dsp:cNvSpPr/>
      </dsp:nvSpPr>
      <dsp:spPr>
        <a:xfrm rot="15120000">
          <a:off x="1217437" y="1795423"/>
          <a:ext cx="246723" cy="312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 rot="15120000">
        <a:off x="1217437" y="1795423"/>
        <a:ext cx="246723" cy="312986"/>
      </dsp:txXfrm>
    </dsp:sp>
    <dsp:sp modelId="{4F142C3C-6932-403C-AA93-DFBC2449AEB3}">
      <dsp:nvSpPr>
        <dsp:cNvPr id="0" name=""/>
        <dsp:cNvSpPr/>
      </dsp:nvSpPr>
      <dsp:spPr>
        <a:xfrm>
          <a:off x="659745" y="819235"/>
          <a:ext cx="927368" cy="927368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800" b="1" kern="1200" dirty="0" smtClean="0"/>
            <a:t>PERTINENCIA</a:t>
          </a:r>
          <a:endParaRPr lang="es-MX" sz="800" b="1" kern="1200" dirty="0"/>
        </a:p>
      </dsp:txBody>
      <dsp:txXfrm>
        <a:off x="659745" y="819235"/>
        <a:ext cx="927368" cy="927368"/>
      </dsp:txXfrm>
    </dsp:sp>
    <dsp:sp modelId="{65832B95-5E6B-49FA-B6D0-4D27E56A11FD}">
      <dsp:nvSpPr>
        <dsp:cNvPr id="0" name=""/>
        <dsp:cNvSpPr/>
      </dsp:nvSpPr>
      <dsp:spPr>
        <a:xfrm rot="19383859">
          <a:off x="1547531" y="720737"/>
          <a:ext cx="231046" cy="312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w="152400" h="508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700" kern="1200"/>
        </a:p>
      </dsp:txBody>
      <dsp:txXfrm rot="19383859">
        <a:off x="1547531" y="720737"/>
        <a:ext cx="231046" cy="31298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AD1ED02-CD86-46C8-864F-EE004B043DF4}">
      <dsp:nvSpPr>
        <dsp:cNvPr id="0" name=""/>
        <dsp:cNvSpPr/>
      </dsp:nvSpPr>
      <dsp:spPr>
        <a:xfrm>
          <a:off x="0" y="0"/>
          <a:ext cx="3429024" cy="342902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2AD37-2581-4FA9-9518-F38E131D096D}">
      <dsp:nvSpPr>
        <dsp:cNvPr id="0" name=""/>
        <dsp:cNvSpPr/>
      </dsp:nvSpPr>
      <dsp:spPr>
        <a:xfrm>
          <a:off x="1714512" y="0"/>
          <a:ext cx="6500858" cy="3429024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DOCENCIA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714512" y="0"/>
        <a:ext cx="6500858" cy="728667"/>
      </dsp:txXfrm>
    </dsp:sp>
    <dsp:sp modelId="{A57513E0-A4EA-496D-A69C-C13DAF30A8DC}">
      <dsp:nvSpPr>
        <dsp:cNvPr id="0" name=""/>
        <dsp:cNvSpPr/>
      </dsp:nvSpPr>
      <dsp:spPr>
        <a:xfrm>
          <a:off x="450059" y="728667"/>
          <a:ext cx="2528905" cy="2528905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6FE9E-0F87-4E6E-B576-30B36C445279}">
      <dsp:nvSpPr>
        <dsp:cNvPr id="0" name=""/>
        <dsp:cNvSpPr/>
      </dsp:nvSpPr>
      <dsp:spPr>
        <a:xfrm>
          <a:off x="1714512" y="728667"/>
          <a:ext cx="6500858" cy="2528905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DESARROLLO PROFESIONAL</a:t>
          </a:r>
          <a:endParaRPr lang="es-MX" sz="1800" b="0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714512" y="728667"/>
        <a:ext cx="6500858" cy="728667"/>
      </dsp:txXfrm>
    </dsp:sp>
    <dsp:sp modelId="{770CDD52-6588-4AF1-970A-F4DFB2F1CA70}">
      <dsp:nvSpPr>
        <dsp:cNvPr id="0" name=""/>
        <dsp:cNvSpPr/>
      </dsp:nvSpPr>
      <dsp:spPr>
        <a:xfrm>
          <a:off x="900118" y="1457335"/>
          <a:ext cx="1628786" cy="1628786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799B2-3459-4C7E-9D54-BE9BDF98C9F6}">
      <dsp:nvSpPr>
        <dsp:cNvPr id="0" name=""/>
        <dsp:cNvSpPr/>
      </dsp:nvSpPr>
      <dsp:spPr>
        <a:xfrm>
          <a:off x="1714512" y="1457335"/>
          <a:ext cx="6500858" cy="1628786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ESTUDIOS DE POSGRADO E INVESTIGACIÓN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714512" y="1457335"/>
        <a:ext cx="6500858" cy="728667"/>
      </dsp:txXfrm>
    </dsp:sp>
    <dsp:sp modelId="{3EE9BEAA-6502-4FE9-90BB-1A1FB5CBC516}">
      <dsp:nvSpPr>
        <dsp:cNvPr id="0" name=""/>
        <dsp:cNvSpPr/>
      </dsp:nvSpPr>
      <dsp:spPr>
        <a:xfrm>
          <a:off x="1350178" y="2186002"/>
          <a:ext cx="728667" cy="72866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AD6DF-CD37-498A-AF24-744C7A269099}">
      <dsp:nvSpPr>
        <dsp:cNvPr id="0" name=""/>
        <dsp:cNvSpPr/>
      </dsp:nvSpPr>
      <dsp:spPr>
        <a:xfrm>
          <a:off x="1714512" y="2186002"/>
          <a:ext cx="6500858" cy="728667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VINCULACIÓN</a:t>
          </a:r>
          <a:endParaRPr lang="es-MX" sz="33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1714512" y="2186002"/>
        <a:ext cx="6500858" cy="72866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1C84A1-D87E-4DDA-AA25-95F832527FA0}">
      <dsp:nvSpPr>
        <dsp:cNvPr id="0" name=""/>
        <dsp:cNvSpPr/>
      </dsp:nvSpPr>
      <dsp:spPr>
        <a:xfrm>
          <a:off x="323598" y="4273"/>
          <a:ext cx="1947873" cy="852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Consejos de Vinculación</a:t>
          </a:r>
          <a:endParaRPr lang="es-MX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323598" y="4273"/>
        <a:ext cx="1947873" cy="852600"/>
      </dsp:txXfrm>
    </dsp:sp>
    <dsp:sp modelId="{0539AD90-FC7D-4334-9A8A-494A3B3F5937}">
      <dsp:nvSpPr>
        <dsp:cNvPr id="0" name=""/>
        <dsp:cNvSpPr/>
      </dsp:nvSpPr>
      <dsp:spPr>
        <a:xfrm>
          <a:off x="518386" y="856873"/>
          <a:ext cx="194787" cy="697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7840"/>
              </a:lnTo>
              <a:lnTo>
                <a:pt x="194787" y="6978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779B6C-47EF-49F2-8918-D49B3FB68047}">
      <dsp:nvSpPr>
        <dsp:cNvPr id="0" name=""/>
        <dsp:cNvSpPr/>
      </dsp:nvSpPr>
      <dsp:spPr>
        <a:xfrm>
          <a:off x="713173" y="1108337"/>
          <a:ext cx="1609364" cy="892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110 Consejos en IT Federales</a:t>
          </a:r>
          <a:endParaRPr lang="es-MX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713173" y="1108337"/>
        <a:ext cx="1609364" cy="892754"/>
      </dsp:txXfrm>
    </dsp:sp>
    <dsp:sp modelId="{8FE32616-7C87-4973-ABA1-6DCEE1BFA19E}">
      <dsp:nvSpPr>
        <dsp:cNvPr id="0" name=""/>
        <dsp:cNvSpPr/>
      </dsp:nvSpPr>
      <dsp:spPr>
        <a:xfrm>
          <a:off x="518386" y="856873"/>
          <a:ext cx="194787" cy="1821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1181"/>
              </a:lnTo>
              <a:lnTo>
                <a:pt x="194787" y="18211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0F59F-DE5F-405C-BB5E-B095EB869E1A}">
      <dsp:nvSpPr>
        <dsp:cNvPr id="0" name=""/>
        <dsp:cNvSpPr/>
      </dsp:nvSpPr>
      <dsp:spPr>
        <a:xfrm>
          <a:off x="713173" y="2252554"/>
          <a:ext cx="1822073" cy="8510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77 Consejos en IT </a:t>
          </a:r>
          <a:r>
            <a:rPr lang="es-MX" sz="14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Descentralizados</a:t>
          </a:r>
          <a:endParaRPr lang="es-MX" sz="14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713173" y="2252554"/>
        <a:ext cx="1822073" cy="851001"/>
      </dsp:txXfrm>
    </dsp:sp>
    <dsp:sp modelId="{6340A52F-A0F1-4768-B3EA-F223FD086165}">
      <dsp:nvSpPr>
        <dsp:cNvPr id="0" name=""/>
        <dsp:cNvSpPr/>
      </dsp:nvSpPr>
      <dsp:spPr>
        <a:xfrm>
          <a:off x="518386" y="856873"/>
          <a:ext cx="194787" cy="3012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2387"/>
              </a:lnTo>
              <a:lnTo>
                <a:pt x="194787" y="30123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FFBEC-16FC-4A31-9DF1-22561EFDD705}">
      <dsp:nvSpPr>
        <dsp:cNvPr id="0" name=""/>
        <dsp:cNvSpPr/>
      </dsp:nvSpPr>
      <dsp:spPr>
        <a:xfrm>
          <a:off x="713173" y="3355019"/>
          <a:ext cx="1671018" cy="10284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187 Consejos en el SNEST</a:t>
          </a:r>
        </a:p>
      </dsp:txBody>
      <dsp:txXfrm>
        <a:off x="713173" y="3355019"/>
        <a:ext cx="1671018" cy="1028484"/>
      </dsp:txXfrm>
    </dsp:sp>
    <dsp:sp modelId="{563798CC-C620-4BD4-9671-99AC2E572D04}">
      <dsp:nvSpPr>
        <dsp:cNvPr id="0" name=""/>
        <dsp:cNvSpPr/>
      </dsp:nvSpPr>
      <dsp:spPr>
        <a:xfrm>
          <a:off x="2774399" y="4273"/>
          <a:ext cx="2102674" cy="785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Concertación</a:t>
          </a:r>
          <a:endParaRPr lang="es-MX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2774399" y="4273"/>
        <a:ext cx="2102674" cy="785078"/>
      </dsp:txXfrm>
    </dsp:sp>
    <dsp:sp modelId="{4F51ADDA-4223-4609-B8E1-97CEFA8F22C3}">
      <dsp:nvSpPr>
        <dsp:cNvPr id="0" name=""/>
        <dsp:cNvSpPr/>
      </dsp:nvSpPr>
      <dsp:spPr>
        <a:xfrm>
          <a:off x="2984666" y="789351"/>
          <a:ext cx="210267" cy="754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389"/>
              </a:lnTo>
              <a:lnTo>
                <a:pt x="210267" y="7543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CA0F4-4293-425C-AE5B-F38C7D841CD5}">
      <dsp:nvSpPr>
        <dsp:cNvPr id="0" name=""/>
        <dsp:cNvSpPr/>
      </dsp:nvSpPr>
      <dsp:spPr>
        <a:xfrm>
          <a:off x="3194933" y="1040814"/>
          <a:ext cx="1674237" cy="1005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Modalidades de vinculación</a:t>
          </a:r>
          <a:endParaRPr lang="es-MX" sz="17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3194933" y="1040814"/>
        <a:ext cx="1674237" cy="1005852"/>
      </dsp:txXfrm>
    </dsp:sp>
    <dsp:sp modelId="{E0757A26-6B84-4D47-BE61-5F9D10AFEA66}">
      <dsp:nvSpPr>
        <dsp:cNvPr id="0" name=""/>
        <dsp:cNvSpPr/>
      </dsp:nvSpPr>
      <dsp:spPr>
        <a:xfrm>
          <a:off x="2984666" y="789351"/>
          <a:ext cx="210267" cy="2011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1705"/>
              </a:lnTo>
              <a:lnTo>
                <a:pt x="210267" y="2011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ABC04-52B3-43D5-87ED-54E4181B6DFB}">
      <dsp:nvSpPr>
        <dsp:cNvPr id="0" name=""/>
        <dsp:cNvSpPr/>
      </dsp:nvSpPr>
      <dsp:spPr>
        <a:xfrm>
          <a:off x="3194933" y="2298129"/>
          <a:ext cx="1674237" cy="1005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Convenios Nacionales e </a:t>
          </a:r>
          <a:r>
            <a:rPr lang="es-MX" sz="14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Internacionales</a:t>
          </a:r>
          <a:endParaRPr lang="es-MX" sz="14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3194933" y="2298129"/>
        <a:ext cx="1674237" cy="1005852"/>
      </dsp:txXfrm>
    </dsp:sp>
    <dsp:sp modelId="{833B1FC0-0567-42AA-B372-6EF59FC196B8}">
      <dsp:nvSpPr>
        <dsp:cNvPr id="0" name=""/>
        <dsp:cNvSpPr/>
      </dsp:nvSpPr>
      <dsp:spPr>
        <a:xfrm>
          <a:off x="5379999" y="4273"/>
          <a:ext cx="2011705" cy="10058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Incubación de Empresas</a:t>
          </a:r>
          <a:endParaRPr lang="es-MX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5379999" y="4273"/>
        <a:ext cx="2011705" cy="1005852"/>
      </dsp:txXfrm>
    </dsp:sp>
    <dsp:sp modelId="{6231EE9C-19BF-4A49-A734-E0DA509C1542}">
      <dsp:nvSpPr>
        <dsp:cNvPr id="0" name=""/>
        <dsp:cNvSpPr/>
      </dsp:nvSpPr>
      <dsp:spPr>
        <a:xfrm>
          <a:off x="5581170" y="1010125"/>
          <a:ext cx="201170" cy="754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4389"/>
              </a:lnTo>
              <a:lnTo>
                <a:pt x="201170" y="7543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F7618E-D1B0-48B1-8089-5046F6C1EAD4}">
      <dsp:nvSpPr>
        <dsp:cNvPr id="0" name=""/>
        <dsp:cNvSpPr/>
      </dsp:nvSpPr>
      <dsp:spPr>
        <a:xfrm>
          <a:off x="5782340" y="1261588"/>
          <a:ext cx="1609364" cy="1005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Transferencia del </a:t>
          </a:r>
          <a:r>
            <a:rPr lang="es-MX" sz="1400" kern="1200" dirty="0" err="1" smtClean="0">
              <a:latin typeface="Verdana" pitchFamily="34" charset="0"/>
              <a:ea typeface="Verdana" pitchFamily="34" charset="0"/>
              <a:cs typeface="Verdana" pitchFamily="34" charset="0"/>
            </a:rPr>
            <a:t>MIdE</a:t>
          </a:r>
          <a:endParaRPr lang="es-MX" sz="14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5782340" y="1261588"/>
        <a:ext cx="1609364" cy="1005852"/>
      </dsp:txXfrm>
    </dsp:sp>
    <dsp:sp modelId="{B6DCD060-AB9E-4CD6-AA47-886D33AE4B94}">
      <dsp:nvSpPr>
        <dsp:cNvPr id="0" name=""/>
        <dsp:cNvSpPr/>
      </dsp:nvSpPr>
      <dsp:spPr>
        <a:xfrm>
          <a:off x="5581170" y="1010125"/>
          <a:ext cx="201170" cy="2011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1705"/>
              </a:lnTo>
              <a:lnTo>
                <a:pt x="201170" y="20117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2134D6-EEF7-47F6-8751-BA7C1C8B81B7}">
      <dsp:nvSpPr>
        <dsp:cNvPr id="0" name=""/>
        <dsp:cNvSpPr/>
      </dsp:nvSpPr>
      <dsp:spPr>
        <a:xfrm>
          <a:off x="5782340" y="2518904"/>
          <a:ext cx="1609364" cy="1005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Conformación de la Red de Centros de Incubación</a:t>
          </a:r>
          <a:endParaRPr lang="es-MX" sz="14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5782340" y="2518904"/>
        <a:ext cx="1609364" cy="1005852"/>
      </dsp:txXfrm>
    </dsp:sp>
    <dsp:sp modelId="{367683FC-B12C-4D4C-B93A-37DBB8D872C0}">
      <dsp:nvSpPr>
        <dsp:cNvPr id="0" name=""/>
        <dsp:cNvSpPr/>
      </dsp:nvSpPr>
      <dsp:spPr>
        <a:xfrm>
          <a:off x="5581170" y="1010125"/>
          <a:ext cx="201170" cy="3269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9021"/>
              </a:lnTo>
              <a:lnTo>
                <a:pt x="201170" y="32690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4BB030-74D8-4101-843A-35575FD5A25A}">
      <dsp:nvSpPr>
        <dsp:cNvPr id="0" name=""/>
        <dsp:cNvSpPr/>
      </dsp:nvSpPr>
      <dsp:spPr>
        <a:xfrm>
          <a:off x="5782340" y="3776220"/>
          <a:ext cx="1609364" cy="1005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Seguimiento en la operación de los Centros de Incubación</a:t>
          </a:r>
          <a:endParaRPr lang="es-MX" sz="14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5782340" y="3776220"/>
        <a:ext cx="1609364" cy="100585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1C84A1-D87E-4DDA-AA25-95F832527FA0}">
      <dsp:nvSpPr>
        <dsp:cNvPr id="0" name=""/>
        <dsp:cNvSpPr/>
      </dsp:nvSpPr>
      <dsp:spPr>
        <a:xfrm>
          <a:off x="5986" y="456943"/>
          <a:ext cx="2142620" cy="9378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Propiedad Industrial</a:t>
          </a:r>
          <a:endParaRPr lang="es-MX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5986" y="456943"/>
        <a:ext cx="2142620" cy="937843"/>
      </dsp:txXfrm>
    </dsp:sp>
    <dsp:sp modelId="{0539AD90-FC7D-4334-9A8A-494A3B3F5937}">
      <dsp:nvSpPr>
        <dsp:cNvPr id="0" name=""/>
        <dsp:cNvSpPr/>
      </dsp:nvSpPr>
      <dsp:spPr>
        <a:xfrm>
          <a:off x="220248" y="1394786"/>
          <a:ext cx="214262" cy="7676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610"/>
              </a:lnTo>
              <a:lnTo>
                <a:pt x="214262" y="7676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779B6C-47EF-49F2-8918-D49B3FB68047}">
      <dsp:nvSpPr>
        <dsp:cNvPr id="0" name=""/>
        <dsp:cNvSpPr/>
      </dsp:nvSpPr>
      <dsp:spPr>
        <a:xfrm>
          <a:off x="434510" y="1671390"/>
          <a:ext cx="1770267" cy="9820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Patentes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Modelos de utilidad</a:t>
          </a:r>
          <a:endParaRPr lang="es-MX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34510" y="1671390"/>
        <a:ext cx="1770267" cy="982011"/>
      </dsp:txXfrm>
    </dsp:sp>
    <dsp:sp modelId="{8FE32616-7C87-4973-ABA1-6DCEE1BFA19E}">
      <dsp:nvSpPr>
        <dsp:cNvPr id="0" name=""/>
        <dsp:cNvSpPr/>
      </dsp:nvSpPr>
      <dsp:spPr>
        <a:xfrm>
          <a:off x="220248" y="1394786"/>
          <a:ext cx="214262" cy="2003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3262"/>
              </a:lnTo>
              <a:lnTo>
                <a:pt x="214262" y="2003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F0F59F-DE5F-405C-BB5E-B095EB869E1A}">
      <dsp:nvSpPr>
        <dsp:cNvPr id="0" name=""/>
        <dsp:cNvSpPr/>
      </dsp:nvSpPr>
      <dsp:spPr>
        <a:xfrm>
          <a:off x="434510" y="2930006"/>
          <a:ext cx="1770267" cy="936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Derechos de Autor</a:t>
          </a:r>
          <a:endParaRPr lang="es-MX" sz="14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434510" y="2930006"/>
        <a:ext cx="1770267" cy="936084"/>
      </dsp:txXfrm>
    </dsp:sp>
    <dsp:sp modelId="{563798CC-C620-4BD4-9671-99AC2E572D04}">
      <dsp:nvSpPr>
        <dsp:cNvPr id="0" name=""/>
        <dsp:cNvSpPr/>
      </dsp:nvSpPr>
      <dsp:spPr>
        <a:xfrm>
          <a:off x="2701815" y="456943"/>
          <a:ext cx="2312898" cy="863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Servicio Social</a:t>
          </a:r>
          <a:endParaRPr lang="es-MX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2701815" y="456943"/>
        <a:ext cx="2312898" cy="863569"/>
      </dsp:txXfrm>
    </dsp:sp>
    <dsp:sp modelId="{4F51ADDA-4223-4609-B8E1-97CEFA8F22C3}">
      <dsp:nvSpPr>
        <dsp:cNvPr id="0" name=""/>
        <dsp:cNvSpPr/>
      </dsp:nvSpPr>
      <dsp:spPr>
        <a:xfrm>
          <a:off x="2933105" y="1320512"/>
          <a:ext cx="231289" cy="82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12"/>
              </a:lnTo>
              <a:lnTo>
                <a:pt x="231289" y="8298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CA0F4-4293-425C-AE5B-F38C7D841CD5}">
      <dsp:nvSpPr>
        <dsp:cNvPr id="0" name=""/>
        <dsp:cNvSpPr/>
      </dsp:nvSpPr>
      <dsp:spPr>
        <a:xfrm>
          <a:off x="3164395" y="1597116"/>
          <a:ext cx="1841626" cy="1106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Servicio Comunitario</a:t>
          </a:r>
          <a:endParaRPr lang="es-MX" sz="17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3164395" y="1597116"/>
        <a:ext cx="1841626" cy="1106417"/>
      </dsp:txXfrm>
    </dsp:sp>
    <dsp:sp modelId="{E0757A26-6B84-4D47-BE61-5F9D10AFEA66}">
      <dsp:nvSpPr>
        <dsp:cNvPr id="0" name=""/>
        <dsp:cNvSpPr/>
      </dsp:nvSpPr>
      <dsp:spPr>
        <a:xfrm>
          <a:off x="2933105" y="1320512"/>
          <a:ext cx="231289" cy="2212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834"/>
              </a:lnTo>
              <a:lnTo>
                <a:pt x="231289" y="22128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CABC04-52B3-43D5-87ED-54E4181B6DFB}">
      <dsp:nvSpPr>
        <dsp:cNvPr id="0" name=""/>
        <dsp:cNvSpPr/>
      </dsp:nvSpPr>
      <dsp:spPr>
        <a:xfrm>
          <a:off x="3164395" y="2980138"/>
          <a:ext cx="1841626" cy="1106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Fortalecer la Vinculación con la comunidad</a:t>
          </a:r>
          <a:endParaRPr lang="es-MX" sz="14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3164395" y="2980138"/>
        <a:ext cx="1841626" cy="1106417"/>
      </dsp:txXfrm>
    </dsp:sp>
    <dsp:sp modelId="{833B1FC0-0567-42AA-B372-6EF59FC196B8}">
      <dsp:nvSpPr>
        <dsp:cNvPr id="0" name=""/>
        <dsp:cNvSpPr/>
      </dsp:nvSpPr>
      <dsp:spPr>
        <a:xfrm>
          <a:off x="5567922" y="456943"/>
          <a:ext cx="2212834" cy="1106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Residencias Profesionales</a:t>
          </a:r>
          <a:endParaRPr lang="es-MX" sz="18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5567922" y="456943"/>
        <a:ext cx="2212834" cy="1106417"/>
      </dsp:txXfrm>
    </dsp:sp>
    <dsp:sp modelId="{6231EE9C-19BF-4A49-A734-E0DA509C1542}">
      <dsp:nvSpPr>
        <dsp:cNvPr id="0" name=""/>
        <dsp:cNvSpPr/>
      </dsp:nvSpPr>
      <dsp:spPr>
        <a:xfrm>
          <a:off x="5789206" y="1563360"/>
          <a:ext cx="221283" cy="829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812"/>
              </a:lnTo>
              <a:lnTo>
                <a:pt x="221283" y="8298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F7618E-D1B0-48B1-8089-5046F6C1EAD4}">
      <dsp:nvSpPr>
        <dsp:cNvPr id="0" name=""/>
        <dsp:cNvSpPr/>
      </dsp:nvSpPr>
      <dsp:spPr>
        <a:xfrm>
          <a:off x="6010489" y="1839964"/>
          <a:ext cx="1770267" cy="1106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Fortalecer la Vinculación con el sector productivo</a:t>
          </a:r>
          <a:endParaRPr lang="es-MX" sz="14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6010489" y="1839964"/>
        <a:ext cx="1770267" cy="1106417"/>
      </dsp:txXfrm>
    </dsp:sp>
    <dsp:sp modelId="{B6DCD060-AB9E-4CD6-AA47-886D33AE4B94}">
      <dsp:nvSpPr>
        <dsp:cNvPr id="0" name=""/>
        <dsp:cNvSpPr/>
      </dsp:nvSpPr>
      <dsp:spPr>
        <a:xfrm>
          <a:off x="5789206" y="1563360"/>
          <a:ext cx="221283" cy="2212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834"/>
              </a:lnTo>
              <a:lnTo>
                <a:pt x="221283" y="22128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2134D6-EEF7-47F6-8751-BA7C1C8B81B7}">
      <dsp:nvSpPr>
        <dsp:cNvPr id="0" name=""/>
        <dsp:cNvSpPr/>
      </dsp:nvSpPr>
      <dsp:spPr>
        <a:xfrm>
          <a:off x="6010489" y="3222985"/>
          <a:ext cx="1770267" cy="11064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Verdana" pitchFamily="34" charset="0"/>
              <a:ea typeface="Verdana" pitchFamily="34" charset="0"/>
              <a:cs typeface="Verdana" pitchFamily="34" charset="0"/>
            </a:rPr>
            <a:t>Sistematización del proceso</a:t>
          </a:r>
          <a:endParaRPr lang="es-MX" sz="1400" kern="1200" dirty="0"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6010489" y="3222985"/>
        <a:ext cx="1770267" cy="1106417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17A7BB-8C1B-4D28-ABEB-C0CF58A513E0}">
      <dsp:nvSpPr>
        <dsp:cNvPr id="0" name=""/>
        <dsp:cNvSpPr/>
      </dsp:nvSpPr>
      <dsp:spPr>
        <a:xfrm>
          <a:off x="0" y="1974"/>
          <a:ext cx="8215371" cy="631457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Integrar los esfuerzos de las empresas, de las IES y del sector público.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1974"/>
        <a:ext cx="8215371" cy="631457"/>
      </dsp:txXfrm>
    </dsp:sp>
    <dsp:sp modelId="{D57B844A-DA56-4D61-8806-3EFAF4AE6D27}">
      <dsp:nvSpPr>
        <dsp:cNvPr id="0" name=""/>
        <dsp:cNvSpPr/>
      </dsp:nvSpPr>
      <dsp:spPr>
        <a:xfrm>
          <a:off x="0" y="646172"/>
          <a:ext cx="8215371" cy="631457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Formar recursos humanos con conocimientos pertinentes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646172"/>
        <a:ext cx="8215371" cy="631457"/>
      </dsp:txXfrm>
    </dsp:sp>
    <dsp:sp modelId="{37F06C0B-EB84-47C2-9B2B-DF882C0AB16B}">
      <dsp:nvSpPr>
        <dsp:cNvPr id="0" name=""/>
        <dsp:cNvSpPr/>
      </dsp:nvSpPr>
      <dsp:spPr>
        <a:xfrm>
          <a:off x="0" y="1290370"/>
          <a:ext cx="8215371" cy="631457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Fomentar la innovación empresarial de manera permanente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1290370"/>
        <a:ext cx="8215371" cy="631457"/>
      </dsp:txXfrm>
    </dsp:sp>
    <dsp:sp modelId="{9B87C5F6-301E-4AB2-8152-285F5D8487D0}">
      <dsp:nvSpPr>
        <dsp:cNvPr id="0" name=""/>
        <dsp:cNvSpPr/>
      </dsp:nvSpPr>
      <dsp:spPr>
        <a:xfrm>
          <a:off x="0" y="1934568"/>
          <a:ext cx="8215371" cy="631457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Favorecer la inserción laboral de los egresados en la disciplina de formación.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1934568"/>
        <a:ext cx="8215371" cy="631457"/>
      </dsp:txXfrm>
    </dsp:sp>
    <dsp:sp modelId="{013E5140-15FE-4B3C-A776-6E8CF923E29B}">
      <dsp:nvSpPr>
        <dsp:cNvPr id="0" name=""/>
        <dsp:cNvSpPr/>
      </dsp:nvSpPr>
      <dsp:spPr>
        <a:xfrm>
          <a:off x="0" y="2578766"/>
          <a:ext cx="8215371" cy="631457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Identificar el potencial de las IES para ofrecer solución a los problemas del sector productivo.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2578766"/>
        <a:ext cx="8215371" cy="631457"/>
      </dsp:txXfrm>
    </dsp:sp>
    <dsp:sp modelId="{4D2E51A9-F40A-4AEA-9CC2-D38ADC7E99B5}">
      <dsp:nvSpPr>
        <dsp:cNvPr id="0" name=""/>
        <dsp:cNvSpPr/>
      </dsp:nvSpPr>
      <dsp:spPr>
        <a:xfrm>
          <a:off x="0" y="3222964"/>
          <a:ext cx="8215371" cy="631457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Impulsar la formación de vinculadores eficientes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3222964"/>
        <a:ext cx="8215371" cy="631457"/>
      </dsp:txXfrm>
    </dsp:sp>
    <dsp:sp modelId="{98622007-CBB1-4FF1-92A4-C11BF73E340A}">
      <dsp:nvSpPr>
        <dsp:cNvPr id="0" name=""/>
        <dsp:cNvSpPr/>
      </dsp:nvSpPr>
      <dsp:spPr>
        <a:xfrm>
          <a:off x="0" y="3867161"/>
          <a:ext cx="8215371" cy="631457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Left"/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Evaluar y dar seguimiento a las acciones de vinculación</a:t>
          </a:r>
          <a:endParaRPr lang="es-MX" sz="1800" b="1" kern="1200" dirty="0">
            <a:solidFill>
              <a:schemeClr val="bg1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dsp:txBody>
      <dsp:txXfrm>
        <a:off x="0" y="3867161"/>
        <a:ext cx="8215371" cy="631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FB32FB-A047-4465-B04D-064F417382D9}" type="datetimeFigureOut">
              <a:rPr lang="es-ES" smtClean="0"/>
              <a:pPr/>
              <a:t>12/05/2010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2B059-6BDE-4AF0-9536-2D496B37AC0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2B059-6BDE-4AF0-9536-2D496B37AC04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2B059-6BDE-4AF0-9536-2D496B37AC04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2B059-6BDE-4AF0-9536-2D496B37AC04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A58625F-472D-4F42-AF49-35F180826164}" type="datetimeFigureOut">
              <a:rPr lang="es-MX"/>
              <a:pPr>
                <a:defRPr/>
              </a:pPr>
              <a:t>12/05/2010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7E5318A1-417C-46B7-ABAF-7F36359BD7D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729535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37" y="2214555"/>
            <a:ext cx="7715304" cy="3911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 userDrawn="1"/>
        </p:nvSpPr>
        <p:spPr>
          <a:xfrm>
            <a:off x="1857375" y="71438"/>
            <a:ext cx="57150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u="none" dirty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Subsecretaría de Educación  </a:t>
            </a:r>
            <a:r>
              <a:rPr lang="es-MX" b="1" u="none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Superior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u="none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Dirección General de Educación Superior Tecnológica</a:t>
            </a:r>
            <a:endParaRPr lang="es-MX" b="1" u="none" dirty="0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ransition spd="slow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diagramQuickStyle" Target="../diagrams/quickStyle3.xml"/><Relationship Id="rId2" Type="http://schemas.openxmlformats.org/officeDocument/2006/relationships/notesSlide" Target="../notesSlides/notesSlide1.xml"/><Relationship Id="rId16" Type="http://schemas.openxmlformats.org/officeDocument/2006/relationships/diagramLayout" Target="../diagrams/layout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diagramData" Target="../diagrams/data3.xml"/><Relationship Id="rId10" Type="http://schemas.openxmlformats.org/officeDocument/2006/relationships/diagramData" Target="../diagrams/data2.xml"/><Relationship Id="rId19" Type="http://schemas.microsoft.com/office/2007/relationships/diagramDrawing" Target="../diagrams/drawing3.xml"/><Relationship Id="rId4" Type="http://schemas.openxmlformats.org/officeDocument/2006/relationships/image" Target="../media/image3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s.sep.gob.mx/work/sites/ses/downloads/acta_instalacion_vinculacion.pdf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nculacionses.sep.gob.mx:7034/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e.edu.mx/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>
          <a:xfrm>
            <a:off x="785785" y="1500175"/>
            <a:ext cx="7772400" cy="1470025"/>
          </a:xfrm>
          <a:ln w="38100">
            <a:solidFill>
              <a:srgbClr val="0070C0"/>
            </a:solidFill>
          </a:ln>
        </p:spPr>
        <p:txBody>
          <a:bodyPr/>
          <a:lstStyle/>
          <a:p>
            <a:pPr eaLnBrk="1" hangingPunct="1"/>
            <a:r>
              <a:rPr lang="es-MX" dirty="0" smtClean="0"/>
              <a:t>La Vinculación en el SNEST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3214686"/>
            <a:ext cx="7786742" cy="2538418"/>
          </a:xfr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dirty="0" smtClean="0">
                <a:solidFill>
                  <a:schemeClr val="bg1"/>
                </a:solidFill>
              </a:rPr>
              <a:t>Reunión Nacional de Vinculación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dirty="0" smtClean="0">
                <a:solidFill>
                  <a:schemeClr val="bg1"/>
                </a:solidFill>
              </a:rPr>
              <a:t>Dr. Miguel Ángel Cisneros Guerrero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dirty="0" smtClean="0">
                <a:solidFill>
                  <a:schemeClr val="bg1"/>
                </a:solidFill>
              </a:rPr>
              <a:t>Coordinador Sectorial Académico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 smtClean="0">
              <a:solidFill>
                <a:schemeClr val="bg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dirty="0" smtClean="0">
                <a:solidFill>
                  <a:schemeClr val="bg1"/>
                </a:solidFill>
              </a:rPr>
              <a:t>Boca del Río, Veracruz. 12 Mayo, 2010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928670"/>
            <a:ext cx="7143800" cy="4286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MX" sz="2400" b="1" u="none" kern="0" noProof="0" dirty="0" smtClean="0">
                <a:solidFill>
                  <a:schemeClr val="bg1"/>
                </a:solidFill>
                <a:latin typeface="Georgia" pitchFamily="18" charset="0"/>
              </a:rPr>
              <a:t>Metas del Objetivo específico 5.</a:t>
            </a:r>
            <a:endParaRPr kumimoji="0" lang="es-MX" sz="2400" b="1" i="0" u="none" strike="noStrike" kern="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643041" y="1785926"/>
            <a:ext cx="6786611" cy="571504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100% de los </a:t>
            </a:r>
            <a:r>
              <a:rPr lang="es-MX" sz="2000" b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IT´s</a:t>
            </a:r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Consejos de Vinculación</a:t>
            </a:r>
            <a:endParaRPr lang="es-E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643041" y="2357430"/>
            <a:ext cx="6786611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Seguimiento del 20% de los egresados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643041" y="2786058"/>
            <a:ext cx="6786611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</a:t>
            </a:r>
            <a:r>
              <a:rPr lang="es-MX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Obtener 200 registros de propiedad industrial</a:t>
            </a:r>
            <a:endParaRPr lang="es-E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1643041" y="3214686"/>
            <a:ext cx="6786611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El 100% de los estudiantes realizan servicio social comunitario</a:t>
            </a:r>
            <a:endParaRPr lang="es-ES" sz="1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1643042" y="4429132"/>
            <a:ext cx="6786611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Residencias Profesionales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643042" y="3643314"/>
            <a:ext cx="6786611" cy="4286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Transferir el </a:t>
            </a:r>
            <a:r>
              <a:rPr lang="es-MX" sz="20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MIdE</a:t>
            </a:r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18% de los </a:t>
            </a:r>
            <a:r>
              <a:rPr lang="es-MX" sz="2000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IT´s</a:t>
            </a:r>
            <a:endParaRPr lang="es-ES" sz="20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s-ES" sz="16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1643041" y="4808790"/>
            <a:ext cx="6786611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7. Programa Educativo Rural  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1643041" y="5247692"/>
            <a:ext cx="6786611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 Concertación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1643041" y="5696868"/>
            <a:ext cx="6786611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 Servicios Tecnológicos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857287" y="3643315"/>
            <a:ext cx="3857652" cy="42862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INDICADORES</a:t>
            </a:r>
            <a:endParaRPr lang="es-E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928670"/>
            <a:ext cx="7143800" cy="7143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sz="2000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Dar seguimiento a la operación de los Consejos de Vinculación</a:t>
            </a:r>
            <a:endParaRPr lang="es-ES" sz="2000" b="1" u="none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643042" y="2143116"/>
            <a:ext cx="6786611" cy="142876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Crear y fortalecer los Consejos de Vinculación en cada uno de los Institutos Tecnológicos y Centros</a:t>
            </a:r>
            <a:endParaRPr lang="es-ES" sz="2000" b="1" u="none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785918" y="3714752"/>
            <a:ext cx="6786611" cy="10001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Establecer los lineamientos para la conformación y operación de los Consejos de Vinculación</a:t>
            </a:r>
            <a:endParaRPr lang="es-ES" sz="2000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857356" y="4929198"/>
            <a:ext cx="6786611" cy="100013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Establecer los mecanismos de seguimiento de la operación de los Consejos de Vinculación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1000163" y="3786190"/>
            <a:ext cx="4143403" cy="42862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MX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LÍNEAS DE ACCIÓN</a:t>
            </a:r>
            <a:endParaRPr lang="es-E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928670"/>
            <a:ext cx="7143800" cy="71438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sz="2000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Implementar el programa de seguimiento de egresados</a:t>
            </a:r>
            <a:endParaRPr lang="es-ES" sz="2000" b="1" u="none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643042" y="1814348"/>
            <a:ext cx="6786611" cy="142876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Diseñar un sistema de seguimiento de egresados para caracterizar su inserción y desempeño laboral.</a:t>
            </a:r>
            <a:endParaRPr lang="es-ES" sz="2000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785918" y="3357562"/>
            <a:ext cx="6786611" cy="135732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Aplicar el Procedimiento Técnico-Administrativo para el seguimiento de egresados, a fin de asegurar la confiabilidad de la información.</a:t>
            </a:r>
            <a:endParaRPr lang="es-ES" sz="2000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857356" y="4929198"/>
            <a:ext cx="6786611" cy="100013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Desarrollar instrumentos informáticos en línea para agilizar el proceso de captura.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1000163" y="3786190"/>
            <a:ext cx="4143403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MX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LÍNEAS DE ACCIÓN</a:t>
            </a:r>
            <a:endParaRPr lang="es-ES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928670"/>
            <a:ext cx="7143800" cy="71438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sz="2000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sz="2000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Fomentar la cultura de la protección de los productos intelectuales.</a:t>
            </a:r>
            <a:endParaRPr lang="es-ES" sz="2000" b="1" u="none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540302" y="1691060"/>
            <a:ext cx="6786611" cy="7163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Establecer políticas y procedimientos para el manejo de la propiedad intelectual.</a:t>
            </a:r>
            <a:endParaRPr lang="es-ES" b="1" u="none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539822" y="2458250"/>
            <a:ext cx="6786611" cy="92869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Crear el Consejo Consultivo de la Propiedad Intelectual.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580918" y="3434954"/>
            <a:ext cx="6786611" cy="135732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Promover a través del Consejo Consultivo de Propiedad Intelectual la cultura de protección de los proyectos de innovación y de obrar literarias, artísticas y científicas.</a:t>
            </a:r>
            <a:endParaRPr lang="es-E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1000163" y="3786190"/>
            <a:ext cx="4143403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MX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LÍNEAS DE ACCIÓN</a:t>
            </a:r>
            <a:endParaRPr lang="es-ES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631808" y="4825018"/>
            <a:ext cx="6786611" cy="92869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Identificar los nichos de generación de productos intelectuales y regularizar las políticas de protección.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673384" y="5816292"/>
            <a:ext cx="6786611" cy="92869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Fortalecer las relaciones con las instancias que regulan la propiedad intelectual del país.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928670"/>
            <a:ext cx="7143800" cy="7143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sz="2000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Impulsar el desarrollo de la cultura emprendedora mediante la incubación de empresas</a:t>
            </a:r>
            <a:endParaRPr lang="es-ES" b="1" u="none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540302" y="1978732"/>
            <a:ext cx="6786611" cy="109499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Integrar la Comisión con representación de los Institutos Tecnológicos con experiencia en transferencia de modelos de Incubación de Empresas.</a:t>
            </a:r>
            <a:endParaRPr lang="es-ES" b="1" u="none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643042" y="3133934"/>
            <a:ext cx="6786611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Diseñar el Modelo de Incubación de Empresas del SNEST bajo los lineamientos de la Secretaría de Economía.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643042" y="4123792"/>
            <a:ext cx="6786611" cy="8572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Registrar el Modelo de Incubación de Empresas ante la Secretaría de Economía.</a:t>
            </a:r>
            <a:endParaRPr lang="es-ES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1000163" y="3786190"/>
            <a:ext cx="4143403" cy="42862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MX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LÍNEAS DE ACCIÓN</a:t>
            </a:r>
            <a:endParaRPr lang="es-E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643042" y="5042212"/>
            <a:ext cx="6786611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Impulsar la incubación de empresas en los Institutos Tecnológicos.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928670"/>
            <a:ext cx="7143800" cy="7143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000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Transferir el Modelo de Incubadora de Empresas a los Institutos Tecnológicos y Centros</a:t>
            </a:r>
            <a:endParaRPr lang="es-ES" b="1" u="none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571604" y="2143116"/>
            <a:ext cx="6786611" cy="109499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Emitir la Convocatoria para identificar los Institutos Tecnológicos en los cuales se pueda realizar la transferencia del Modelo.</a:t>
            </a:r>
            <a:endParaRPr lang="es-ES" b="1" u="none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500166" y="3469136"/>
            <a:ext cx="6786611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Integrar un equipo facilitador para garantizar el éxito de la transferencia del Modelo.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500166" y="4714884"/>
            <a:ext cx="6786611" cy="8572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Realizar la transferencia del Modelo a los planteles y evaluar el proceso.</a:t>
            </a:r>
            <a:endParaRPr lang="es-ES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1000163" y="3786190"/>
            <a:ext cx="4143403" cy="42862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MX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LÍNEAS DE ACCIÓN</a:t>
            </a:r>
            <a:endParaRPr lang="es-E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1010862"/>
            <a:ext cx="7143800" cy="71438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sz="2000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Fortalecer el seguimiento al proceso de transferencia del Modelo.</a:t>
            </a:r>
            <a:endParaRPr lang="es-ES" b="1" u="none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500166" y="2357430"/>
            <a:ext cx="6786611" cy="109499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Establecer los indicadores de desempeño para evaluar el nivel de éxito de las incubadoras, bajo el Modelo de Incubación del SNEST.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571604" y="4000504"/>
            <a:ext cx="6786611" cy="92869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Dar seguimiento al Plan de Negocios propuesto por la incubadora.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1000163" y="3786190"/>
            <a:ext cx="4143403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MX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LÍNEAS DE ACCIÓN</a:t>
            </a:r>
            <a:endParaRPr lang="es-ES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928670"/>
            <a:ext cx="7143800" cy="92869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sz="2000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Impulsar la recuperación del sentido solidario, comunitario y de retribución a la sociedad que dieron origen al servicio social.</a:t>
            </a:r>
            <a:endParaRPr lang="es-ES" b="1" u="none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540302" y="2235582"/>
            <a:ext cx="6786611" cy="109499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Identificar </a:t>
            </a:r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 buenas prácticas en la prestación del servicio social y fomentar su difusión y adopción.</a:t>
            </a:r>
            <a:endParaRPr lang="es-ES" b="1" u="none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643042" y="3555168"/>
            <a:ext cx="6786611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Identificar indicadores que garanticen la práctica exitosa del servicio social.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643042" y="4863520"/>
            <a:ext cx="6786611" cy="8572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Supervisar el proceso de prestación de servicio social para garantizar su impacto.</a:t>
            </a:r>
            <a:endParaRPr lang="es-ES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1000163" y="3786190"/>
            <a:ext cx="4143403" cy="42862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MX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LÍNEAS DE ACCIÓN</a:t>
            </a:r>
            <a:endParaRPr lang="es-E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928670"/>
            <a:ext cx="7143800" cy="928694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MX" sz="2000" b="1" u="none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Impulsar la recuperación del sentido solidario, comunitario y de retribución a la sociedad que dieron origen al servicio social.</a:t>
            </a:r>
            <a:endParaRPr lang="es-ES" b="1" u="none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540302" y="2235582"/>
            <a:ext cx="6786611" cy="109499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Implantar campañas de difusión acerca de la importancia del servicio social y su impacto en el desarrollo social.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643042" y="3571876"/>
            <a:ext cx="6786611" cy="92869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Agilizar los trámites para la autorización, seguimiento y liberación del servicio social.</a:t>
            </a:r>
            <a:endParaRPr lang="es-ES" b="1" u="none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643042" y="4863520"/>
            <a:ext cx="6786611" cy="85725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u="none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Gestionar apoyos con las autoridades de los diferentes niveles de gobierno, para el mejor desarrollo de las actividades del servicio social.</a:t>
            </a:r>
            <a:endParaRPr lang="es-E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1328931" y="3786190"/>
            <a:ext cx="4143403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MX" sz="24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LÍNEAS DE ACCIÓN</a:t>
            </a:r>
            <a:endParaRPr lang="es-ES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428596" y="908602"/>
            <a:ext cx="8072494" cy="591572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800" u="none" dirty="0" smtClean="0"/>
              <a:t>ESTRATEGIAS EN MATERIA DE VINCULACIÓN</a:t>
            </a:r>
            <a:endParaRPr lang="es-ES" sz="2800" u="none" dirty="0"/>
          </a:p>
        </p:txBody>
      </p:sp>
      <p:graphicFrame>
        <p:nvGraphicFramePr>
          <p:cNvPr id="10" name="9 Diagrama"/>
          <p:cNvGraphicFramePr/>
          <p:nvPr/>
        </p:nvGraphicFramePr>
        <p:xfrm>
          <a:off x="357158" y="1643050"/>
          <a:ext cx="8215371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58 Grupo"/>
          <p:cNvGrpSpPr/>
          <p:nvPr/>
        </p:nvGrpSpPr>
        <p:grpSpPr>
          <a:xfrm>
            <a:off x="571473" y="1428736"/>
            <a:ext cx="8429684" cy="4775279"/>
            <a:chOff x="0" y="868364"/>
            <a:chExt cx="9144000" cy="6281784"/>
          </a:xfrm>
        </p:grpSpPr>
        <p:grpSp>
          <p:nvGrpSpPr>
            <p:cNvPr id="3" name="Group 269"/>
            <p:cNvGrpSpPr>
              <a:grpSpLocks/>
            </p:cNvGrpSpPr>
            <p:nvPr/>
          </p:nvGrpSpPr>
          <p:grpSpPr bwMode="auto">
            <a:xfrm>
              <a:off x="1584325" y="1849438"/>
              <a:ext cx="6973888" cy="4029075"/>
              <a:chOff x="1004" y="1032"/>
              <a:chExt cx="4393" cy="2877"/>
            </a:xfrm>
          </p:grpSpPr>
          <p:sp>
            <p:nvSpPr>
              <p:cNvPr id="38955" name="Oval 270"/>
              <p:cNvSpPr>
                <a:spLocks noChangeArrowheads="1"/>
              </p:cNvSpPr>
              <p:nvPr/>
            </p:nvSpPr>
            <p:spPr bwMode="auto">
              <a:xfrm>
                <a:off x="3742" y="3067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56" name="Oval 271"/>
              <p:cNvSpPr>
                <a:spLocks noChangeArrowheads="1"/>
              </p:cNvSpPr>
              <p:nvPr/>
            </p:nvSpPr>
            <p:spPr bwMode="auto">
              <a:xfrm>
                <a:off x="3515" y="3022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57" name="Oval 272"/>
              <p:cNvSpPr>
                <a:spLocks noChangeArrowheads="1"/>
              </p:cNvSpPr>
              <p:nvPr/>
            </p:nvSpPr>
            <p:spPr bwMode="auto">
              <a:xfrm>
                <a:off x="3424" y="3475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58" name="Oval 273"/>
              <p:cNvSpPr>
                <a:spLocks noChangeArrowheads="1"/>
              </p:cNvSpPr>
              <p:nvPr/>
            </p:nvSpPr>
            <p:spPr bwMode="auto">
              <a:xfrm>
                <a:off x="3061" y="3339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59" name="Oval 274"/>
              <p:cNvSpPr>
                <a:spLocks noChangeArrowheads="1"/>
              </p:cNvSpPr>
              <p:nvPr/>
            </p:nvSpPr>
            <p:spPr bwMode="auto">
              <a:xfrm>
                <a:off x="2971" y="3158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0" name="Oval 275"/>
              <p:cNvSpPr>
                <a:spLocks noChangeArrowheads="1"/>
              </p:cNvSpPr>
              <p:nvPr/>
            </p:nvSpPr>
            <p:spPr bwMode="auto">
              <a:xfrm>
                <a:off x="3379" y="2795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1" name="Oval 276"/>
              <p:cNvSpPr>
                <a:spLocks noChangeArrowheads="1"/>
              </p:cNvSpPr>
              <p:nvPr/>
            </p:nvSpPr>
            <p:spPr bwMode="auto">
              <a:xfrm>
                <a:off x="2971" y="2886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2" name="Oval 277"/>
              <p:cNvSpPr>
                <a:spLocks noChangeArrowheads="1"/>
              </p:cNvSpPr>
              <p:nvPr/>
            </p:nvSpPr>
            <p:spPr bwMode="auto">
              <a:xfrm>
                <a:off x="2426" y="3022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3" name="Oval 278"/>
              <p:cNvSpPr>
                <a:spLocks noChangeArrowheads="1"/>
              </p:cNvSpPr>
              <p:nvPr/>
            </p:nvSpPr>
            <p:spPr bwMode="auto">
              <a:xfrm>
                <a:off x="2657" y="2562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4" name="Oval 279"/>
              <p:cNvSpPr>
                <a:spLocks noChangeArrowheads="1"/>
              </p:cNvSpPr>
              <p:nvPr/>
            </p:nvSpPr>
            <p:spPr bwMode="auto">
              <a:xfrm>
                <a:off x="3448" y="2402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5" name="Oval 280"/>
              <p:cNvSpPr>
                <a:spLocks noChangeArrowheads="1"/>
              </p:cNvSpPr>
              <p:nvPr/>
            </p:nvSpPr>
            <p:spPr bwMode="auto">
              <a:xfrm>
                <a:off x="2018" y="2225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6" name="Oval 281"/>
              <p:cNvSpPr>
                <a:spLocks noChangeArrowheads="1"/>
              </p:cNvSpPr>
              <p:nvPr/>
            </p:nvSpPr>
            <p:spPr bwMode="auto">
              <a:xfrm>
                <a:off x="2139" y="2142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7" name="Oval 282"/>
              <p:cNvSpPr>
                <a:spLocks noChangeArrowheads="1"/>
              </p:cNvSpPr>
              <p:nvPr/>
            </p:nvSpPr>
            <p:spPr bwMode="auto">
              <a:xfrm>
                <a:off x="2505" y="1797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8" name="Oval 283"/>
              <p:cNvSpPr>
                <a:spLocks noChangeArrowheads="1"/>
              </p:cNvSpPr>
              <p:nvPr/>
            </p:nvSpPr>
            <p:spPr bwMode="auto">
              <a:xfrm>
                <a:off x="1004" y="1032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69" name="Oval 284"/>
              <p:cNvSpPr>
                <a:spLocks noChangeArrowheads="1"/>
              </p:cNvSpPr>
              <p:nvPr/>
            </p:nvSpPr>
            <p:spPr bwMode="auto">
              <a:xfrm>
                <a:off x="5148" y="2659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70" name="Oval 285"/>
              <p:cNvSpPr>
                <a:spLocks noChangeArrowheads="1"/>
              </p:cNvSpPr>
              <p:nvPr/>
            </p:nvSpPr>
            <p:spPr bwMode="auto">
              <a:xfrm>
                <a:off x="5012" y="2976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71" name="Oval 286"/>
              <p:cNvSpPr>
                <a:spLocks noChangeArrowheads="1"/>
              </p:cNvSpPr>
              <p:nvPr/>
            </p:nvSpPr>
            <p:spPr bwMode="auto">
              <a:xfrm>
                <a:off x="4558" y="3339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72" name="Oval 287"/>
              <p:cNvSpPr>
                <a:spLocks noChangeArrowheads="1"/>
              </p:cNvSpPr>
              <p:nvPr/>
            </p:nvSpPr>
            <p:spPr bwMode="auto">
              <a:xfrm>
                <a:off x="3787" y="3838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73" name="Oval 288"/>
              <p:cNvSpPr>
                <a:spLocks noChangeArrowheads="1"/>
              </p:cNvSpPr>
              <p:nvPr/>
            </p:nvSpPr>
            <p:spPr bwMode="auto">
              <a:xfrm>
                <a:off x="3833" y="3430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74" name="Oval 289"/>
              <p:cNvSpPr>
                <a:spLocks noChangeArrowheads="1"/>
              </p:cNvSpPr>
              <p:nvPr/>
            </p:nvSpPr>
            <p:spPr bwMode="auto">
              <a:xfrm>
                <a:off x="5329" y="2568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75" name="Oval 290"/>
              <p:cNvSpPr>
                <a:spLocks noChangeArrowheads="1"/>
              </p:cNvSpPr>
              <p:nvPr/>
            </p:nvSpPr>
            <p:spPr bwMode="auto">
              <a:xfrm>
                <a:off x="5329" y="3067"/>
                <a:ext cx="68" cy="71"/>
              </a:xfrm>
              <a:prstGeom prst="ellipse">
                <a:avLst/>
              </a:prstGeom>
              <a:gradFill rotWithShape="1">
                <a:gsLst>
                  <a:gs pos="0">
                    <a:srgbClr val="009900"/>
                  </a:gs>
                  <a:gs pos="100000">
                    <a:srgbClr val="004700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pic>
          <p:nvPicPr>
            <p:cNvPr id="38915" name="Picture 259"/>
            <p:cNvPicPr>
              <a:picLocks noChangeAspect="1" noChangeArrowheads="1"/>
            </p:cNvPicPr>
            <p:nvPr/>
          </p:nvPicPr>
          <p:blipFill>
            <a:blip r:embed="rId3" cstate="print">
              <a:lum bright="50000" contrast="-10000"/>
            </a:blip>
            <a:srcRect/>
            <a:stretch>
              <a:fillRect/>
            </a:stretch>
          </p:blipFill>
          <p:spPr bwMode="auto">
            <a:xfrm>
              <a:off x="0" y="868364"/>
              <a:ext cx="9144000" cy="6132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Group 261"/>
            <p:cNvGrpSpPr>
              <a:grpSpLocks/>
            </p:cNvGrpSpPr>
            <p:nvPr/>
          </p:nvGrpSpPr>
          <p:grpSpPr bwMode="auto">
            <a:xfrm>
              <a:off x="1468438" y="2320947"/>
              <a:ext cx="6497637" cy="4187825"/>
              <a:chOff x="925" y="1003"/>
              <a:chExt cx="4093" cy="2992"/>
            </a:xfrm>
            <a:solidFill>
              <a:srgbClr val="FF0000"/>
            </a:solidFill>
          </p:grpSpPr>
          <p:sp>
            <p:nvSpPr>
              <p:cNvPr id="32997" name="Oval 262"/>
              <p:cNvSpPr>
                <a:spLocks noChangeArrowheads="1"/>
              </p:cNvSpPr>
              <p:nvPr/>
            </p:nvSpPr>
            <p:spPr bwMode="auto">
              <a:xfrm>
                <a:off x="925" y="100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98" name="Oval 263"/>
              <p:cNvSpPr>
                <a:spLocks noChangeArrowheads="1"/>
              </p:cNvSpPr>
              <p:nvPr/>
            </p:nvSpPr>
            <p:spPr bwMode="auto">
              <a:xfrm>
                <a:off x="1859" y="223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99" name="Oval 264"/>
              <p:cNvSpPr>
                <a:spLocks noChangeArrowheads="1"/>
              </p:cNvSpPr>
              <p:nvPr/>
            </p:nvSpPr>
            <p:spPr bwMode="auto">
              <a:xfrm>
                <a:off x="2077" y="283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3000" name="Oval 265"/>
              <p:cNvSpPr>
                <a:spLocks noChangeArrowheads="1"/>
              </p:cNvSpPr>
              <p:nvPr/>
            </p:nvSpPr>
            <p:spPr bwMode="auto">
              <a:xfrm>
                <a:off x="3997" y="392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3001" name="Oval 266"/>
              <p:cNvSpPr>
                <a:spLocks noChangeArrowheads="1"/>
              </p:cNvSpPr>
              <p:nvPr/>
            </p:nvSpPr>
            <p:spPr bwMode="auto">
              <a:xfrm>
                <a:off x="4950" y="284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3002" name="Oval 267"/>
              <p:cNvSpPr>
                <a:spLocks noChangeArrowheads="1"/>
              </p:cNvSpPr>
              <p:nvPr/>
            </p:nvSpPr>
            <p:spPr bwMode="auto">
              <a:xfrm>
                <a:off x="3831" y="320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5" name="Group 291"/>
            <p:cNvGrpSpPr>
              <a:grpSpLocks/>
            </p:cNvGrpSpPr>
            <p:nvPr/>
          </p:nvGrpSpPr>
          <p:grpSpPr bwMode="auto">
            <a:xfrm>
              <a:off x="2987675" y="2289197"/>
              <a:ext cx="5176838" cy="3140075"/>
              <a:chOff x="1882" y="981"/>
              <a:chExt cx="3261" cy="2242"/>
            </a:xfrm>
            <a:solidFill>
              <a:srgbClr val="FFFF00"/>
            </a:solidFill>
          </p:grpSpPr>
          <p:sp>
            <p:nvSpPr>
              <p:cNvPr id="32993" name="Oval 292"/>
              <p:cNvSpPr>
                <a:spLocks noChangeArrowheads="1"/>
              </p:cNvSpPr>
              <p:nvPr/>
            </p:nvSpPr>
            <p:spPr bwMode="auto">
              <a:xfrm>
                <a:off x="5075" y="266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94" name="Oval 293"/>
              <p:cNvSpPr>
                <a:spLocks noChangeArrowheads="1"/>
              </p:cNvSpPr>
              <p:nvPr/>
            </p:nvSpPr>
            <p:spPr bwMode="auto">
              <a:xfrm>
                <a:off x="3684" y="315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95" name="Oval 294"/>
              <p:cNvSpPr>
                <a:spLocks noChangeArrowheads="1"/>
              </p:cNvSpPr>
              <p:nvPr/>
            </p:nvSpPr>
            <p:spPr bwMode="auto">
              <a:xfrm>
                <a:off x="2892" y="285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96" name="Oval 295"/>
              <p:cNvSpPr>
                <a:spLocks noChangeArrowheads="1"/>
              </p:cNvSpPr>
              <p:nvPr/>
            </p:nvSpPr>
            <p:spPr bwMode="auto">
              <a:xfrm>
                <a:off x="1882" y="98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6" name="Group 505"/>
            <p:cNvGrpSpPr>
              <a:grpSpLocks/>
            </p:cNvGrpSpPr>
            <p:nvPr/>
          </p:nvGrpSpPr>
          <p:grpSpPr bwMode="auto">
            <a:xfrm>
              <a:off x="227208" y="5273684"/>
              <a:ext cx="2794298" cy="365125"/>
              <a:chOff x="145" y="3000"/>
              <a:chExt cx="1806" cy="230"/>
            </a:xfrm>
          </p:grpSpPr>
          <p:sp>
            <p:nvSpPr>
              <p:cNvPr id="38953" name="Oval 301"/>
              <p:cNvSpPr>
                <a:spLocks noChangeArrowheads="1"/>
              </p:cNvSpPr>
              <p:nvPr/>
            </p:nvSpPr>
            <p:spPr bwMode="auto">
              <a:xfrm>
                <a:off x="145" y="3056"/>
                <a:ext cx="87" cy="90"/>
              </a:xfrm>
              <a:prstGeom prst="ellipse">
                <a:avLst/>
              </a:prstGeom>
              <a:solidFill>
                <a:srgbClr val="33CC33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54" name="Text Box 302"/>
              <p:cNvSpPr txBox="1">
                <a:spLocks noChangeArrowheads="1"/>
              </p:cNvSpPr>
              <p:nvPr/>
            </p:nvSpPr>
            <p:spPr bwMode="auto">
              <a:xfrm>
                <a:off x="242" y="3000"/>
                <a:ext cx="170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l" rtl="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s-MX" sz="1200" b="1" kern="1200" dirty="0" err="1" smtClean="0">
                    <a:solidFill>
                      <a:srgbClr val="000000"/>
                    </a:solidFill>
                    <a:latin typeface="+mn-lt"/>
                    <a:ea typeface="+mn-ea"/>
                    <a:cs typeface="Arial" pitchFamily="34" charset="0"/>
                  </a:rPr>
                  <a:t>IT´s</a:t>
                </a:r>
                <a:r>
                  <a:rPr lang="es-MX" sz="1200" b="1" kern="1200" dirty="0" smtClean="0">
                    <a:solidFill>
                      <a:srgbClr val="000000"/>
                    </a:solidFill>
                    <a:latin typeface="+mn-lt"/>
                    <a:ea typeface="+mn-ea"/>
                    <a:cs typeface="Arial" pitchFamily="34" charset="0"/>
                  </a:rPr>
                  <a:t> </a:t>
                </a:r>
                <a:r>
                  <a:rPr lang="es-MX" sz="1200" b="1" kern="1200" dirty="0">
                    <a:solidFill>
                      <a:srgbClr val="000000"/>
                    </a:solidFill>
                    <a:latin typeface="+mn-lt"/>
                    <a:ea typeface="+mn-ea"/>
                    <a:cs typeface="Arial" pitchFamily="34" charset="0"/>
                  </a:rPr>
                  <a:t>Federales    </a:t>
                </a:r>
                <a:r>
                  <a:rPr lang="es-MX" sz="1200" b="1" kern="1200" dirty="0" smtClean="0">
                    <a:solidFill>
                      <a:srgbClr val="000000"/>
                    </a:solidFill>
                    <a:latin typeface="+mn-lt"/>
                    <a:ea typeface="+mn-ea"/>
                    <a:cs typeface="Arial" pitchFamily="34" charset="0"/>
                  </a:rPr>
                  <a:t>    	116</a:t>
                </a:r>
                <a:endParaRPr lang="es-MX" sz="1200" b="1" kern="1200" dirty="0">
                  <a:solidFill>
                    <a:srgbClr val="000000"/>
                  </a:solidFill>
                  <a:latin typeface="+mn-lt"/>
                  <a:ea typeface="+mn-ea"/>
                  <a:cs typeface="Arial" pitchFamily="34" charset="0"/>
                </a:endParaRPr>
              </a:p>
            </p:txBody>
          </p:sp>
        </p:grpSp>
        <p:grpSp>
          <p:nvGrpSpPr>
            <p:cNvPr id="7" name="Group 504"/>
            <p:cNvGrpSpPr>
              <a:grpSpLocks/>
            </p:cNvGrpSpPr>
            <p:nvPr/>
          </p:nvGrpSpPr>
          <p:grpSpPr bwMode="auto">
            <a:xfrm>
              <a:off x="227012" y="4913318"/>
              <a:ext cx="2720976" cy="365126"/>
              <a:chOff x="143" y="2773"/>
              <a:chExt cx="1714" cy="230"/>
            </a:xfrm>
          </p:grpSpPr>
          <p:sp>
            <p:nvSpPr>
              <p:cNvPr id="38951" name="Oval 303"/>
              <p:cNvSpPr>
                <a:spLocks noChangeArrowheads="1"/>
              </p:cNvSpPr>
              <p:nvPr/>
            </p:nvSpPr>
            <p:spPr bwMode="auto">
              <a:xfrm>
                <a:off x="143" y="2830"/>
                <a:ext cx="84" cy="90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52" name="Text Box 304"/>
              <p:cNvSpPr txBox="1">
                <a:spLocks noChangeArrowheads="1"/>
              </p:cNvSpPr>
              <p:nvPr/>
            </p:nvSpPr>
            <p:spPr bwMode="auto">
              <a:xfrm>
                <a:off x="238" y="2773"/>
                <a:ext cx="1619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l" rtl="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s-MX" sz="1200" b="1" kern="1200" dirty="0" err="1" smtClean="0">
                    <a:solidFill>
                      <a:srgbClr val="000000"/>
                    </a:solidFill>
                    <a:latin typeface="+mj-lt"/>
                    <a:ea typeface="+mn-ea"/>
                    <a:cs typeface="Arial" pitchFamily="34" charset="0"/>
                  </a:rPr>
                  <a:t>IT´s</a:t>
                </a:r>
                <a:r>
                  <a:rPr lang="es-MX" sz="1200" b="1" kern="1200" dirty="0" smtClean="0">
                    <a:solidFill>
                      <a:srgbClr val="000000"/>
                    </a:solidFill>
                    <a:latin typeface="+mj-lt"/>
                    <a:ea typeface="+mn-ea"/>
                    <a:cs typeface="Arial" pitchFamily="34" charset="0"/>
                  </a:rPr>
                  <a:t> Descentralizados              127</a:t>
                </a:r>
                <a:endParaRPr lang="es-MX" sz="1200" b="1" kern="1200" dirty="0">
                  <a:solidFill>
                    <a:srgbClr val="000000"/>
                  </a:solidFill>
                  <a:latin typeface="+mj-lt"/>
                  <a:ea typeface="+mn-ea"/>
                  <a:cs typeface="Arial" pitchFamily="34" charset="0"/>
                </a:endParaRPr>
              </a:p>
            </p:txBody>
          </p:sp>
        </p:grpSp>
        <p:pic>
          <p:nvPicPr>
            <p:cNvPr id="38920" name="Picture 30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contrast="20000"/>
              <a:grayscl/>
            </a:blip>
            <a:srcRect r="30740" b="19080"/>
            <a:stretch>
              <a:fillRect/>
            </a:stretch>
          </p:blipFill>
          <p:spPr bwMode="auto">
            <a:xfrm>
              <a:off x="6588125" y="2644775"/>
              <a:ext cx="1577975" cy="13954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grpSp>
          <p:nvGrpSpPr>
            <p:cNvPr id="8" name="Group 306"/>
            <p:cNvGrpSpPr>
              <a:grpSpLocks/>
            </p:cNvGrpSpPr>
            <p:nvPr/>
          </p:nvGrpSpPr>
          <p:grpSpPr bwMode="auto">
            <a:xfrm>
              <a:off x="250825" y="1017610"/>
              <a:ext cx="8750300" cy="5816600"/>
              <a:chOff x="158" y="73"/>
              <a:chExt cx="5512" cy="4154"/>
            </a:xfrm>
            <a:solidFill>
              <a:srgbClr val="33CC33"/>
            </a:solidFill>
          </p:grpSpPr>
          <p:sp>
            <p:nvSpPr>
              <p:cNvPr id="32912" name="Oval 307"/>
              <p:cNvSpPr>
                <a:spLocks noChangeArrowheads="1"/>
              </p:cNvSpPr>
              <p:nvPr/>
            </p:nvSpPr>
            <p:spPr bwMode="auto">
              <a:xfrm>
                <a:off x="1338" y="48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13" name="Oval 308"/>
              <p:cNvSpPr>
                <a:spLocks noChangeArrowheads="1"/>
              </p:cNvSpPr>
              <p:nvPr/>
            </p:nvSpPr>
            <p:spPr bwMode="auto">
              <a:xfrm>
                <a:off x="1020" y="89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14" name="Oval 309"/>
              <p:cNvSpPr>
                <a:spLocks noChangeArrowheads="1"/>
              </p:cNvSpPr>
              <p:nvPr/>
            </p:nvSpPr>
            <p:spPr bwMode="auto">
              <a:xfrm>
                <a:off x="1156" y="120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15" name="Oval 310"/>
              <p:cNvSpPr>
                <a:spLocks noChangeArrowheads="1"/>
              </p:cNvSpPr>
              <p:nvPr/>
            </p:nvSpPr>
            <p:spPr bwMode="auto">
              <a:xfrm>
                <a:off x="1791" y="107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16" name="Oval 311"/>
              <p:cNvSpPr>
                <a:spLocks noChangeArrowheads="1"/>
              </p:cNvSpPr>
              <p:nvPr/>
            </p:nvSpPr>
            <p:spPr bwMode="auto">
              <a:xfrm>
                <a:off x="3061" y="125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17" name="Oval 312"/>
              <p:cNvSpPr>
                <a:spLocks noChangeArrowheads="1"/>
              </p:cNvSpPr>
              <p:nvPr/>
            </p:nvSpPr>
            <p:spPr bwMode="auto">
              <a:xfrm>
                <a:off x="1613" y="190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18" name="Oval 313"/>
              <p:cNvSpPr>
                <a:spLocks noChangeArrowheads="1"/>
              </p:cNvSpPr>
              <p:nvPr/>
            </p:nvSpPr>
            <p:spPr bwMode="auto">
              <a:xfrm>
                <a:off x="3600" y="169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19" name="Oval 314"/>
              <p:cNvSpPr>
                <a:spLocks noChangeArrowheads="1"/>
              </p:cNvSpPr>
              <p:nvPr/>
            </p:nvSpPr>
            <p:spPr bwMode="auto">
              <a:xfrm>
                <a:off x="2200" y="212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0" name="Oval 315"/>
              <p:cNvSpPr>
                <a:spLocks noChangeArrowheads="1"/>
              </p:cNvSpPr>
              <p:nvPr/>
            </p:nvSpPr>
            <p:spPr bwMode="auto">
              <a:xfrm>
                <a:off x="2109" y="270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1" name="Oval 316"/>
              <p:cNvSpPr>
                <a:spLocks noChangeArrowheads="1"/>
              </p:cNvSpPr>
              <p:nvPr/>
            </p:nvSpPr>
            <p:spPr bwMode="auto">
              <a:xfrm>
                <a:off x="2699" y="265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2" name="Oval 317"/>
              <p:cNvSpPr>
                <a:spLocks noChangeArrowheads="1"/>
              </p:cNvSpPr>
              <p:nvPr/>
            </p:nvSpPr>
            <p:spPr bwMode="auto">
              <a:xfrm>
                <a:off x="2358" y="326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3" name="Oval 318"/>
              <p:cNvSpPr>
                <a:spLocks noChangeArrowheads="1"/>
              </p:cNvSpPr>
              <p:nvPr/>
            </p:nvSpPr>
            <p:spPr bwMode="auto">
              <a:xfrm>
                <a:off x="2517" y="315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4" name="Oval 319"/>
              <p:cNvSpPr>
                <a:spLocks noChangeArrowheads="1"/>
              </p:cNvSpPr>
              <p:nvPr/>
            </p:nvSpPr>
            <p:spPr bwMode="auto">
              <a:xfrm>
                <a:off x="2927" y="296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5" name="Oval 320"/>
              <p:cNvSpPr>
                <a:spLocks noChangeArrowheads="1"/>
              </p:cNvSpPr>
              <p:nvPr/>
            </p:nvSpPr>
            <p:spPr bwMode="auto">
              <a:xfrm>
                <a:off x="3034" y="289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6" name="Oval 321"/>
              <p:cNvSpPr>
                <a:spLocks noChangeArrowheads="1"/>
              </p:cNvSpPr>
              <p:nvPr/>
            </p:nvSpPr>
            <p:spPr bwMode="auto">
              <a:xfrm>
                <a:off x="2880" y="361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7" name="Oval 322"/>
              <p:cNvSpPr>
                <a:spLocks noChangeArrowheads="1"/>
              </p:cNvSpPr>
              <p:nvPr/>
            </p:nvSpPr>
            <p:spPr bwMode="auto">
              <a:xfrm>
                <a:off x="3334" y="333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8" name="Oval 323"/>
              <p:cNvSpPr>
                <a:spLocks noChangeArrowheads="1"/>
              </p:cNvSpPr>
              <p:nvPr/>
            </p:nvSpPr>
            <p:spPr bwMode="auto">
              <a:xfrm>
                <a:off x="3152" y="365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29" name="Oval 324"/>
              <p:cNvSpPr>
                <a:spLocks noChangeArrowheads="1"/>
              </p:cNvSpPr>
              <p:nvPr/>
            </p:nvSpPr>
            <p:spPr bwMode="auto">
              <a:xfrm>
                <a:off x="3152" y="352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0" name="Oval 325"/>
              <p:cNvSpPr>
                <a:spLocks noChangeArrowheads="1"/>
              </p:cNvSpPr>
              <p:nvPr/>
            </p:nvSpPr>
            <p:spPr bwMode="auto">
              <a:xfrm>
                <a:off x="3751" y="320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1" name="Oval 326"/>
              <p:cNvSpPr>
                <a:spLocks noChangeArrowheads="1"/>
              </p:cNvSpPr>
              <p:nvPr/>
            </p:nvSpPr>
            <p:spPr bwMode="auto">
              <a:xfrm>
                <a:off x="3810" y="374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2" name="Oval 327"/>
              <p:cNvSpPr>
                <a:spLocks noChangeArrowheads="1"/>
              </p:cNvSpPr>
              <p:nvPr/>
            </p:nvSpPr>
            <p:spPr bwMode="auto">
              <a:xfrm>
                <a:off x="4105" y="338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3" name="Oval 328"/>
              <p:cNvSpPr>
                <a:spLocks noChangeArrowheads="1"/>
              </p:cNvSpPr>
              <p:nvPr/>
            </p:nvSpPr>
            <p:spPr bwMode="auto">
              <a:xfrm>
                <a:off x="4468" y="333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4" name="Oval 329"/>
              <p:cNvSpPr>
                <a:spLocks noChangeArrowheads="1"/>
              </p:cNvSpPr>
              <p:nvPr/>
            </p:nvSpPr>
            <p:spPr bwMode="auto">
              <a:xfrm>
                <a:off x="158" y="21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5" name="Oval 330"/>
              <p:cNvSpPr>
                <a:spLocks noChangeArrowheads="1"/>
              </p:cNvSpPr>
              <p:nvPr/>
            </p:nvSpPr>
            <p:spPr bwMode="auto">
              <a:xfrm>
                <a:off x="204" y="7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6" name="Oval 331"/>
              <p:cNvSpPr>
                <a:spLocks noChangeArrowheads="1"/>
              </p:cNvSpPr>
              <p:nvPr/>
            </p:nvSpPr>
            <p:spPr bwMode="auto">
              <a:xfrm>
                <a:off x="1383" y="161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7" name="Oval 332"/>
              <p:cNvSpPr>
                <a:spLocks noChangeArrowheads="1"/>
              </p:cNvSpPr>
              <p:nvPr/>
            </p:nvSpPr>
            <p:spPr bwMode="auto">
              <a:xfrm>
                <a:off x="1927" y="39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8" name="Oval 333"/>
              <p:cNvSpPr>
                <a:spLocks noChangeArrowheads="1"/>
              </p:cNvSpPr>
              <p:nvPr/>
            </p:nvSpPr>
            <p:spPr bwMode="auto">
              <a:xfrm>
                <a:off x="1791" y="93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39" name="Oval 334"/>
              <p:cNvSpPr>
                <a:spLocks noChangeArrowheads="1"/>
              </p:cNvSpPr>
              <p:nvPr/>
            </p:nvSpPr>
            <p:spPr bwMode="auto">
              <a:xfrm>
                <a:off x="1966" y="98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0" name="Oval 335"/>
              <p:cNvSpPr>
                <a:spLocks noChangeArrowheads="1"/>
              </p:cNvSpPr>
              <p:nvPr/>
            </p:nvSpPr>
            <p:spPr bwMode="auto">
              <a:xfrm>
                <a:off x="2393" y="179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1" name="Oval 336"/>
              <p:cNvSpPr>
                <a:spLocks noChangeArrowheads="1"/>
              </p:cNvSpPr>
              <p:nvPr/>
            </p:nvSpPr>
            <p:spPr bwMode="auto">
              <a:xfrm>
                <a:off x="2812" y="179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2" name="Oval 337"/>
              <p:cNvSpPr>
                <a:spLocks noChangeArrowheads="1"/>
              </p:cNvSpPr>
              <p:nvPr/>
            </p:nvSpPr>
            <p:spPr bwMode="auto">
              <a:xfrm>
                <a:off x="3243" y="184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3" name="Oval 338"/>
              <p:cNvSpPr>
                <a:spLocks noChangeArrowheads="1"/>
              </p:cNvSpPr>
              <p:nvPr/>
            </p:nvSpPr>
            <p:spPr bwMode="auto">
              <a:xfrm>
                <a:off x="2971" y="222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4" name="Oval 339"/>
              <p:cNvSpPr>
                <a:spLocks noChangeArrowheads="1"/>
              </p:cNvSpPr>
              <p:nvPr/>
            </p:nvSpPr>
            <p:spPr bwMode="auto">
              <a:xfrm>
                <a:off x="2919" y="256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5" name="Oval 340"/>
              <p:cNvSpPr>
                <a:spLocks noChangeArrowheads="1"/>
              </p:cNvSpPr>
              <p:nvPr/>
            </p:nvSpPr>
            <p:spPr bwMode="auto">
              <a:xfrm>
                <a:off x="3515" y="256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6" name="Oval 341"/>
              <p:cNvSpPr>
                <a:spLocks noChangeArrowheads="1"/>
              </p:cNvSpPr>
              <p:nvPr/>
            </p:nvSpPr>
            <p:spPr bwMode="auto">
              <a:xfrm>
                <a:off x="2585" y="308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7" name="Oval 342"/>
              <p:cNvSpPr>
                <a:spLocks noChangeArrowheads="1"/>
              </p:cNvSpPr>
              <p:nvPr/>
            </p:nvSpPr>
            <p:spPr bwMode="auto">
              <a:xfrm>
                <a:off x="2562" y="297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8" name="Oval 343"/>
              <p:cNvSpPr>
                <a:spLocks noChangeArrowheads="1"/>
              </p:cNvSpPr>
              <p:nvPr/>
            </p:nvSpPr>
            <p:spPr bwMode="auto">
              <a:xfrm>
                <a:off x="3198" y="284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49" name="Oval 344"/>
              <p:cNvSpPr>
                <a:spLocks noChangeArrowheads="1"/>
              </p:cNvSpPr>
              <p:nvPr/>
            </p:nvSpPr>
            <p:spPr bwMode="auto">
              <a:xfrm>
                <a:off x="3288" y="297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0" name="Oval 345"/>
              <p:cNvSpPr>
                <a:spLocks noChangeArrowheads="1"/>
              </p:cNvSpPr>
              <p:nvPr/>
            </p:nvSpPr>
            <p:spPr bwMode="auto">
              <a:xfrm>
                <a:off x="3288" y="338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1" name="Oval 346"/>
              <p:cNvSpPr>
                <a:spLocks noChangeArrowheads="1"/>
              </p:cNvSpPr>
              <p:nvPr/>
            </p:nvSpPr>
            <p:spPr bwMode="auto">
              <a:xfrm>
                <a:off x="3515" y="293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2" name="Oval 347"/>
              <p:cNvSpPr>
                <a:spLocks noChangeArrowheads="1"/>
              </p:cNvSpPr>
              <p:nvPr/>
            </p:nvSpPr>
            <p:spPr bwMode="auto">
              <a:xfrm>
                <a:off x="3630" y="321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3" name="Oval 348"/>
              <p:cNvSpPr>
                <a:spLocks noChangeArrowheads="1"/>
              </p:cNvSpPr>
              <p:nvPr/>
            </p:nvSpPr>
            <p:spPr bwMode="auto">
              <a:xfrm>
                <a:off x="3606" y="392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4" name="Oval 349"/>
              <p:cNvSpPr>
                <a:spLocks noChangeArrowheads="1"/>
              </p:cNvSpPr>
              <p:nvPr/>
            </p:nvSpPr>
            <p:spPr bwMode="auto">
              <a:xfrm>
                <a:off x="3791" y="362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5" name="Oval 350"/>
              <p:cNvSpPr>
                <a:spLocks noChangeArrowheads="1"/>
              </p:cNvSpPr>
              <p:nvPr/>
            </p:nvSpPr>
            <p:spPr bwMode="auto">
              <a:xfrm>
                <a:off x="3833" y="351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6" name="Oval 351"/>
              <p:cNvSpPr>
                <a:spLocks noChangeArrowheads="1"/>
              </p:cNvSpPr>
              <p:nvPr/>
            </p:nvSpPr>
            <p:spPr bwMode="auto">
              <a:xfrm>
                <a:off x="4649" y="415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7" name="Oval 352"/>
              <p:cNvSpPr>
                <a:spLocks noChangeArrowheads="1"/>
              </p:cNvSpPr>
              <p:nvPr/>
            </p:nvSpPr>
            <p:spPr bwMode="auto">
              <a:xfrm>
                <a:off x="4694" y="383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8" name="Oval 353"/>
              <p:cNvSpPr>
                <a:spLocks noChangeArrowheads="1"/>
              </p:cNvSpPr>
              <p:nvPr/>
            </p:nvSpPr>
            <p:spPr bwMode="auto">
              <a:xfrm>
                <a:off x="5375" y="320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59" name="Oval 354"/>
              <p:cNvSpPr>
                <a:spLocks noChangeArrowheads="1"/>
              </p:cNvSpPr>
              <p:nvPr/>
            </p:nvSpPr>
            <p:spPr bwMode="auto">
              <a:xfrm>
                <a:off x="385" y="7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0" name="Oval 355"/>
              <p:cNvSpPr>
                <a:spLocks noChangeArrowheads="1"/>
              </p:cNvSpPr>
              <p:nvPr/>
            </p:nvSpPr>
            <p:spPr bwMode="auto">
              <a:xfrm>
                <a:off x="1156" y="208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1" name="Oval 356"/>
              <p:cNvSpPr>
                <a:spLocks noChangeArrowheads="1"/>
              </p:cNvSpPr>
              <p:nvPr/>
            </p:nvSpPr>
            <p:spPr bwMode="auto">
              <a:xfrm>
                <a:off x="1927" y="89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2" name="Oval 357"/>
              <p:cNvSpPr>
                <a:spLocks noChangeArrowheads="1"/>
              </p:cNvSpPr>
              <p:nvPr/>
            </p:nvSpPr>
            <p:spPr bwMode="auto">
              <a:xfrm>
                <a:off x="1973" y="148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3" name="Oval 358"/>
              <p:cNvSpPr>
                <a:spLocks noChangeArrowheads="1"/>
              </p:cNvSpPr>
              <p:nvPr/>
            </p:nvSpPr>
            <p:spPr bwMode="auto">
              <a:xfrm>
                <a:off x="2063" y="102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4" name="Oval 359"/>
              <p:cNvSpPr>
                <a:spLocks noChangeArrowheads="1"/>
              </p:cNvSpPr>
              <p:nvPr/>
            </p:nvSpPr>
            <p:spPr bwMode="auto">
              <a:xfrm>
                <a:off x="2880" y="93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5" name="Oval 360"/>
              <p:cNvSpPr>
                <a:spLocks noChangeArrowheads="1"/>
              </p:cNvSpPr>
              <p:nvPr/>
            </p:nvSpPr>
            <p:spPr bwMode="auto">
              <a:xfrm>
                <a:off x="3016" y="179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6" name="Oval 361"/>
              <p:cNvSpPr>
                <a:spLocks noChangeArrowheads="1"/>
              </p:cNvSpPr>
              <p:nvPr/>
            </p:nvSpPr>
            <p:spPr bwMode="auto">
              <a:xfrm>
                <a:off x="3470" y="166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7" name="Oval 362"/>
              <p:cNvSpPr>
                <a:spLocks noChangeArrowheads="1"/>
              </p:cNvSpPr>
              <p:nvPr/>
            </p:nvSpPr>
            <p:spPr bwMode="auto">
              <a:xfrm>
                <a:off x="3334" y="208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8" name="Oval 363"/>
              <p:cNvSpPr>
                <a:spLocks noChangeArrowheads="1"/>
              </p:cNvSpPr>
              <p:nvPr/>
            </p:nvSpPr>
            <p:spPr bwMode="auto">
              <a:xfrm>
                <a:off x="2608" y="243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69" name="Oval 364"/>
              <p:cNvSpPr>
                <a:spLocks noChangeArrowheads="1"/>
              </p:cNvSpPr>
              <p:nvPr/>
            </p:nvSpPr>
            <p:spPr bwMode="auto">
              <a:xfrm>
                <a:off x="3306" y="267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0" name="Oval 365"/>
              <p:cNvSpPr>
                <a:spLocks noChangeArrowheads="1"/>
              </p:cNvSpPr>
              <p:nvPr/>
            </p:nvSpPr>
            <p:spPr bwMode="auto">
              <a:xfrm>
                <a:off x="2817" y="280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1" name="Oval 366"/>
              <p:cNvSpPr>
                <a:spLocks noChangeArrowheads="1"/>
              </p:cNvSpPr>
              <p:nvPr/>
            </p:nvSpPr>
            <p:spPr bwMode="auto">
              <a:xfrm>
                <a:off x="2699" y="302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2" name="Oval 367"/>
              <p:cNvSpPr>
                <a:spLocks noChangeArrowheads="1"/>
              </p:cNvSpPr>
              <p:nvPr/>
            </p:nvSpPr>
            <p:spPr bwMode="auto">
              <a:xfrm>
                <a:off x="2880" y="315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3" name="Oval 368"/>
              <p:cNvSpPr>
                <a:spLocks noChangeArrowheads="1"/>
              </p:cNvSpPr>
              <p:nvPr/>
            </p:nvSpPr>
            <p:spPr bwMode="auto">
              <a:xfrm>
                <a:off x="3588" y="279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4" name="Oval 369"/>
              <p:cNvSpPr>
                <a:spLocks noChangeArrowheads="1"/>
              </p:cNvSpPr>
              <p:nvPr/>
            </p:nvSpPr>
            <p:spPr bwMode="auto">
              <a:xfrm>
                <a:off x="2699" y="347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5" name="Oval 370"/>
              <p:cNvSpPr>
                <a:spLocks noChangeArrowheads="1"/>
              </p:cNvSpPr>
              <p:nvPr/>
            </p:nvSpPr>
            <p:spPr bwMode="auto">
              <a:xfrm>
                <a:off x="3560" y="311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6" name="Oval 371"/>
              <p:cNvSpPr>
                <a:spLocks noChangeArrowheads="1"/>
              </p:cNvSpPr>
              <p:nvPr/>
            </p:nvSpPr>
            <p:spPr bwMode="auto">
              <a:xfrm>
                <a:off x="3198" y="379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7" name="Oval 372"/>
              <p:cNvSpPr>
                <a:spLocks noChangeArrowheads="1"/>
              </p:cNvSpPr>
              <p:nvPr/>
            </p:nvSpPr>
            <p:spPr bwMode="auto">
              <a:xfrm>
                <a:off x="3583" y="331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8" name="Oval 373"/>
              <p:cNvSpPr>
                <a:spLocks noChangeArrowheads="1"/>
              </p:cNvSpPr>
              <p:nvPr/>
            </p:nvSpPr>
            <p:spPr bwMode="auto">
              <a:xfrm>
                <a:off x="3606" y="365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79" name="Oval 374"/>
              <p:cNvSpPr>
                <a:spLocks noChangeArrowheads="1"/>
              </p:cNvSpPr>
              <p:nvPr/>
            </p:nvSpPr>
            <p:spPr bwMode="auto">
              <a:xfrm>
                <a:off x="3992" y="383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80" name="Oval 375"/>
              <p:cNvSpPr>
                <a:spLocks noChangeArrowheads="1"/>
              </p:cNvSpPr>
              <p:nvPr/>
            </p:nvSpPr>
            <p:spPr bwMode="auto">
              <a:xfrm>
                <a:off x="4098" y="383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81" name="Oval 376"/>
              <p:cNvSpPr>
                <a:spLocks noChangeArrowheads="1"/>
              </p:cNvSpPr>
              <p:nvPr/>
            </p:nvSpPr>
            <p:spPr bwMode="auto">
              <a:xfrm>
                <a:off x="4604" y="365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82" name="Oval 377"/>
              <p:cNvSpPr>
                <a:spLocks noChangeArrowheads="1"/>
              </p:cNvSpPr>
              <p:nvPr/>
            </p:nvSpPr>
            <p:spPr bwMode="auto">
              <a:xfrm>
                <a:off x="5602" y="261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83" name="Oval 378"/>
              <p:cNvSpPr>
                <a:spLocks noChangeArrowheads="1"/>
              </p:cNvSpPr>
              <p:nvPr/>
            </p:nvSpPr>
            <p:spPr bwMode="auto">
              <a:xfrm>
                <a:off x="4967" y="293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84" name="Oval 379"/>
              <p:cNvSpPr>
                <a:spLocks noChangeArrowheads="1"/>
              </p:cNvSpPr>
              <p:nvPr/>
            </p:nvSpPr>
            <p:spPr bwMode="auto">
              <a:xfrm>
                <a:off x="5012" y="270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85" name="Oval 380"/>
              <p:cNvSpPr>
                <a:spLocks noChangeArrowheads="1"/>
              </p:cNvSpPr>
              <p:nvPr/>
            </p:nvSpPr>
            <p:spPr bwMode="auto">
              <a:xfrm>
                <a:off x="1156" y="48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86" name="Oval 381"/>
              <p:cNvSpPr>
                <a:spLocks noChangeArrowheads="1"/>
              </p:cNvSpPr>
              <p:nvPr/>
            </p:nvSpPr>
            <p:spPr bwMode="auto">
              <a:xfrm>
                <a:off x="2361" y="315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87" name="Oval 382"/>
              <p:cNvSpPr>
                <a:spLocks noChangeArrowheads="1"/>
              </p:cNvSpPr>
              <p:nvPr/>
            </p:nvSpPr>
            <p:spPr bwMode="auto">
              <a:xfrm>
                <a:off x="4607" y="158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88" name="Oval 383"/>
              <p:cNvSpPr>
                <a:spLocks noChangeArrowheads="1"/>
              </p:cNvSpPr>
              <p:nvPr/>
            </p:nvSpPr>
            <p:spPr bwMode="auto">
              <a:xfrm>
                <a:off x="4811" y="150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9" name="Group 384"/>
            <p:cNvGrpSpPr>
              <a:grpSpLocks/>
            </p:cNvGrpSpPr>
            <p:nvPr/>
          </p:nvGrpSpPr>
          <p:grpSpPr bwMode="auto">
            <a:xfrm>
              <a:off x="1116013" y="1463697"/>
              <a:ext cx="7667625" cy="4926013"/>
              <a:chOff x="703" y="391"/>
              <a:chExt cx="4830" cy="3518"/>
            </a:xfrm>
            <a:solidFill>
              <a:srgbClr val="FF0000"/>
            </a:solidFill>
          </p:grpSpPr>
          <p:sp>
            <p:nvSpPr>
              <p:cNvPr id="32800" name="Oval 385"/>
              <p:cNvSpPr>
                <a:spLocks noChangeArrowheads="1"/>
              </p:cNvSpPr>
              <p:nvPr/>
            </p:nvSpPr>
            <p:spPr bwMode="auto">
              <a:xfrm>
                <a:off x="817" y="134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01" name="Oval 386"/>
              <p:cNvSpPr>
                <a:spLocks noChangeArrowheads="1"/>
              </p:cNvSpPr>
              <p:nvPr/>
            </p:nvSpPr>
            <p:spPr bwMode="auto">
              <a:xfrm>
                <a:off x="1241" y="233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02" name="Oval 387"/>
              <p:cNvSpPr>
                <a:spLocks noChangeArrowheads="1"/>
              </p:cNvSpPr>
              <p:nvPr/>
            </p:nvSpPr>
            <p:spPr bwMode="auto">
              <a:xfrm>
                <a:off x="1008" y="197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03" name="Oval 388"/>
              <p:cNvSpPr>
                <a:spLocks noChangeArrowheads="1"/>
              </p:cNvSpPr>
              <p:nvPr/>
            </p:nvSpPr>
            <p:spPr bwMode="auto">
              <a:xfrm>
                <a:off x="703" y="39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04" name="Oval 389"/>
              <p:cNvSpPr>
                <a:spLocks noChangeArrowheads="1"/>
              </p:cNvSpPr>
              <p:nvPr/>
            </p:nvSpPr>
            <p:spPr bwMode="auto">
              <a:xfrm>
                <a:off x="2154" y="179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05" name="Oval 390"/>
              <p:cNvSpPr>
                <a:spLocks noChangeArrowheads="1"/>
              </p:cNvSpPr>
              <p:nvPr/>
            </p:nvSpPr>
            <p:spPr bwMode="auto">
              <a:xfrm>
                <a:off x="2744" y="84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06" name="Oval 391"/>
              <p:cNvSpPr>
                <a:spLocks noChangeArrowheads="1"/>
              </p:cNvSpPr>
              <p:nvPr/>
            </p:nvSpPr>
            <p:spPr bwMode="auto">
              <a:xfrm>
                <a:off x="1247" y="57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07" name="Oval 392"/>
              <p:cNvSpPr>
                <a:spLocks noChangeArrowheads="1"/>
              </p:cNvSpPr>
              <p:nvPr/>
            </p:nvSpPr>
            <p:spPr bwMode="auto">
              <a:xfrm>
                <a:off x="2517" y="188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08" name="Oval 393"/>
              <p:cNvSpPr>
                <a:spLocks noChangeArrowheads="1"/>
              </p:cNvSpPr>
              <p:nvPr/>
            </p:nvSpPr>
            <p:spPr bwMode="auto">
              <a:xfrm>
                <a:off x="2846" y="107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09" name="Oval 394"/>
              <p:cNvSpPr>
                <a:spLocks noChangeArrowheads="1"/>
              </p:cNvSpPr>
              <p:nvPr/>
            </p:nvSpPr>
            <p:spPr bwMode="auto">
              <a:xfrm>
                <a:off x="2381" y="188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0" name="Oval 395"/>
              <p:cNvSpPr>
                <a:spLocks noChangeArrowheads="1"/>
              </p:cNvSpPr>
              <p:nvPr/>
            </p:nvSpPr>
            <p:spPr bwMode="auto">
              <a:xfrm>
                <a:off x="2562" y="275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1" name="Oval 396"/>
              <p:cNvSpPr>
                <a:spLocks noChangeArrowheads="1"/>
              </p:cNvSpPr>
              <p:nvPr/>
            </p:nvSpPr>
            <p:spPr bwMode="auto">
              <a:xfrm>
                <a:off x="2794" y="266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2" name="Oval 397"/>
              <p:cNvSpPr>
                <a:spLocks noChangeArrowheads="1"/>
              </p:cNvSpPr>
              <p:nvPr/>
            </p:nvSpPr>
            <p:spPr bwMode="auto">
              <a:xfrm>
                <a:off x="2472" y="270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3" name="Oval 398"/>
              <p:cNvSpPr>
                <a:spLocks noChangeArrowheads="1"/>
              </p:cNvSpPr>
              <p:nvPr/>
            </p:nvSpPr>
            <p:spPr bwMode="auto">
              <a:xfrm>
                <a:off x="2782" y="256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4" name="Oval 399"/>
              <p:cNvSpPr>
                <a:spLocks noChangeArrowheads="1"/>
              </p:cNvSpPr>
              <p:nvPr/>
            </p:nvSpPr>
            <p:spPr bwMode="auto">
              <a:xfrm>
                <a:off x="3016" y="261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5" name="Oval 400"/>
              <p:cNvSpPr>
                <a:spLocks noChangeArrowheads="1"/>
              </p:cNvSpPr>
              <p:nvPr/>
            </p:nvSpPr>
            <p:spPr bwMode="auto">
              <a:xfrm>
                <a:off x="2493" y="299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6" name="Oval 401"/>
              <p:cNvSpPr>
                <a:spLocks noChangeArrowheads="1"/>
              </p:cNvSpPr>
              <p:nvPr/>
            </p:nvSpPr>
            <p:spPr bwMode="auto">
              <a:xfrm>
                <a:off x="3231" y="292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7" name="Oval 402"/>
              <p:cNvSpPr>
                <a:spLocks noChangeArrowheads="1"/>
              </p:cNvSpPr>
              <p:nvPr/>
            </p:nvSpPr>
            <p:spPr bwMode="auto">
              <a:xfrm>
                <a:off x="3016" y="252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8" name="Oval 403"/>
              <p:cNvSpPr>
                <a:spLocks noChangeArrowheads="1"/>
              </p:cNvSpPr>
              <p:nvPr/>
            </p:nvSpPr>
            <p:spPr bwMode="auto">
              <a:xfrm>
                <a:off x="3276" y="284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19" name="Oval 404"/>
              <p:cNvSpPr>
                <a:spLocks noChangeArrowheads="1"/>
              </p:cNvSpPr>
              <p:nvPr/>
            </p:nvSpPr>
            <p:spPr bwMode="auto">
              <a:xfrm>
                <a:off x="4014" y="352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0" name="Oval 405"/>
              <p:cNvSpPr>
                <a:spLocks noChangeArrowheads="1"/>
              </p:cNvSpPr>
              <p:nvPr/>
            </p:nvSpPr>
            <p:spPr bwMode="auto">
              <a:xfrm>
                <a:off x="5148" y="284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1" name="Oval 406"/>
              <p:cNvSpPr>
                <a:spLocks noChangeArrowheads="1"/>
              </p:cNvSpPr>
              <p:nvPr/>
            </p:nvSpPr>
            <p:spPr bwMode="auto">
              <a:xfrm>
                <a:off x="5465" y="297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2" name="Oval 407"/>
              <p:cNvSpPr>
                <a:spLocks noChangeArrowheads="1"/>
              </p:cNvSpPr>
              <p:nvPr/>
            </p:nvSpPr>
            <p:spPr bwMode="auto">
              <a:xfrm>
                <a:off x="4377" y="347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3" name="Oval 408"/>
              <p:cNvSpPr>
                <a:spLocks noChangeArrowheads="1"/>
              </p:cNvSpPr>
              <p:nvPr/>
            </p:nvSpPr>
            <p:spPr bwMode="auto">
              <a:xfrm>
                <a:off x="4649" y="343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4" name="Oval 409"/>
              <p:cNvSpPr>
                <a:spLocks noChangeArrowheads="1"/>
              </p:cNvSpPr>
              <p:nvPr/>
            </p:nvSpPr>
            <p:spPr bwMode="auto">
              <a:xfrm>
                <a:off x="2571" y="333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5" name="Oval 410"/>
              <p:cNvSpPr>
                <a:spLocks noChangeArrowheads="1"/>
              </p:cNvSpPr>
              <p:nvPr/>
            </p:nvSpPr>
            <p:spPr bwMode="auto">
              <a:xfrm>
                <a:off x="4513" y="343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6" name="Oval 411"/>
              <p:cNvSpPr>
                <a:spLocks noChangeArrowheads="1"/>
              </p:cNvSpPr>
              <p:nvPr/>
            </p:nvSpPr>
            <p:spPr bwMode="auto">
              <a:xfrm>
                <a:off x="2682" y="327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7" name="Oval 412"/>
              <p:cNvSpPr>
                <a:spLocks noChangeArrowheads="1"/>
              </p:cNvSpPr>
              <p:nvPr/>
            </p:nvSpPr>
            <p:spPr bwMode="auto">
              <a:xfrm>
                <a:off x="2911" y="324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8" name="Oval 413"/>
              <p:cNvSpPr>
                <a:spLocks noChangeArrowheads="1"/>
              </p:cNvSpPr>
              <p:nvPr/>
            </p:nvSpPr>
            <p:spPr bwMode="auto">
              <a:xfrm>
                <a:off x="3379" y="288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29" name="Oval 414"/>
              <p:cNvSpPr>
                <a:spLocks noChangeArrowheads="1"/>
              </p:cNvSpPr>
              <p:nvPr/>
            </p:nvSpPr>
            <p:spPr bwMode="auto">
              <a:xfrm>
                <a:off x="2971" y="308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0" name="Oval 415"/>
              <p:cNvSpPr>
                <a:spLocks noChangeArrowheads="1"/>
              </p:cNvSpPr>
              <p:nvPr/>
            </p:nvSpPr>
            <p:spPr bwMode="auto">
              <a:xfrm>
                <a:off x="2845" y="336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1" name="Oval 416"/>
              <p:cNvSpPr>
                <a:spLocks noChangeArrowheads="1"/>
              </p:cNvSpPr>
              <p:nvPr/>
            </p:nvSpPr>
            <p:spPr bwMode="auto">
              <a:xfrm>
                <a:off x="2812" y="302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2" name="Oval 417"/>
              <p:cNvSpPr>
                <a:spLocks noChangeArrowheads="1"/>
              </p:cNvSpPr>
              <p:nvPr/>
            </p:nvSpPr>
            <p:spPr bwMode="auto">
              <a:xfrm>
                <a:off x="2917" y="332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3" name="Oval 418"/>
              <p:cNvSpPr>
                <a:spLocks noChangeArrowheads="1"/>
              </p:cNvSpPr>
              <p:nvPr/>
            </p:nvSpPr>
            <p:spPr bwMode="auto">
              <a:xfrm>
                <a:off x="3696" y="300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4" name="Oval 419"/>
              <p:cNvSpPr>
                <a:spLocks noChangeArrowheads="1"/>
              </p:cNvSpPr>
              <p:nvPr/>
            </p:nvSpPr>
            <p:spPr bwMode="auto">
              <a:xfrm>
                <a:off x="4377" y="370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5" name="Oval 420"/>
              <p:cNvSpPr>
                <a:spLocks noChangeArrowheads="1"/>
              </p:cNvSpPr>
              <p:nvPr/>
            </p:nvSpPr>
            <p:spPr bwMode="auto">
              <a:xfrm>
                <a:off x="2712" y="338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6" name="Oval 421"/>
              <p:cNvSpPr>
                <a:spLocks noChangeArrowheads="1"/>
              </p:cNvSpPr>
              <p:nvPr/>
            </p:nvSpPr>
            <p:spPr bwMode="auto">
              <a:xfrm>
                <a:off x="3696" y="329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7" name="Oval 422"/>
              <p:cNvSpPr>
                <a:spLocks noChangeArrowheads="1"/>
              </p:cNvSpPr>
              <p:nvPr/>
            </p:nvSpPr>
            <p:spPr bwMode="auto">
              <a:xfrm>
                <a:off x="2812" y="323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8" name="Oval 423"/>
              <p:cNvSpPr>
                <a:spLocks noChangeArrowheads="1"/>
              </p:cNvSpPr>
              <p:nvPr/>
            </p:nvSpPr>
            <p:spPr bwMode="auto">
              <a:xfrm>
                <a:off x="3560" y="270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39" name="Oval 424"/>
              <p:cNvSpPr>
                <a:spLocks noChangeArrowheads="1"/>
              </p:cNvSpPr>
              <p:nvPr/>
            </p:nvSpPr>
            <p:spPr bwMode="auto">
              <a:xfrm>
                <a:off x="3651" y="293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0" name="Oval 425"/>
              <p:cNvSpPr>
                <a:spLocks noChangeArrowheads="1"/>
              </p:cNvSpPr>
              <p:nvPr/>
            </p:nvSpPr>
            <p:spPr bwMode="auto">
              <a:xfrm>
                <a:off x="2721" y="319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1" name="Oval 426"/>
              <p:cNvSpPr>
                <a:spLocks noChangeArrowheads="1"/>
              </p:cNvSpPr>
              <p:nvPr/>
            </p:nvSpPr>
            <p:spPr bwMode="auto">
              <a:xfrm>
                <a:off x="3379" y="302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2" name="Oval 427"/>
              <p:cNvSpPr>
                <a:spLocks noChangeArrowheads="1"/>
              </p:cNvSpPr>
              <p:nvPr/>
            </p:nvSpPr>
            <p:spPr bwMode="auto">
              <a:xfrm>
                <a:off x="3424" y="311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3" name="Oval 428"/>
              <p:cNvSpPr>
                <a:spLocks noChangeArrowheads="1"/>
              </p:cNvSpPr>
              <p:nvPr/>
            </p:nvSpPr>
            <p:spPr bwMode="auto">
              <a:xfrm>
                <a:off x="3328" y="274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4" name="Oval 429"/>
              <p:cNvSpPr>
                <a:spLocks noChangeArrowheads="1"/>
              </p:cNvSpPr>
              <p:nvPr/>
            </p:nvSpPr>
            <p:spPr bwMode="auto">
              <a:xfrm>
                <a:off x="3198" y="302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5" name="Oval 430"/>
              <p:cNvSpPr>
                <a:spLocks noChangeArrowheads="1"/>
              </p:cNvSpPr>
              <p:nvPr/>
            </p:nvSpPr>
            <p:spPr bwMode="auto">
              <a:xfrm>
                <a:off x="3515" y="315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6" name="Oval 431"/>
              <p:cNvSpPr>
                <a:spLocks noChangeArrowheads="1"/>
              </p:cNvSpPr>
              <p:nvPr/>
            </p:nvSpPr>
            <p:spPr bwMode="auto">
              <a:xfrm>
                <a:off x="3002" y="297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7" name="Oval 432"/>
              <p:cNvSpPr>
                <a:spLocks noChangeArrowheads="1"/>
              </p:cNvSpPr>
              <p:nvPr/>
            </p:nvSpPr>
            <p:spPr bwMode="auto">
              <a:xfrm>
                <a:off x="3442" y="272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8" name="Oval 433"/>
              <p:cNvSpPr>
                <a:spLocks noChangeArrowheads="1"/>
              </p:cNvSpPr>
              <p:nvPr/>
            </p:nvSpPr>
            <p:spPr bwMode="auto">
              <a:xfrm>
                <a:off x="3424" y="383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49" name="Oval 434"/>
              <p:cNvSpPr>
                <a:spLocks noChangeArrowheads="1"/>
              </p:cNvSpPr>
              <p:nvPr/>
            </p:nvSpPr>
            <p:spPr bwMode="auto">
              <a:xfrm>
                <a:off x="1111" y="111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0" name="Oval 435"/>
              <p:cNvSpPr>
                <a:spLocks noChangeArrowheads="1"/>
              </p:cNvSpPr>
              <p:nvPr/>
            </p:nvSpPr>
            <p:spPr bwMode="auto">
              <a:xfrm>
                <a:off x="1701" y="66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1" name="Oval 436"/>
              <p:cNvSpPr>
                <a:spLocks noChangeArrowheads="1"/>
              </p:cNvSpPr>
              <p:nvPr/>
            </p:nvSpPr>
            <p:spPr bwMode="auto">
              <a:xfrm>
                <a:off x="2290" y="161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2" name="Oval 437"/>
              <p:cNvSpPr>
                <a:spLocks noChangeArrowheads="1"/>
              </p:cNvSpPr>
              <p:nvPr/>
            </p:nvSpPr>
            <p:spPr bwMode="auto">
              <a:xfrm>
                <a:off x="2812" y="129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3" name="Oval 438"/>
              <p:cNvSpPr>
                <a:spLocks noChangeArrowheads="1"/>
              </p:cNvSpPr>
              <p:nvPr/>
            </p:nvSpPr>
            <p:spPr bwMode="auto">
              <a:xfrm>
                <a:off x="2653" y="212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4" name="Oval 439"/>
              <p:cNvSpPr>
                <a:spLocks noChangeArrowheads="1"/>
              </p:cNvSpPr>
              <p:nvPr/>
            </p:nvSpPr>
            <p:spPr bwMode="auto">
              <a:xfrm>
                <a:off x="2517" y="243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5" name="Oval 440"/>
              <p:cNvSpPr>
                <a:spLocks noChangeArrowheads="1"/>
              </p:cNvSpPr>
              <p:nvPr/>
            </p:nvSpPr>
            <p:spPr bwMode="auto">
              <a:xfrm>
                <a:off x="2426" y="216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6" name="Oval 441"/>
              <p:cNvSpPr>
                <a:spLocks noChangeArrowheads="1"/>
              </p:cNvSpPr>
              <p:nvPr/>
            </p:nvSpPr>
            <p:spPr bwMode="auto">
              <a:xfrm>
                <a:off x="2517" y="234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7" name="Oval 442"/>
              <p:cNvSpPr>
                <a:spLocks noChangeArrowheads="1"/>
              </p:cNvSpPr>
              <p:nvPr/>
            </p:nvSpPr>
            <p:spPr bwMode="auto">
              <a:xfrm>
                <a:off x="2109" y="293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8" name="Oval 443"/>
              <p:cNvSpPr>
                <a:spLocks noChangeArrowheads="1"/>
              </p:cNvSpPr>
              <p:nvPr/>
            </p:nvSpPr>
            <p:spPr bwMode="auto">
              <a:xfrm>
                <a:off x="2364" y="293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59" name="Oval 444"/>
              <p:cNvSpPr>
                <a:spLocks noChangeArrowheads="1"/>
              </p:cNvSpPr>
              <p:nvPr/>
            </p:nvSpPr>
            <p:spPr bwMode="auto">
              <a:xfrm>
                <a:off x="2245" y="311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0" name="Oval 445"/>
              <p:cNvSpPr>
                <a:spLocks noChangeArrowheads="1"/>
              </p:cNvSpPr>
              <p:nvPr/>
            </p:nvSpPr>
            <p:spPr bwMode="auto">
              <a:xfrm>
                <a:off x="2554" y="289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1" name="Oval 446"/>
              <p:cNvSpPr>
                <a:spLocks noChangeArrowheads="1"/>
              </p:cNvSpPr>
              <p:nvPr/>
            </p:nvSpPr>
            <p:spPr bwMode="auto">
              <a:xfrm>
                <a:off x="2239" y="323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2" name="Oval 447"/>
              <p:cNvSpPr>
                <a:spLocks noChangeArrowheads="1"/>
              </p:cNvSpPr>
              <p:nvPr/>
            </p:nvSpPr>
            <p:spPr bwMode="auto">
              <a:xfrm>
                <a:off x="2460" y="291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3" name="Oval 448"/>
              <p:cNvSpPr>
                <a:spLocks noChangeArrowheads="1"/>
              </p:cNvSpPr>
              <p:nvPr/>
            </p:nvSpPr>
            <p:spPr bwMode="auto">
              <a:xfrm>
                <a:off x="2653" y="289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4" name="Oval 449"/>
              <p:cNvSpPr>
                <a:spLocks noChangeArrowheads="1"/>
              </p:cNvSpPr>
              <p:nvPr/>
            </p:nvSpPr>
            <p:spPr bwMode="auto">
              <a:xfrm>
                <a:off x="5211" y="273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5" name="Oval 450"/>
              <p:cNvSpPr>
                <a:spLocks noChangeArrowheads="1"/>
              </p:cNvSpPr>
              <p:nvPr/>
            </p:nvSpPr>
            <p:spPr bwMode="auto">
              <a:xfrm>
                <a:off x="5375" y="265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6" name="Oval 451"/>
              <p:cNvSpPr>
                <a:spLocks noChangeArrowheads="1"/>
              </p:cNvSpPr>
              <p:nvPr/>
            </p:nvSpPr>
            <p:spPr bwMode="auto">
              <a:xfrm>
                <a:off x="5205" y="259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7" name="Oval 452"/>
              <p:cNvSpPr>
                <a:spLocks noChangeArrowheads="1"/>
              </p:cNvSpPr>
              <p:nvPr/>
            </p:nvSpPr>
            <p:spPr bwMode="auto">
              <a:xfrm>
                <a:off x="3548" y="323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8" name="Oval 453"/>
              <p:cNvSpPr>
                <a:spLocks noChangeArrowheads="1"/>
              </p:cNvSpPr>
              <p:nvPr/>
            </p:nvSpPr>
            <p:spPr bwMode="auto">
              <a:xfrm>
                <a:off x="3896" y="339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69" name="Oval 454"/>
              <p:cNvSpPr>
                <a:spLocks noChangeArrowheads="1"/>
              </p:cNvSpPr>
              <p:nvPr/>
            </p:nvSpPr>
            <p:spPr bwMode="auto">
              <a:xfrm>
                <a:off x="5045" y="287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0" name="Oval 455"/>
              <p:cNvSpPr>
                <a:spLocks noChangeArrowheads="1"/>
              </p:cNvSpPr>
              <p:nvPr/>
            </p:nvSpPr>
            <p:spPr bwMode="auto">
              <a:xfrm>
                <a:off x="4967" y="320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1" name="Oval 456"/>
              <p:cNvSpPr>
                <a:spLocks noChangeArrowheads="1"/>
              </p:cNvSpPr>
              <p:nvPr/>
            </p:nvSpPr>
            <p:spPr bwMode="auto">
              <a:xfrm>
                <a:off x="4933" y="301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2" name="Oval 457"/>
              <p:cNvSpPr>
                <a:spLocks noChangeArrowheads="1"/>
              </p:cNvSpPr>
              <p:nvPr/>
            </p:nvSpPr>
            <p:spPr bwMode="auto">
              <a:xfrm>
                <a:off x="4740" y="338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3" name="Oval 458"/>
              <p:cNvSpPr>
                <a:spLocks noChangeArrowheads="1"/>
              </p:cNvSpPr>
              <p:nvPr/>
            </p:nvSpPr>
            <p:spPr bwMode="auto">
              <a:xfrm>
                <a:off x="4377" y="338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4" name="Oval 459"/>
              <p:cNvSpPr>
                <a:spLocks noChangeArrowheads="1"/>
              </p:cNvSpPr>
              <p:nvPr/>
            </p:nvSpPr>
            <p:spPr bwMode="auto">
              <a:xfrm>
                <a:off x="4604" y="329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5" name="Oval 460"/>
              <p:cNvSpPr>
                <a:spLocks noChangeArrowheads="1"/>
              </p:cNvSpPr>
              <p:nvPr/>
            </p:nvSpPr>
            <p:spPr bwMode="auto">
              <a:xfrm>
                <a:off x="3793" y="313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6" name="Oval 461"/>
              <p:cNvSpPr>
                <a:spLocks noChangeArrowheads="1"/>
              </p:cNvSpPr>
              <p:nvPr/>
            </p:nvSpPr>
            <p:spPr bwMode="auto">
              <a:xfrm>
                <a:off x="4150" y="352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7" name="Oval 462"/>
              <p:cNvSpPr>
                <a:spLocks noChangeArrowheads="1"/>
              </p:cNvSpPr>
              <p:nvPr/>
            </p:nvSpPr>
            <p:spPr bwMode="auto">
              <a:xfrm>
                <a:off x="4241" y="347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8" name="Oval 463"/>
              <p:cNvSpPr>
                <a:spLocks noChangeArrowheads="1"/>
              </p:cNvSpPr>
              <p:nvPr/>
            </p:nvSpPr>
            <p:spPr bwMode="auto">
              <a:xfrm>
                <a:off x="3787" y="329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79" name="Oval 464"/>
              <p:cNvSpPr>
                <a:spLocks noChangeArrowheads="1"/>
              </p:cNvSpPr>
              <p:nvPr/>
            </p:nvSpPr>
            <p:spPr bwMode="auto">
              <a:xfrm>
                <a:off x="4014" y="343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0" name="Oval 465"/>
              <p:cNvSpPr>
                <a:spLocks noChangeArrowheads="1"/>
              </p:cNvSpPr>
              <p:nvPr/>
            </p:nvSpPr>
            <p:spPr bwMode="auto">
              <a:xfrm>
                <a:off x="3969" y="3339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1" name="Oval 466"/>
              <p:cNvSpPr>
                <a:spLocks noChangeArrowheads="1"/>
              </p:cNvSpPr>
              <p:nvPr/>
            </p:nvSpPr>
            <p:spPr bwMode="auto">
              <a:xfrm>
                <a:off x="3470" y="284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2" name="Oval 467"/>
              <p:cNvSpPr>
                <a:spLocks noChangeArrowheads="1"/>
              </p:cNvSpPr>
              <p:nvPr/>
            </p:nvSpPr>
            <p:spPr bwMode="auto">
              <a:xfrm>
                <a:off x="3855" y="331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3" name="Oval 468"/>
              <p:cNvSpPr>
                <a:spLocks noChangeArrowheads="1"/>
              </p:cNvSpPr>
              <p:nvPr/>
            </p:nvSpPr>
            <p:spPr bwMode="auto">
              <a:xfrm>
                <a:off x="3606" y="302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4" name="Oval 469"/>
              <p:cNvSpPr>
                <a:spLocks noChangeArrowheads="1"/>
              </p:cNvSpPr>
              <p:nvPr/>
            </p:nvSpPr>
            <p:spPr bwMode="auto">
              <a:xfrm>
                <a:off x="3515" y="338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5" name="Oval 470"/>
              <p:cNvSpPr>
                <a:spLocks noChangeArrowheads="1"/>
              </p:cNvSpPr>
              <p:nvPr/>
            </p:nvSpPr>
            <p:spPr bwMode="auto">
              <a:xfrm>
                <a:off x="3651" y="338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6" name="Oval 471"/>
              <p:cNvSpPr>
                <a:spLocks noChangeArrowheads="1"/>
              </p:cNvSpPr>
              <p:nvPr/>
            </p:nvSpPr>
            <p:spPr bwMode="auto">
              <a:xfrm>
                <a:off x="3055" y="315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7" name="Oval 472"/>
              <p:cNvSpPr>
                <a:spLocks noChangeArrowheads="1"/>
              </p:cNvSpPr>
              <p:nvPr/>
            </p:nvSpPr>
            <p:spPr bwMode="auto">
              <a:xfrm>
                <a:off x="3470" y="329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8" name="Oval 473"/>
              <p:cNvSpPr>
                <a:spLocks noChangeArrowheads="1"/>
              </p:cNvSpPr>
              <p:nvPr/>
            </p:nvSpPr>
            <p:spPr bwMode="auto">
              <a:xfrm>
                <a:off x="3424" y="297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89" name="Oval 474"/>
              <p:cNvSpPr>
                <a:spLocks noChangeArrowheads="1"/>
              </p:cNvSpPr>
              <p:nvPr/>
            </p:nvSpPr>
            <p:spPr bwMode="auto">
              <a:xfrm>
                <a:off x="3560" y="356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0" name="Oval 475"/>
              <p:cNvSpPr>
                <a:spLocks noChangeArrowheads="1"/>
              </p:cNvSpPr>
              <p:nvPr/>
            </p:nvSpPr>
            <p:spPr bwMode="auto">
              <a:xfrm>
                <a:off x="3424" y="320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1" name="Oval 476"/>
              <p:cNvSpPr>
                <a:spLocks noChangeArrowheads="1"/>
              </p:cNvSpPr>
              <p:nvPr/>
            </p:nvSpPr>
            <p:spPr bwMode="auto">
              <a:xfrm>
                <a:off x="3424" y="365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2" name="Oval 477"/>
              <p:cNvSpPr>
                <a:spLocks noChangeArrowheads="1"/>
              </p:cNvSpPr>
              <p:nvPr/>
            </p:nvSpPr>
            <p:spPr bwMode="auto">
              <a:xfrm>
                <a:off x="2767" y="331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3" name="Oval 478"/>
              <p:cNvSpPr>
                <a:spLocks noChangeArrowheads="1"/>
              </p:cNvSpPr>
              <p:nvPr/>
            </p:nvSpPr>
            <p:spPr bwMode="auto">
              <a:xfrm>
                <a:off x="3252" y="330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4" name="Oval 479"/>
              <p:cNvSpPr>
                <a:spLocks noChangeArrowheads="1"/>
              </p:cNvSpPr>
              <p:nvPr/>
            </p:nvSpPr>
            <p:spPr bwMode="auto">
              <a:xfrm>
                <a:off x="3379" y="329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5" name="Oval 480"/>
              <p:cNvSpPr>
                <a:spLocks noChangeArrowheads="1"/>
              </p:cNvSpPr>
              <p:nvPr/>
            </p:nvSpPr>
            <p:spPr bwMode="auto">
              <a:xfrm>
                <a:off x="3448" y="263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6" name="Oval 481"/>
              <p:cNvSpPr>
                <a:spLocks noChangeArrowheads="1"/>
              </p:cNvSpPr>
              <p:nvPr/>
            </p:nvSpPr>
            <p:spPr bwMode="auto">
              <a:xfrm>
                <a:off x="2846" y="292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7" name="Oval 482"/>
              <p:cNvSpPr>
                <a:spLocks noChangeArrowheads="1"/>
              </p:cNvSpPr>
              <p:nvPr/>
            </p:nvSpPr>
            <p:spPr bwMode="auto">
              <a:xfrm>
                <a:off x="4377" y="157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8" name="Oval 483"/>
              <p:cNvSpPr>
                <a:spLocks noChangeArrowheads="1"/>
              </p:cNvSpPr>
              <p:nvPr/>
            </p:nvSpPr>
            <p:spPr bwMode="auto">
              <a:xfrm>
                <a:off x="4785" y="143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899" name="Oval 484"/>
              <p:cNvSpPr>
                <a:spLocks noChangeArrowheads="1"/>
              </p:cNvSpPr>
              <p:nvPr/>
            </p:nvSpPr>
            <p:spPr bwMode="auto">
              <a:xfrm>
                <a:off x="4558" y="1842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0" name="Oval 485"/>
              <p:cNvSpPr>
                <a:spLocks noChangeArrowheads="1"/>
              </p:cNvSpPr>
              <p:nvPr/>
            </p:nvSpPr>
            <p:spPr bwMode="auto">
              <a:xfrm>
                <a:off x="4466" y="1387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1" name="Oval 486"/>
              <p:cNvSpPr>
                <a:spLocks noChangeArrowheads="1"/>
              </p:cNvSpPr>
              <p:nvPr/>
            </p:nvSpPr>
            <p:spPr bwMode="auto">
              <a:xfrm>
                <a:off x="4876" y="1525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2" name="Oval 487"/>
              <p:cNvSpPr>
                <a:spLocks noChangeArrowheads="1"/>
              </p:cNvSpPr>
              <p:nvPr/>
            </p:nvSpPr>
            <p:spPr bwMode="auto">
              <a:xfrm>
                <a:off x="4401" y="1473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3" name="Oval 488"/>
              <p:cNvSpPr>
                <a:spLocks noChangeArrowheads="1"/>
              </p:cNvSpPr>
              <p:nvPr/>
            </p:nvSpPr>
            <p:spPr bwMode="auto">
              <a:xfrm>
                <a:off x="4604" y="148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4" name="Oval 489"/>
              <p:cNvSpPr>
                <a:spLocks noChangeArrowheads="1"/>
              </p:cNvSpPr>
              <p:nvPr/>
            </p:nvSpPr>
            <p:spPr bwMode="auto">
              <a:xfrm>
                <a:off x="4604" y="134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5" name="Oval 490"/>
              <p:cNvSpPr>
                <a:spLocks noChangeArrowheads="1"/>
              </p:cNvSpPr>
              <p:nvPr/>
            </p:nvSpPr>
            <p:spPr bwMode="auto">
              <a:xfrm>
                <a:off x="4876" y="1434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6" name="Oval 491"/>
              <p:cNvSpPr>
                <a:spLocks noChangeArrowheads="1"/>
              </p:cNvSpPr>
              <p:nvPr/>
            </p:nvSpPr>
            <p:spPr bwMode="auto">
              <a:xfrm>
                <a:off x="5000" y="1598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7" name="Oval 492"/>
              <p:cNvSpPr>
                <a:spLocks noChangeArrowheads="1"/>
              </p:cNvSpPr>
              <p:nvPr/>
            </p:nvSpPr>
            <p:spPr bwMode="auto">
              <a:xfrm>
                <a:off x="4921" y="157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8" name="Oval 493"/>
              <p:cNvSpPr>
                <a:spLocks noChangeArrowheads="1"/>
              </p:cNvSpPr>
              <p:nvPr/>
            </p:nvSpPr>
            <p:spPr bwMode="auto">
              <a:xfrm>
                <a:off x="4694" y="170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09" name="Oval 494"/>
              <p:cNvSpPr>
                <a:spLocks noChangeArrowheads="1"/>
              </p:cNvSpPr>
              <p:nvPr/>
            </p:nvSpPr>
            <p:spPr bwMode="auto">
              <a:xfrm>
                <a:off x="5012" y="1706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10" name="Oval 495"/>
              <p:cNvSpPr>
                <a:spLocks noChangeArrowheads="1"/>
              </p:cNvSpPr>
              <p:nvPr/>
            </p:nvSpPr>
            <p:spPr bwMode="auto">
              <a:xfrm>
                <a:off x="4921" y="1661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911" name="Oval 496"/>
              <p:cNvSpPr>
                <a:spLocks noChangeArrowheads="1"/>
              </p:cNvSpPr>
              <p:nvPr/>
            </p:nvSpPr>
            <p:spPr bwMode="auto">
              <a:xfrm>
                <a:off x="4967" y="1480"/>
                <a:ext cx="68" cy="71"/>
              </a:xfrm>
              <a:prstGeom prst="ellipse">
                <a:avLst/>
              </a:prstGeom>
              <a:grp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MX"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38923" name="Oval 497"/>
            <p:cNvSpPr>
              <a:spLocks noChangeArrowheads="1"/>
            </p:cNvSpPr>
            <p:nvPr/>
          </p:nvSpPr>
          <p:spPr bwMode="auto">
            <a:xfrm>
              <a:off x="5254625" y="5453063"/>
              <a:ext cx="109538" cy="120650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47182F"/>
                </a:gs>
              </a:gsLst>
              <a:lin ang="18900000" scaled="1"/>
            </a:gra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es-MX" sz="1200" b="1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grpSp>
          <p:nvGrpSpPr>
            <p:cNvPr id="10" name="Group 508"/>
            <p:cNvGrpSpPr>
              <a:grpSpLocks/>
            </p:cNvGrpSpPr>
            <p:nvPr/>
          </p:nvGrpSpPr>
          <p:grpSpPr bwMode="auto">
            <a:xfrm>
              <a:off x="227012" y="5543555"/>
              <a:ext cx="2689227" cy="365126"/>
              <a:chOff x="143" y="3170"/>
              <a:chExt cx="1694" cy="230"/>
            </a:xfrm>
          </p:grpSpPr>
          <p:sp>
            <p:nvSpPr>
              <p:cNvPr id="38949" name="Text Box 298"/>
              <p:cNvSpPr txBox="1">
                <a:spLocks noChangeArrowheads="1"/>
              </p:cNvSpPr>
              <p:nvPr/>
            </p:nvSpPr>
            <p:spPr bwMode="auto">
              <a:xfrm>
                <a:off x="266" y="3170"/>
                <a:ext cx="1571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l" rtl="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s-MX" sz="1200" b="1" kern="1200" dirty="0" err="1" smtClean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CRODE´s</a:t>
                </a:r>
                <a:r>
                  <a:rPr lang="es-MX" sz="1200" b="1" kern="1200" dirty="0" smtClean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                             </a:t>
                </a:r>
                <a:r>
                  <a:rPr lang="es-MX" sz="1200" b="1" kern="1200" dirty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4</a:t>
                </a:r>
              </a:p>
            </p:txBody>
          </p:sp>
          <p:sp>
            <p:nvSpPr>
              <p:cNvPr id="38950" name="Oval 498"/>
              <p:cNvSpPr>
                <a:spLocks noChangeArrowheads="1"/>
              </p:cNvSpPr>
              <p:nvPr/>
            </p:nvSpPr>
            <p:spPr bwMode="auto">
              <a:xfrm>
                <a:off x="143" y="3226"/>
                <a:ext cx="84" cy="82"/>
              </a:xfrm>
              <a:prstGeom prst="ellipse">
                <a:avLst/>
              </a:prstGeom>
              <a:solidFill>
                <a:srgbClr val="FFFF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grpSp>
          <p:nvGrpSpPr>
            <p:cNvPr id="11" name="Group 510"/>
            <p:cNvGrpSpPr>
              <a:grpSpLocks/>
            </p:cNvGrpSpPr>
            <p:nvPr/>
          </p:nvGrpSpPr>
          <p:grpSpPr bwMode="auto">
            <a:xfrm>
              <a:off x="246064" y="6037268"/>
              <a:ext cx="2814639" cy="365126"/>
              <a:chOff x="155" y="3481"/>
              <a:chExt cx="1773" cy="230"/>
            </a:xfrm>
          </p:grpSpPr>
          <p:sp>
            <p:nvSpPr>
              <p:cNvPr id="38947" name="Text Box 300"/>
              <p:cNvSpPr txBox="1">
                <a:spLocks noChangeArrowheads="1"/>
              </p:cNvSpPr>
              <p:nvPr/>
            </p:nvSpPr>
            <p:spPr bwMode="auto">
              <a:xfrm>
                <a:off x="272" y="3481"/>
                <a:ext cx="165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s-MX" sz="1200" b="1" kern="1200" dirty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CIIDET                       </a:t>
                </a:r>
                <a:r>
                  <a:rPr lang="es-MX" sz="1200" b="1" kern="1200" dirty="0" smtClean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          1</a:t>
                </a:r>
                <a:endParaRPr lang="es-MX" sz="1200" b="1" kern="1200" dirty="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38948" name="Oval 499"/>
              <p:cNvSpPr>
                <a:spLocks noChangeArrowheads="1"/>
              </p:cNvSpPr>
              <p:nvPr/>
            </p:nvSpPr>
            <p:spPr bwMode="auto">
              <a:xfrm>
                <a:off x="155" y="3566"/>
                <a:ext cx="83" cy="82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47182F"/>
                  </a:gs>
                </a:gsLst>
                <a:lin ang="18900000" scaled="1"/>
              </a:gra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grpSp>
          <p:nvGrpSpPr>
            <p:cNvPr id="12" name="Group 509"/>
            <p:cNvGrpSpPr>
              <a:grpSpLocks/>
            </p:cNvGrpSpPr>
            <p:nvPr/>
          </p:nvGrpSpPr>
          <p:grpSpPr bwMode="auto">
            <a:xfrm>
              <a:off x="227013" y="5807099"/>
              <a:ext cx="2795589" cy="365126"/>
              <a:chOff x="143" y="3336"/>
              <a:chExt cx="1761" cy="230"/>
            </a:xfrm>
          </p:grpSpPr>
          <p:sp>
            <p:nvSpPr>
              <p:cNvPr id="38945" name="Text Box 299"/>
              <p:cNvSpPr txBox="1">
                <a:spLocks noChangeArrowheads="1"/>
              </p:cNvSpPr>
              <p:nvPr/>
            </p:nvSpPr>
            <p:spPr bwMode="auto">
              <a:xfrm>
                <a:off x="262" y="3336"/>
                <a:ext cx="1642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s-MX" sz="1200" b="1" kern="1200" dirty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CENIDET                      </a:t>
                </a:r>
                <a:r>
                  <a:rPr lang="es-MX" sz="1200" b="1" kern="1200" dirty="0" smtClean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        </a:t>
                </a:r>
                <a:r>
                  <a:rPr lang="es-MX" sz="1200" b="1" kern="1200" dirty="0">
                    <a:solidFill>
                      <a:srgbClr val="000000"/>
                    </a:solidFill>
                    <a:latin typeface="Arial" pitchFamily="34" charset="0"/>
                    <a:ea typeface="+mn-ea"/>
                    <a:cs typeface="Arial" pitchFamily="34" charset="0"/>
                  </a:rPr>
                  <a:t>1</a:t>
                </a:r>
              </a:p>
            </p:txBody>
          </p:sp>
          <p:sp>
            <p:nvSpPr>
              <p:cNvPr id="38946" name="Oval 500"/>
              <p:cNvSpPr>
                <a:spLocks noChangeArrowheads="1"/>
              </p:cNvSpPr>
              <p:nvPr/>
            </p:nvSpPr>
            <p:spPr bwMode="auto">
              <a:xfrm>
                <a:off x="143" y="3396"/>
                <a:ext cx="85" cy="83"/>
              </a:xfrm>
              <a:prstGeom prst="ellipse">
                <a:avLst/>
              </a:prstGeom>
              <a:gradFill rotWithShape="1">
                <a:gsLst>
                  <a:gs pos="0">
                    <a:srgbClr val="0000FF"/>
                  </a:gs>
                  <a:gs pos="100000">
                    <a:srgbClr val="760076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s-MX" sz="1200" b="1" kern="1200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38927" name="Oval 501"/>
            <p:cNvSpPr>
              <a:spLocks noChangeArrowheads="1"/>
            </p:cNvSpPr>
            <p:nvPr/>
          </p:nvSpPr>
          <p:spPr bwMode="auto">
            <a:xfrm>
              <a:off x="4933950" y="4930775"/>
              <a:ext cx="123825" cy="119063"/>
            </a:xfrm>
            <a:prstGeom prst="ellipse">
              <a:avLst/>
            </a:prstGeom>
            <a:gradFill rotWithShape="1">
              <a:gsLst>
                <a:gs pos="0">
                  <a:srgbClr val="0000FF"/>
                </a:gs>
                <a:gs pos="100000">
                  <a:srgbClr val="7600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es-MX" sz="1200" b="1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930" name="Text Box 514"/>
            <p:cNvSpPr txBox="1">
              <a:spLocks noChangeArrowheads="1"/>
            </p:cNvSpPr>
            <p:nvPr/>
          </p:nvSpPr>
          <p:spPr bwMode="auto">
            <a:xfrm>
              <a:off x="7103596" y="3924756"/>
              <a:ext cx="720725" cy="2834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342900" indent="-342900" algn="l" rtl="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s-MX" sz="1400" b="1" kern="1200" dirty="0">
                  <a:solidFill>
                    <a:srgbClr val="000000"/>
                  </a:solidFill>
                  <a:latin typeface="Calibri" pitchFamily="34" charset="0"/>
                </a:rPr>
                <a:t>DGEST</a:t>
              </a:r>
            </a:p>
          </p:txBody>
        </p:sp>
        <p:sp>
          <p:nvSpPr>
            <p:cNvPr id="38931" name="Oval 382"/>
            <p:cNvSpPr>
              <a:spLocks noChangeArrowheads="1"/>
            </p:cNvSpPr>
            <p:nvPr/>
          </p:nvSpPr>
          <p:spPr bwMode="auto">
            <a:xfrm>
              <a:off x="7929563" y="3725863"/>
              <a:ext cx="107950" cy="100012"/>
            </a:xfrm>
            <a:prstGeom prst="ellipse">
              <a:avLst/>
            </a:prstGeom>
            <a:solidFill>
              <a:srgbClr val="33CC3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es-MX" sz="1200" b="1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932" name="Oval 382"/>
            <p:cNvSpPr>
              <a:spLocks noChangeArrowheads="1"/>
            </p:cNvSpPr>
            <p:nvPr/>
          </p:nvSpPr>
          <p:spPr bwMode="auto">
            <a:xfrm>
              <a:off x="7858125" y="3868738"/>
              <a:ext cx="107950" cy="100012"/>
            </a:xfrm>
            <a:prstGeom prst="ellipse">
              <a:avLst/>
            </a:prstGeom>
            <a:solidFill>
              <a:srgbClr val="33CC3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es-MX" sz="1200" b="1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933" name="Oval 382"/>
            <p:cNvSpPr>
              <a:spLocks noChangeArrowheads="1"/>
            </p:cNvSpPr>
            <p:nvPr/>
          </p:nvSpPr>
          <p:spPr bwMode="auto">
            <a:xfrm>
              <a:off x="7786688" y="4011613"/>
              <a:ext cx="107950" cy="100012"/>
            </a:xfrm>
            <a:prstGeom prst="ellipse">
              <a:avLst/>
            </a:prstGeom>
            <a:solidFill>
              <a:srgbClr val="33CC33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es-MX" sz="1200" b="1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934" name="Oval 382"/>
            <p:cNvSpPr>
              <a:spLocks noChangeArrowheads="1"/>
            </p:cNvSpPr>
            <p:nvPr/>
          </p:nvSpPr>
          <p:spPr bwMode="auto">
            <a:xfrm>
              <a:off x="7643813" y="4011613"/>
              <a:ext cx="107950" cy="100012"/>
            </a:xfrm>
            <a:prstGeom prst="ellipse">
              <a:avLst/>
            </a:prstGeom>
            <a:solidFill>
              <a:schemeClr val="accent6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rtl="0" fontAlgn="base">
                <a:spcBef>
                  <a:spcPct val="0"/>
                </a:spcBef>
                <a:spcAft>
                  <a:spcPct val="0"/>
                </a:spcAft>
              </a:pPr>
              <a:endParaRPr lang="es-MX" sz="1200" b="1" kern="120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940" name="15 CuadroTexto"/>
            <p:cNvSpPr txBox="1">
              <a:spLocks noChangeArrowheads="1"/>
            </p:cNvSpPr>
            <p:nvPr/>
          </p:nvSpPr>
          <p:spPr bwMode="auto">
            <a:xfrm>
              <a:off x="6132513" y="6826249"/>
              <a:ext cx="3011487" cy="32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0" fontAlgn="base">
                <a:spcBef>
                  <a:spcPct val="0"/>
                </a:spcBef>
                <a:spcAft>
                  <a:spcPct val="0"/>
                </a:spcAft>
              </a:pPr>
              <a:endParaRPr lang="es-MX" sz="1000" b="1" i="1" kern="1200" dirty="0">
                <a:solidFill>
                  <a:srgbClr val="000000"/>
                </a:solidFill>
                <a:latin typeface="Calibri" pitchFamily="34" charset="0"/>
                <a:ea typeface="+mn-ea"/>
                <a:cs typeface="Arial" pitchFamily="34" charset="0"/>
              </a:endParaRPr>
            </a:p>
          </p:txBody>
        </p:sp>
      </p:grpSp>
      <p:graphicFrame>
        <p:nvGraphicFramePr>
          <p:cNvPr id="262" name="261 Diagrama"/>
          <p:cNvGraphicFramePr/>
          <p:nvPr/>
        </p:nvGraphicFramePr>
        <p:xfrm>
          <a:off x="6143637" y="2143117"/>
          <a:ext cx="2357455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264" name="263 Diagrama"/>
          <p:cNvGraphicFramePr/>
          <p:nvPr/>
        </p:nvGraphicFramePr>
        <p:xfrm>
          <a:off x="714348" y="5643579"/>
          <a:ext cx="2571768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65" name="264 Rectángulo redondeado"/>
          <p:cNvSpPr/>
          <p:nvPr/>
        </p:nvSpPr>
        <p:spPr bwMode="auto">
          <a:xfrm>
            <a:off x="6357951" y="2786059"/>
            <a:ext cx="2000264" cy="1357322"/>
          </a:xfrm>
          <a:prstGeom prst="roundRect">
            <a:avLst/>
          </a:prstGeom>
          <a:noFill/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68" name="267 Conector recto"/>
          <p:cNvCxnSpPr/>
          <p:nvPr/>
        </p:nvCxnSpPr>
        <p:spPr bwMode="auto">
          <a:xfrm>
            <a:off x="1928795" y="1357299"/>
            <a:ext cx="5286412" cy="158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6" name="265 Rectángulo redondeado"/>
          <p:cNvSpPr/>
          <p:nvPr/>
        </p:nvSpPr>
        <p:spPr bwMode="auto">
          <a:xfrm>
            <a:off x="714348" y="4429133"/>
            <a:ext cx="2500331" cy="1214446"/>
          </a:xfrm>
          <a:prstGeom prst="roundRect">
            <a:avLst/>
          </a:prstGeom>
          <a:noFill/>
          <a:ln w="9525" cap="flat" cmpd="sng" algn="ctr">
            <a:solidFill>
              <a:srgbClr val="F7A22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58" name="257 Diagrama"/>
          <p:cNvGraphicFramePr/>
          <p:nvPr/>
        </p:nvGraphicFramePr>
        <p:xfrm>
          <a:off x="2428860" y="1142984"/>
          <a:ext cx="4286280" cy="428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428596" y="908602"/>
            <a:ext cx="8072494" cy="1571636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800" u="none" dirty="0" smtClean="0"/>
              <a:t>La innovación es la aplicación del conocimiento para resolver problemas, creando una cadena de valor que se traduce en bienestar social .</a:t>
            </a:r>
            <a:endParaRPr lang="es-ES" sz="2800" u="none" dirty="0"/>
          </a:p>
        </p:txBody>
      </p:sp>
      <p:graphicFrame>
        <p:nvGraphicFramePr>
          <p:cNvPr id="10" name="9 Diagrama"/>
          <p:cNvGraphicFramePr/>
          <p:nvPr/>
        </p:nvGraphicFramePr>
        <p:xfrm>
          <a:off x="357158" y="2643182"/>
          <a:ext cx="8215371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4414" y="1000108"/>
            <a:ext cx="6943717" cy="85725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Sistema Nacional de Vinculación</a:t>
            </a:r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857224" y="2000240"/>
          <a:ext cx="7858180" cy="391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558256" y="898808"/>
            <a:ext cx="535785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s-MX" sz="2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s-MX" sz="2400" dirty="0">
                <a:solidFill>
                  <a:srgbClr val="FFFFFF"/>
                </a:solidFill>
                <a:latin typeface="Arial" charset="0"/>
                <a:cs typeface="Arial" charset="0"/>
              </a:rPr>
              <a:t>Comisión de </a:t>
            </a:r>
            <a:r>
              <a:rPr lang="es-MX" sz="2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Vinculación del ECEST</a:t>
            </a:r>
            <a:endParaRPr lang="es-MX" sz="2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077" name="3 CuadroTexto"/>
          <p:cNvSpPr txBox="1">
            <a:spLocks noChangeArrowheads="1"/>
          </p:cNvSpPr>
          <p:nvPr/>
        </p:nvSpPr>
        <p:spPr bwMode="auto">
          <a:xfrm>
            <a:off x="357158" y="1857364"/>
            <a:ext cx="8429626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es-MX" sz="2400" dirty="0">
                <a:latin typeface="Calibri" pitchFamily="34" charset="0"/>
              </a:rPr>
              <a:t> Instalación de la Red (Diciembre 8, 2009; </a:t>
            </a:r>
          </a:p>
          <a:p>
            <a:r>
              <a:rPr lang="es-MX" sz="2400" u="sng" dirty="0">
                <a:latin typeface="Calibri" pitchFamily="34" charset="0"/>
                <a:hlinkClick r:id="rId2"/>
              </a:rPr>
              <a:t>http://www.ses.sep.gob.mx/work/sites/ses/downloads/acta_</a:t>
            </a:r>
          </a:p>
          <a:p>
            <a:r>
              <a:rPr lang="es-MX" sz="2400" u="sng" dirty="0">
                <a:latin typeface="Calibri" pitchFamily="34" charset="0"/>
                <a:hlinkClick r:id="rId2"/>
              </a:rPr>
              <a:t>instalacion_vinculacion.pdf</a:t>
            </a:r>
            <a:r>
              <a:rPr lang="es-MX" sz="2400" dirty="0">
                <a:latin typeface="Calibri" pitchFamily="34" charset="0"/>
              </a:rPr>
              <a:t>).</a:t>
            </a:r>
          </a:p>
          <a:p>
            <a:endParaRPr lang="es-MX" sz="8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s-MX" sz="2400" dirty="0">
                <a:latin typeface="Calibri" pitchFamily="34" charset="0"/>
              </a:rPr>
              <a:t> Operación: Tiene</a:t>
            </a:r>
            <a:r>
              <a:rPr lang="es-MX" sz="2400" dirty="0"/>
              <a:t> ocho Coordinaciones Regionales.</a:t>
            </a:r>
          </a:p>
          <a:p>
            <a:pPr>
              <a:buFontTx/>
              <a:buChar char="•"/>
            </a:pPr>
            <a:endParaRPr lang="es-MX" sz="8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s-MX" sz="2400" dirty="0">
                <a:latin typeface="Calibri" pitchFamily="34" charset="0"/>
              </a:rPr>
              <a:t> Profesionalización de Gestores de Vinculación:</a:t>
            </a:r>
          </a:p>
          <a:p>
            <a:pPr marL="742950" lvl="1" indent="-285750">
              <a:buFontTx/>
              <a:buChar char="•"/>
            </a:pPr>
            <a:r>
              <a:rPr lang="es-MX" sz="2000" dirty="0">
                <a:latin typeface="Calibri" pitchFamily="34" charset="0"/>
              </a:rPr>
              <a:t>Taller de Productividad (SES/STPS, 8 de Diciembre)</a:t>
            </a:r>
            <a:r>
              <a:rPr lang="es-MX" sz="2400" dirty="0">
                <a:latin typeface="Calibri" pitchFamily="34" charset="0"/>
              </a:rPr>
              <a:t> </a:t>
            </a:r>
          </a:p>
          <a:p>
            <a:pPr marL="742950" lvl="1" indent="-285750">
              <a:buFontTx/>
              <a:buChar char="•"/>
            </a:pPr>
            <a:r>
              <a:rPr lang="es-MX" sz="2000" dirty="0">
                <a:latin typeface="Calibri" pitchFamily="34" charset="0"/>
              </a:rPr>
              <a:t>Diplomado en Vinculación Efectiva y Transferencia de Tecnología – SES/ADIAT: Diciembre 2009 – Enero 2010.</a:t>
            </a:r>
          </a:p>
          <a:p>
            <a:pPr marL="742950" lvl="1" indent="-285750">
              <a:buFontTx/>
              <a:buChar char="•"/>
            </a:pPr>
            <a:r>
              <a:rPr lang="es-MX" sz="2000" dirty="0">
                <a:latin typeface="Calibri" pitchFamily="34" charset="0"/>
              </a:rPr>
              <a:t>Diplomado sobre Formación de Gestores de Vinculación (SES-ANUIES-FESE): Inicio </a:t>
            </a:r>
            <a:r>
              <a:rPr lang="es-MX" sz="2000" dirty="0" smtClean="0">
                <a:latin typeface="Calibri" pitchFamily="34" charset="0"/>
              </a:rPr>
              <a:t>24 de </a:t>
            </a:r>
            <a:r>
              <a:rPr lang="es-MX" sz="2000" dirty="0">
                <a:latin typeface="Calibri" pitchFamily="34" charset="0"/>
              </a:rPr>
              <a:t>mayo 2010.</a:t>
            </a:r>
          </a:p>
          <a:p>
            <a:pPr marL="742950" lvl="1" indent="-285750">
              <a:buFontTx/>
              <a:buChar char="•"/>
            </a:pPr>
            <a:endParaRPr lang="es-MX" sz="8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s-MX" sz="2400" dirty="0">
                <a:latin typeface="Calibri" pitchFamily="34" charset="0"/>
              </a:rPr>
              <a:t> Otras opciones de profesionalización – UP de Cd. Victoria.</a:t>
            </a:r>
            <a:endParaRPr lang="es-MX" sz="2400" dirty="0"/>
          </a:p>
        </p:txBody>
      </p:sp>
      <p:sp>
        <p:nvSpPr>
          <p:cNvPr id="3078" name="4 CuadroTexto"/>
          <p:cNvSpPr txBox="1">
            <a:spLocks noChangeArrowheads="1"/>
          </p:cNvSpPr>
          <p:nvPr/>
        </p:nvSpPr>
        <p:spPr bwMode="auto">
          <a:xfrm>
            <a:off x="428596" y="1428736"/>
            <a:ext cx="84026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 b="1" dirty="0"/>
              <a:t>1. Red Nacional de Gestores de Vinculación del ECEST.</a:t>
            </a:r>
            <a:endParaRPr lang="es-MX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ctrTitle"/>
          </p:nvPr>
        </p:nvSpPr>
        <p:spPr bwMode="auto">
          <a:xfrm>
            <a:off x="642938" y="928688"/>
            <a:ext cx="8215312" cy="571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MX" sz="2400" b="1" smtClean="0">
                <a:latin typeface="Arial" charset="0"/>
                <a:cs typeface="Arial" charset="0"/>
              </a:rPr>
              <a:t>2. Consejos Institucionales de Vinculación del ECEST.</a:t>
            </a:r>
            <a:endParaRPr lang="es-MX" b="1" smtClean="0">
              <a:latin typeface="Arial" charset="0"/>
              <a:cs typeface="Arial" charset="0"/>
            </a:endParaRPr>
          </a:p>
        </p:txBody>
      </p:sp>
      <p:sp>
        <p:nvSpPr>
          <p:cNvPr id="4099" name="2 Subtítulo"/>
          <p:cNvSpPr>
            <a:spLocks noGrp="1"/>
          </p:cNvSpPr>
          <p:nvPr>
            <p:ph type="subTitle" idx="1"/>
          </p:nvPr>
        </p:nvSpPr>
        <p:spPr bwMode="auto">
          <a:xfrm>
            <a:off x="714375" y="1714500"/>
            <a:ext cx="7572375" cy="38242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Arial" charset="0"/>
              <a:buChar char="•"/>
            </a:pPr>
            <a:r>
              <a:rPr lang="es-MX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 253 Consejos de Vinculación conformados: 41 están en las UUTT (73) y 187 en los IT´s (249), en las UUPP 25 (39) equivalente al 70% de avance.  </a:t>
            </a:r>
          </a:p>
          <a:p>
            <a:pPr algn="just" eaLnBrk="1" hangingPunct="1">
              <a:buFont typeface="Arial" charset="0"/>
              <a:buChar char="•"/>
            </a:pPr>
            <a:r>
              <a:rPr lang="es-MX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 La captura de los proyectos de cada Consejo Institucional de Vinculación, se hace a través de la siguiente plataforma:</a:t>
            </a:r>
          </a:p>
          <a:p>
            <a:pPr algn="just" eaLnBrk="1" hangingPunct="1"/>
            <a:r>
              <a:rPr lang="es-MX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s-MX" sz="2400" u="sng" smtClean="0">
                <a:solidFill>
                  <a:schemeClr val="tx1"/>
                </a:solidFill>
                <a:latin typeface="Arial" charset="0"/>
                <a:cs typeface="Arial" charset="0"/>
                <a:hlinkClick r:id="rId2"/>
              </a:rPr>
              <a:t>http://www.vinculacionses.sep.gob.mx:7034/</a:t>
            </a:r>
            <a:endParaRPr lang="es-MX" sz="24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Char char="•"/>
            </a:pPr>
            <a:r>
              <a:rPr lang="es-MX" sz="2400" smtClean="0">
                <a:solidFill>
                  <a:schemeClr val="tx1"/>
                </a:solidFill>
                <a:latin typeface="Arial" charset="0"/>
                <a:cs typeface="Arial" charset="0"/>
              </a:rPr>
              <a:t> Se anexa el informe actualizado de los avances de los proyectos. </a:t>
            </a:r>
          </a:p>
          <a:p>
            <a:pPr eaLnBrk="1" hangingPunct="1"/>
            <a:endParaRPr lang="es-MX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ctrTitle"/>
          </p:nvPr>
        </p:nvSpPr>
        <p:spPr bwMode="auto">
          <a:xfrm>
            <a:off x="642938" y="857250"/>
            <a:ext cx="7772400" cy="9413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MX" sz="2400" b="1" smtClean="0">
                <a:latin typeface="Arial" charset="0"/>
                <a:cs typeface="Arial" charset="0"/>
              </a:rPr>
              <a:t>3. Integración de la Red Nacional de Incubadoras del ECEST.</a:t>
            </a:r>
            <a:r>
              <a:rPr lang="es-MX" smtClean="0"/>
              <a:t/>
            </a:r>
            <a:br>
              <a:rPr lang="es-MX" smtClean="0"/>
            </a:br>
            <a:endParaRPr lang="es-MX" smtClean="0"/>
          </a:p>
        </p:txBody>
      </p:sp>
      <p:sp>
        <p:nvSpPr>
          <p:cNvPr id="5123" name="2 Subtítulo"/>
          <p:cNvSpPr>
            <a:spLocks noGrp="1"/>
          </p:cNvSpPr>
          <p:nvPr>
            <p:ph type="subTitle" idx="1"/>
          </p:nvPr>
        </p:nvSpPr>
        <p:spPr bwMode="auto">
          <a:xfrm>
            <a:off x="500063" y="1785938"/>
            <a:ext cx="8143875" cy="40719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s-MX" sz="2000" smtClean="0">
                <a:solidFill>
                  <a:schemeClr val="tx1"/>
                </a:solidFill>
                <a:latin typeface="Arial" charset="0"/>
                <a:cs typeface="Arial" charset="0"/>
              </a:rPr>
              <a:t> Por acuerdo de los titulares de los Subsistemas de Educación Superior Tecnológica se conformó la Red Nacional de Incubadoras del ECEST constituida por 132 incubadoras: 59 en las Universidades Tecnológicas, 68 en los Institutos Tecnológicos y 5 en las Universidades Politécnicas.</a:t>
            </a:r>
          </a:p>
          <a:p>
            <a:pPr algn="just" eaLnBrk="1" hangingPunct="1">
              <a:lnSpc>
                <a:spcPct val="90000"/>
              </a:lnSpc>
            </a:pPr>
            <a:endParaRPr lang="es-MX" sz="20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s-MX" sz="2000" smtClean="0">
                <a:solidFill>
                  <a:schemeClr val="tx1"/>
                </a:solidFill>
                <a:latin typeface="Arial" charset="0"/>
                <a:cs typeface="Arial" charset="0"/>
              </a:rPr>
              <a:t> Está en proceso de conformación el catálogo de proyectos, y empresas en incubación o creadas en la Red de Incubadoras del ECEST (Responsable UT Querétaro).</a:t>
            </a:r>
          </a:p>
          <a:p>
            <a:pPr algn="just" eaLnBrk="1" hangingPunct="1">
              <a:lnSpc>
                <a:spcPct val="90000"/>
              </a:lnSpc>
            </a:pPr>
            <a:endParaRPr lang="es-MX" sz="200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s-MX" sz="2000" smtClean="0">
                <a:solidFill>
                  <a:schemeClr val="tx1"/>
                </a:solidFill>
                <a:latin typeface="Arial" charset="0"/>
                <a:cs typeface="Arial" charset="0"/>
              </a:rPr>
              <a:t> Está en proceso de conformación el catálogo de consultores de las incubadoras con sus respectivas áreas temáticas (Responsable Direcciones de Vinculación CGUT, DGEST y CUP).</a:t>
            </a:r>
          </a:p>
          <a:p>
            <a:pPr algn="just" eaLnBrk="1" hangingPunct="1">
              <a:lnSpc>
                <a:spcPct val="90000"/>
              </a:lnSpc>
            </a:pPr>
            <a:endParaRPr lang="es-MX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ctrTitle"/>
          </p:nvPr>
        </p:nvSpPr>
        <p:spPr bwMode="auto">
          <a:xfrm>
            <a:off x="428596" y="857232"/>
            <a:ext cx="77724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es-MX" sz="2400" b="1" dirty="0" smtClean="0">
                <a:latin typeface="Arial" charset="0"/>
                <a:cs typeface="Arial" charset="0"/>
              </a:rPr>
              <a:t>4. Elaboración del catálogo impreso, electrónico y en Internet, de los Servicios Tecnológicos y de Capacitación.</a:t>
            </a:r>
            <a:endParaRPr lang="es-MX" sz="2400" b="1" dirty="0" smtClean="0"/>
          </a:p>
        </p:txBody>
      </p:sp>
      <p:sp>
        <p:nvSpPr>
          <p:cNvPr id="6147" name="2 Subtítulo"/>
          <p:cNvSpPr>
            <a:spLocks noGrp="1"/>
          </p:cNvSpPr>
          <p:nvPr>
            <p:ph type="subTitle" idx="1"/>
          </p:nvPr>
        </p:nvSpPr>
        <p:spPr bwMode="auto">
          <a:xfrm>
            <a:off x="428625" y="1928813"/>
            <a:ext cx="8215313" cy="37861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Arial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Conformar catálogos estatales de servicios tecnológicos: Ejemplo Edo. de México (Se anexa archivo </a:t>
            </a:r>
            <a:r>
              <a:rPr lang="es-MX" sz="24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pdf</a:t>
            </a: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ejecutivo; </a:t>
            </a:r>
            <a:r>
              <a:rPr lang="es-MX" sz="2400" u="sng" dirty="0" smtClean="0">
                <a:solidFill>
                  <a:schemeClr val="tx1"/>
                </a:solidFill>
                <a:latin typeface="Arial" charset="0"/>
                <a:cs typeface="Arial" charset="0"/>
                <a:hlinkClick r:id="rId2"/>
              </a:rPr>
              <a:t>www.tese.edu.mx</a:t>
            </a: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).</a:t>
            </a:r>
          </a:p>
          <a:p>
            <a:pPr algn="just" eaLnBrk="1" hangingPunct="1">
              <a:buFont typeface="Arial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Para la conformación de los catálogos estatales se designará una Institución responsable por estado que será definida en la Reunión Nacional de Gestores de Vinculación del ECEST,  programada entre mayo y junio de 2010 (Conforme al Acta de instalación de la Red).</a:t>
            </a:r>
          </a:p>
          <a:p>
            <a:pPr algn="just" eaLnBrk="1" hangingPunct="1">
              <a:buFont typeface="Arial" charset="0"/>
              <a:buChar char="•"/>
            </a:pPr>
            <a:r>
              <a:rPr lang="es-MX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Una vez conformado el catálogo se implementará un programa para impulsar redes colaborativas para la prestación de servicios tecnológicos.</a:t>
            </a:r>
          </a:p>
          <a:p>
            <a:pPr eaLnBrk="1" hangingPunct="1"/>
            <a:endParaRPr lang="es-MX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857620" y="2928934"/>
            <a:ext cx="21547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 smtClean="0">
                <a:latin typeface="Bradley Hand ITC" pitchFamily="66" charset="0"/>
              </a:rPr>
              <a:t>Gracias </a:t>
            </a:r>
            <a:endParaRPr lang="es-ES" sz="4400" b="1" dirty="0">
              <a:latin typeface="Bradley Hand ITC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86182" y="485776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none" dirty="0" smtClean="0"/>
              <a:t>csa@sep.gob.mx</a:t>
            </a:r>
            <a:endParaRPr lang="es-ES" b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729535" cy="785818"/>
          </a:xfrm>
          <a:solidFill>
            <a:srgbClr val="002060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ross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BASES PARA EL PLAN DE DESARROLLO DEL SNEST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4" y="1928802"/>
          <a:ext cx="8429659" cy="4143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www.sre.gob.mx/csocial/contenido/congreso/026/fotos/plan.bm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56028" y="1857364"/>
            <a:ext cx="792996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6" descr="http://www.conafe.gob.mx/boletin5/BoletinElectronico/pla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844" y="2887358"/>
            <a:ext cx="863832" cy="1214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6 Imagen" descr="piid 2007-201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2910" y="4141940"/>
            <a:ext cx="888758" cy="11606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42910" y="1000108"/>
            <a:ext cx="7729535" cy="857256"/>
          </a:xfr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sz="4000" dirty="0" smtClean="0"/>
              <a:t>Visión y Misión del SNEST</a:t>
            </a:r>
            <a:endParaRPr lang="es-ES" sz="4000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662979" y="2071678"/>
            <a:ext cx="7715304" cy="1143008"/>
          </a:xfrm>
          <a:solidFill>
            <a:srgbClr val="0070C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s-ES" sz="20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Visión</a:t>
            </a:r>
            <a:r>
              <a:rPr lang="es-ES" sz="2000" dirty="0" smtClean="0">
                <a:solidFill>
                  <a:schemeClr val="bg1"/>
                </a:solidFill>
              </a:rPr>
              <a:t>:</a:t>
            </a:r>
          </a:p>
          <a:p>
            <a:pPr algn="just">
              <a:buNone/>
            </a:pPr>
            <a:r>
              <a:rPr lang="es-ES" sz="2000" dirty="0" smtClean="0">
                <a:solidFill>
                  <a:schemeClr val="bg1"/>
                </a:solidFill>
                <a:latin typeface="+mj-lt"/>
              </a:rPr>
              <a:t>Ser uno de los pilares fundamentales del desarrollo sostenido, sustentable y equitativo de la nación.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71472" y="3786190"/>
            <a:ext cx="3500462" cy="2246769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s-ES" sz="2000" i="1" u="none" dirty="0" smtClean="0">
                <a:latin typeface="Arial" pitchFamily="34" charset="0"/>
                <a:cs typeface="Arial" pitchFamily="34" charset="0"/>
              </a:rPr>
              <a:t>Misión:</a:t>
            </a:r>
          </a:p>
          <a:p>
            <a:pPr algn="just">
              <a:buNone/>
            </a:pPr>
            <a:r>
              <a:rPr lang="es-ES" sz="2000" u="none" dirty="0" smtClean="0">
                <a:latin typeface="+mj-lt"/>
              </a:rPr>
              <a:t>Ofrecer servicios de educación superior tecnológica de calidad, con cobertura nacional, pertinente, equitativa, que coadyuve a la conformación de una sociedad justa y humana.</a:t>
            </a:r>
            <a:endParaRPr lang="es-ES" sz="2000" u="none" dirty="0">
              <a:latin typeface="+mj-lt"/>
            </a:endParaRPr>
          </a:p>
        </p:txBody>
      </p:sp>
      <p:graphicFrame>
        <p:nvGraphicFramePr>
          <p:cNvPr id="14" name="13 Diagrama"/>
          <p:cNvGraphicFramePr/>
          <p:nvPr/>
        </p:nvGraphicFramePr>
        <p:xfrm>
          <a:off x="3786182" y="3357562"/>
          <a:ext cx="4500594" cy="307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357290" y="1214422"/>
            <a:ext cx="6429420" cy="857256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800" u="none" dirty="0" smtClean="0"/>
              <a:t>COORDINACIÓN SECTORIAL ACADÉMICA</a:t>
            </a:r>
            <a:endParaRPr lang="es-ES" sz="2800" u="none" dirty="0"/>
          </a:p>
        </p:txBody>
      </p:sp>
      <p:graphicFrame>
        <p:nvGraphicFramePr>
          <p:cNvPr id="10" name="9 Diagrama"/>
          <p:cNvGraphicFramePr/>
          <p:nvPr/>
        </p:nvGraphicFramePr>
        <p:xfrm>
          <a:off x="357158" y="2428868"/>
          <a:ext cx="8215371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Rectángulo redondeado"/>
          <p:cNvSpPr/>
          <p:nvPr/>
        </p:nvSpPr>
        <p:spPr>
          <a:xfrm>
            <a:off x="1601945" y="1857364"/>
            <a:ext cx="6786611" cy="64294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CONCERTACIÓN</a:t>
            </a:r>
            <a:endParaRPr lang="es-E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571604" y="2500306"/>
            <a:ext cx="6786611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PROMOCIÓN PROFESIONAL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571604" y="3143248"/>
            <a:ext cx="6786611" cy="64294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SERVICIOS TECNOLÓGICOS</a:t>
            </a:r>
            <a:endParaRPr lang="es-E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1571604" y="3786190"/>
            <a:ext cx="6786611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PROPIEDAD INDUSTRIAL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1571604" y="4500571"/>
            <a:ext cx="6786611" cy="71438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PROGRAMA DE INCUBADORA DE EMPRESAS</a:t>
            </a:r>
            <a:endParaRPr lang="es-E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571604" y="5214951"/>
            <a:ext cx="6786611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ES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PROGRAMA EDUCATIVO RURAL</a:t>
            </a:r>
          </a:p>
          <a:p>
            <a:pPr algn="ctr"/>
            <a:endParaRPr lang="es-ES" sz="16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1143037" y="3714754"/>
            <a:ext cx="4071966" cy="50006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VINCULACIÓN</a:t>
            </a:r>
            <a:endParaRPr lang="es-E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428728" y="1071546"/>
            <a:ext cx="6715172" cy="46166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bg1"/>
                </a:solidFill>
              </a:rPr>
              <a:t>ÁREAS DE LA DIRECCIÓN DE VINCULACIÓN</a:t>
            </a:r>
            <a:endParaRPr lang="es-E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14414" y="928670"/>
            <a:ext cx="7143800" cy="85725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Sistema de seguimiento </a:t>
            </a:r>
            <a:r>
              <a:rPr kumimoji="0" lang="es-MX" sz="2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actividades de vinculación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MX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1643041" y="1928802"/>
            <a:ext cx="6786611" cy="42862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 Consejos de Vinculación operando</a:t>
            </a:r>
            <a:endParaRPr lang="es-E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1643041" y="2357430"/>
            <a:ext cx="6786611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Acuerdos de Concertación vigentes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1643041" y="2786058"/>
            <a:ext cx="6786611" cy="42862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 Seguimiento de egresados</a:t>
            </a:r>
            <a:endParaRPr lang="es-E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1643041" y="3214686"/>
            <a:ext cx="6786611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Servicio Social comunitario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1643041" y="3643314"/>
            <a:ext cx="6786611" cy="42862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5. Residencias Profesionales</a:t>
            </a:r>
            <a:endParaRPr lang="es-E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643041" y="4071942"/>
            <a:ext cx="6786611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Programa de incubadora de empresas</a:t>
            </a:r>
            <a:endParaRPr lang="es-ES" sz="20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s-ES" sz="16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1643041" y="4500570"/>
            <a:ext cx="6786611" cy="42862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7. Programa Educativo Rural  </a:t>
            </a:r>
            <a:endParaRPr lang="es-E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1643041" y="4929198"/>
            <a:ext cx="6786611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 Títulos de propiedad industrial</a:t>
            </a:r>
            <a:endParaRPr lang="es-ES" sz="20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1643041" y="5357826"/>
            <a:ext cx="6786611" cy="42862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 Servicios Tecnológicos</a:t>
            </a:r>
            <a:endParaRPr lang="es-ES" sz="2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 rot="16200000">
            <a:off x="-857287" y="3643315"/>
            <a:ext cx="3857652" cy="428628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INDICADORES</a:t>
            </a:r>
            <a:endParaRPr lang="es-E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285720" y="2071654"/>
          <a:ext cx="7715304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857233"/>
            <a:ext cx="8643999" cy="10156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u="none" dirty="0" smtClean="0"/>
              <a:t>Objetivo Estratégico del Programa Sectorial de Educación: </a:t>
            </a:r>
            <a:r>
              <a:rPr lang="es-ES" sz="2000" u="none" dirty="0" smtClean="0"/>
              <a:t>Ofrecer Servicios</a:t>
            </a:r>
          </a:p>
          <a:p>
            <a:pPr algn="just"/>
            <a:r>
              <a:rPr lang="es-ES" sz="2000" u="none" dirty="0" smtClean="0"/>
              <a:t>Educativos de Calidad para formar personas con alto sentido de responsabilidad</a:t>
            </a:r>
          </a:p>
          <a:p>
            <a:pPr algn="just"/>
            <a:r>
              <a:rPr lang="es-ES" sz="2000" u="none" dirty="0" smtClean="0"/>
              <a:t>Social, que participen de manera productiva y competitiva en el mercado laboral.</a:t>
            </a:r>
            <a:endParaRPr lang="es-ES" sz="2000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500034" y="1643050"/>
          <a:ext cx="7786743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4282" y="857233"/>
            <a:ext cx="8643999" cy="101566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u="none" dirty="0" smtClean="0"/>
              <a:t>Objetivo Estratégico del Programa Sectorial de Educación: </a:t>
            </a:r>
            <a:r>
              <a:rPr lang="es-ES" sz="2000" u="none" dirty="0" smtClean="0"/>
              <a:t>Ofrecer Servicios</a:t>
            </a:r>
          </a:p>
          <a:p>
            <a:pPr algn="just"/>
            <a:r>
              <a:rPr lang="es-ES" sz="2000" u="none" dirty="0" smtClean="0"/>
              <a:t>Educativos de Calidad para formar personas con alto sentido de responsabilidad</a:t>
            </a:r>
          </a:p>
          <a:p>
            <a:pPr algn="just"/>
            <a:r>
              <a:rPr lang="es-ES" sz="2000" u="none" dirty="0" smtClean="0"/>
              <a:t>Social, que participen de manera productiva y competitiva en el mercado laboral.</a:t>
            </a:r>
            <a:endParaRPr lang="es-ES" sz="2000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852</TotalTime>
  <Words>1614</Words>
  <Application>Microsoft Office PowerPoint</Application>
  <PresentationFormat>Presentación en pantalla (4:3)</PresentationFormat>
  <Paragraphs>188</Paragraphs>
  <Slides>26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1_Tema de Office</vt:lpstr>
      <vt:lpstr>La Vinculación en el SNEST</vt:lpstr>
      <vt:lpstr>Diapositiva 2</vt:lpstr>
      <vt:lpstr>BASES PARA EL PLAN DE DESARROLLO DEL SNEST</vt:lpstr>
      <vt:lpstr>Visión y Misión del SNEST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Sistema Nacional de Vinculación</vt:lpstr>
      <vt:lpstr>Diapositiva 22</vt:lpstr>
      <vt:lpstr>2. Consejos Institucionales de Vinculación del ECEST.</vt:lpstr>
      <vt:lpstr>3. Integración de la Red Nacional de Incubadoras del ECEST. </vt:lpstr>
      <vt:lpstr>4. Elaboración del catálogo impreso, electrónico y en Internet, de los Servicios Tecnológicos y de Capacitación.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Ofelia Angulo</dc:creator>
  <cp:lastModifiedBy>Lap Top</cp:lastModifiedBy>
  <cp:revision>54</cp:revision>
  <dcterms:created xsi:type="dcterms:W3CDTF">2010-02-17T23:58:01Z</dcterms:created>
  <dcterms:modified xsi:type="dcterms:W3CDTF">2010-05-12T13:40:38Z</dcterms:modified>
</cp:coreProperties>
</file>